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  <p:sldMasterId id="2147483720" r:id="rId2"/>
    <p:sldMasterId id="2147483722" r:id="rId3"/>
    <p:sldMasterId id="2147483724" r:id="rId4"/>
    <p:sldMasterId id="2147483726" r:id="rId5"/>
    <p:sldMasterId id="2147483728" r:id="rId6"/>
    <p:sldMasterId id="2147483731" r:id="rId7"/>
    <p:sldMasterId id="2147483735" r:id="rId8"/>
  </p:sldMasterIdLst>
  <p:notesMasterIdLst>
    <p:notesMasterId r:id="rId80"/>
  </p:notesMasterIdLst>
  <p:sldIdLst>
    <p:sldId id="256" r:id="rId9"/>
    <p:sldId id="257" r:id="rId10"/>
    <p:sldId id="259" r:id="rId11"/>
    <p:sldId id="261" r:id="rId12"/>
    <p:sldId id="324" r:id="rId13"/>
    <p:sldId id="322" r:id="rId14"/>
    <p:sldId id="323" r:id="rId15"/>
    <p:sldId id="262" r:id="rId16"/>
    <p:sldId id="269" r:id="rId17"/>
    <p:sldId id="270" r:id="rId18"/>
    <p:sldId id="329" r:id="rId19"/>
    <p:sldId id="327" r:id="rId20"/>
    <p:sldId id="330" r:id="rId21"/>
    <p:sldId id="333" r:id="rId22"/>
    <p:sldId id="332" r:id="rId23"/>
    <p:sldId id="334" r:id="rId24"/>
    <p:sldId id="331" r:id="rId25"/>
    <p:sldId id="335" r:id="rId26"/>
    <p:sldId id="271" r:id="rId27"/>
    <p:sldId id="337" r:id="rId28"/>
    <p:sldId id="336" r:id="rId29"/>
    <p:sldId id="264" r:id="rId30"/>
    <p:sldId id="286" r:id="rId31"/>
    <p:sldId id="265" r:id="rId32"/>
    <p:sldId id="268" r:id="rId33"/>
    <p:sldId id="267" r:id="rId34"/>
    <p:sldId id="289" r:id="rId35"/>
    <p:sldId id="317" r:id="rId36"/>
    <p:sldId id="340" r:id="rId37"/>
    <p:sldId id="320" r:id="rId38"/>
    <p:sldId id="338" r:id="rId39"/>
    <p:sldId id="321" r:id="rId40"/>
    <p:sldId id="339" r:id="rId41"/>
    <p:sldId id="290" r:id="rId42"/>
    <p:sldId id="291" r:id="rId43"/>
    <p:sldId id="326" r:id="rId44"/>
    <p:sldId id="325" r:id="rId45"/>
    <p:sldId id="288" r:id="rId46"/>
    <p:sldId id="300" r:id="rId47"/>
    <p:sldId id="301" r:id="rId48"/>
    <p:sldId id="302" r:id="rId49"/>
    <p:sldId id="314" r:id="rId50"/>
    <p:sldId id="341" r:id="rId51"/>
    <p:sldId id="342" r:id="rId52"/>
    <p:sldId id="343" r:id="rId53"/>
    <p:sldId id="350" r:id="rId54"/>
    <p:sldId id="344" r:id="rId55"/>
    <p:sldId id="297" r:id="rId56"/>
    <p:sldId id="292" r:id="rId57"/>
    <p:sldId id="347" r:id="rId58"/>
    <p:sldId id="346" r:id="rId59"/>
    <p:sldId id="345" r:id="rId60"/>
    <p:sldId id="299" r:id="rId61"/>
    <p:sldId id="293" r:id="rId62"/>
    <p:sldId id="349" r:id="rId63"/>
    <p:sldId id="303" r:id="rId64"/>
    <p:sldId id="304" r:id="rId65"/>
    <p:sldId id="348" r:id="rId66"/>
    <p:sldId id="305" r:id="rId67"/>
    <p:sldId id="306" r:id="rId68"/>
    <p:sldId id="307" r:id="rId69"/>
    <p:sldId id="308" r:id="rId70"/>
    <p:sldId id="310" r:id="rId71"/>
    <p:sldId id="309" r:id="rId72"/>
    <p:sldId id="312" r:id="rId73"/>
    <p:sldId id="351" r:id="rId74"/>
    <p:sldId id="352" r:id="rId75"/>
    <p:sldId id="353" r:id="rId76"/>
    <p:sldId id="354" r:id="rId77"/>
    <p:sldId id="279" r:id="rId78"/>
    <p:sldId id="258" r:id="rId79"/>
  </p:sldIdLst>
  <p:sldSz cx="12192000" cy="6858000"/>
  <p:notesSz cx="6858000" cy="9144000"/>
  <p:defaultTextStyle>
    <a:defPPr>
      <a:defRPr lang="it-IT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4A928A69-6820-491E-9F77-5F8DD0B40CA5}">
          <p14:sldIdLst>
            <p14:sldId id="256"/>
          </p14:sldIdLst>
        </p14:section>
        <p14:section name="Introduction" id="{E4E2A102-43A8-4C0F-B4DF-7F24EBA8FF4D}">
          <p14:sldIdLst>
            <p14:sldId id="257"/>
            <p14:sldId id="259"/>
          </p14:sldIdLst>
        </p14:section>
        <p14:section name="Overview" id="{BB8D9147-37F3-4F18-BF47-3533E4D7048D}">
          <p14:sldIdLst>
            <p14:sldId id="261"/>
            <p14:sldId id="324"/>
            <p14:sldId id="322"/>
            <p14:sldId id="323"/>
          </p14:sldIdLst>
        </p14:section>
        <p14:section name="Base" id="{6F50FFF3-F4E0-400A-8077-CA4C1DB0391D}">
          <p14:sldIdLst>
            <p14:sldId id="262"/>
          </p14:sldIdLst>
        </p14:section>
        <p14:section name="Input-Output" id="{E4374FC8-91F5-4168-A541-34B194AF7281}">
          <p14:sldIdLst>
            <p14:sldId id="269"/>
            <p14:sldId id="270"/>
            <p14:sldId id="329"/>
            <p14:sldId id="327"/>
            <p14:sldId id="330"/>
            <p14:sldId id="333"/>
            <p14:sldId id="332"/>
            <p14:sldId id="334"/>
            <p14:sldId id="331"/>
            <p14:sldId id="335"/>
            <p14:sldId id="271"/>
            <p14:sldId id="337"/>
            <p14:sldId id="336"/>
          </p14:sldIdLst>
        </p14:section>
        <p14:section name="Thermo" id="{946F83AB-975F-491F-8298-49C9614CB434}">
          <p14:sldIdLst>
            <p14:sldId id="264"/>
            <p14:sldId id="286"/>
            <p14:sldId id="265"/>
          </p14:sldIdLst>
        </p14:section>
        <p14:section name="Engine" id="{E5670800-AA84-412D-9C47-18059A1BC5F0}">
          <p14:sldIdLst>
            <p14:sldId id="268"/>
            <p14:sldId id="267"/>
            <p14:sldId id="289"/>
            <p14:sldId id="317"/>
            <p14:sldId id="340"/>
            <p14:sldId id="320"/>
            <p14:sldId id="338"/>
            <p14:sldId id="321"/>
            <p14:sldId id="339"/>
          </p14:sldIdLst>
        </p14:section>
        <p14:section name="Database and scripts" id="{F5672707-4627-4469-9858-E52D9D9B54CF}">
          <p14:sldIdLst>
            <p14:sldId id="290"/>
            <p14:sldId id="291"/>
            <p14:sldId id="326"/>
            <p14:sldId id="325"/>
          </p14:sldIdLst>
        </p14:section>
        <p14:section name="Example" id="{691D1625-514E-4E5B-A771-7AAD38A3AEBD}">
          <p14:sldIdLst>
            <p14:sldId id="288"/>
            <p14:sldId id="300"/>
            <p14:sldId id="301"/>
            <p14:sldId id="302"/>
            <p14:sldId id="314"/>
            <p14:sldId id="341"/>
            <p14:sldId id="342"/>
            <p14:sldId id="343"/>
            <p14:sldId id="350"/>
            <p14:sldId id="344"/>
            <p14:sldId id="297"/>
            <p14:sldId id="292"/>
            <p14:sldId id="347"/>
            <p14:sldId id="346"/>
            <p14:sldId id="345"/>
            <p14:sldId id="299"/>
            <p14:sldId id="293"/>
            <p14:sldId id="349"/>
            <p14:sldId id="303"/>
            <p14:sldId id="304"/>
            <p14:sldId id="348"/>
            <p14:sldId id="305"/>
            <p14:sldId id="306"/>
            <p14:sldId id="307"/>
            <p14:sldId id="308"/>
            <p14:sldId id="310"/>
            <p14:sldId id="309"/>
            <p14:sldId id="312"/>
            <p14:sldId id="351"/>
            <p14:sldId id="352"/>
            <p14:sldId id="353"/>
            <p14:sldId id="354"/>
          </p14:sldIdLst>
        </p14:section>
        <p14:section name="Conclusions and next steps" id="{8DA7D3B6-7A43-44C1-A520-7142E54D67F7}">
          <p14:sldIdLst>
            <p14:sldId id="279"/>
          </p14:sldIdLst>
        </p14:section>
        <p14:section name="Contacts" id="{7DE4EB87-2D35-4790-840B-C2E89917E8BE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72C4"/>
    <a:srgbClr val="7348C3"/>
    <a:srgbClr val="2E3440"/>
    <a:srgbClr val="D9D9D9"/>
    <a:srgbClr val="334864"/>
    <a:srgbClr val="3E3B42"/>
    <a:srgbClr val="51A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DF8F15-DC63-41AB-A85C-93DACD80050F}" v="3" dt="2024-10-07T14:52:22.7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tableStyles" Target="tableStyles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61" Type="http://schemas.openxmlformats.org/officeDocument/2006/relationships/slide" Target="slides/slide53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rico Ramognino" userId="cdd6b449-5257-48b2-9971-41df0434ba87" providerId="ADAL" clId="{B2DF8F15-DC63-41AB-A85C-93DACD80050F}"/>
    <pc:docChg chg="modSld">
      <pc:chgData name="Federico Ramognino" userId="cdd6b449-5257-48b2-9971-41df0434ba87" providerId="ADAL" clId="{B2DF8F15-DC63-41AB-A85C-93DACD80050F}" dt="2024-10-08T06:22:53.968" v="2" actId="20577"/>
      <pc:docMkLst>
        <pc:docMk/>
      </pc:docMkLst>
      <pc:sldChg chg="modSp mod">
        <pc:chgData name="Federico Ramognino" userId="cdd6b449-5257-48b2-9971-41df0434ba87" providerId="ADAL" clId="{B2DF8F15-DC63-41AB-A85C-93DACD80050F}" dt="2024-10-08T06:22:53.968" v="2" actId="20577"/>
        <pc:sldMkLst>
          <pc:docMk/>
          <pc:sldMk cId="3948851887" sldId="269"/>
        </pc:sldMkLst>
        <pc:spChg chg="mod">
          <ac:chgData name="Federico Ramognino" userId="cdd6b449-5257-48b2-9971-41df0434ba87" providerId="ADAL" clId="{B2DF8F15-DC63-41AB-A85C-93DACD80050F}" dt="2024-10-08T06:22:53.968" v="2" actId="20577"/>
          <ac:spMkLst>
            <pc:docMk/>
            <pc:sldMk cId="3948851887" sldId="269"/>
            <ac:spMk id="41" creationId="{304FED3C-BC42-E197-B0A9-C4CB6B670A74}"/>
          </ac:spMkLst>
        </pc:spChg>
      </pc:sldChg>
      <pc:sldChg chg="modSp">
        <pc:chgData name="Federico Ramognino" userId="cdd6b449-5257-48b2-9971-41df0434ba87" providerId="ADAL" clId="{B2DF8F15-DC63-41AB-A85C-93DACD80050F}" dt="2024-10-07T14:52:21.947" v="1" actId="115"/>
        <pc:sldMkLst>
          <pc:docMk/>
          <pc:sldMk cId="1320513746" sldId="338"/>
        </pc:sldMkLst>
        <pc:spChg chg="mod">
          <ac:chgData name="Federico Ramognino" userId="cdd6b449-5257-48b2-9971-41df0434ba87" providerId="ADAL" clId="{B2DF8F15-DC63-41AB-A85C-93DACD80050F}" dt="2024-10-07T14:52:21.947" v="1" actId="115"/>
          <ac:spMkLst>
            <pc:docMk/>
            <pc:sldMk cId="1320513746" sldId="338"/>
            <ac:spMk id="18" creationId="{52DEF913-054B-8D64-0CD1-0B6D00E60655}"/>
          </ac:spMkLst>
        </pc:spChg>
      </pc:sldChg>
    </pc:docChg>
  </pc:docChgLst>
  <pc:docChgLst>
    <pc:chgData name="Federico Ramognino" userId="cdd6b449-5257-48b2-9971-41df0434ba87" providerId="ADAL" clId="{08827394-AF1A-468E-9DA3-B8974013FAC5}"/>
    <pc:docChg chg="undo redo custSel addSld delSld modSld sldOrd addMainMaster delMainMaster modMainMaster addSection delSection modSection">
      <pc:chgData name="Federico Ramognino" userId="cdd6b449-5257-48b2-9971-41df0434ba87" providerId="ADAL" clId="{08827394-AF1A-468E-9DA3-B8974013FAC5}" dt="2024-09-24T12:22:56.047" v="32286" actId="1036"/>
      <pc:docMkLst>
        <pc:docMk/>
      </pc:docMkLst>
      <pc:sldChg chg="modSp mod modClrScheme chgLayout">
        <pc:chgData name="Federico Ramognino" userId="cdd6b449-5257-48b2-9971-41df0434ba87" providerId="ADAL" clId="{08827394-AF1A-468E-9DA3-B8974013FAC5}" dt="2024-09-23T08:12:01.689" v="21951" actId="20577"/>
        <pc:sldMkLst>
          <pc:docMk/>
          <pc:sldMk cId="937535424" sldId="256"/>
        </pc:sldMkLst>
        <pc:spChg chg="mod ord">
          <ac:chgData name="Federico Ramognino" userId="cdd6b449-5257-48b2-9971-41df0434ba87" providerId="ADAL" clId="{08827394-AF1A-468E-9DA3-B8974013FAC5}" dt="2024-09-23T08:12:01.689" v="21951" actId="20577"/>
          <ac:spMkLst>
            <pc:docMk/>
            <pc:sldMk cId="937535424" sldId="256"/>
            <ac:spMk id="4" creationId="{1A40DFC7-2977-7DB4-9820-ED2BD8A33DD0}"/>
          </ac:spMkLst>
        </pc:spChg>
        <pc:spChg chg="mod ord">
          <ac:chgData name="Federico Ramognino" userId="cdd6b449-5257-48b2-9971-41df0434ba87" providerId="ADAL" clId="{08827394-AF1A-468E-9DA3-B8974013FAC5}" dt="2024-09-05T06:36:32.323" v="360" actId="700"/>
          <ac:spMkLst>
            <pc:docMk/>
            <pc:sldMk cId="937535424" sldId="256"/>
            <ac:spMk id="5" creationId="{50731692-1590-8AA4-CB03-C698E675CA07}"/>
          </ac:spMkLst>
        </pc:spChg>
        <pc:spChg chg="mod ord">
          <ac:chgData name="Federico Ramognino" userId="cdd6b449-5257-48b2-9971-41df0434ba87" providerId="ADAL" clId="{08827394-AF1A-468E-9DA3-B8974013FAC5}" dt="2024-09-05T06:36:32.323" v="360" actId="700"/>
          <ac:spMkLst>
            <pc:docMk/>
            <pc:sldMk cId="937535424" sldId="256"/>
            <ac:spMk id="6" creationId="{24ECCB68-C985-0F12-1EAE-1D945CD82894}"/>
          </ac:spMkLst>
        </pc:spChg>
      </pc:sldChg>
      <pc:sldChg chg="addSp delSp modSp mod modClrScheme chgLayout">
        <pc:chgData name="Federico Ramognino" userId="cdd6b449-5257-48b2-9971-41df0434ba87" providerId="ADAL" clId="{08827394-AF1A-468E-9DA3-B8974013FAC5}" dt="2024-09-23T08:19:09.742" v="22067" actId="948"/>
        <pc:sldMkLst>
          <pc:docMk/>
          <pc:sldMk cId="2009160408" sldId="257"/>
        </pc:sldMkLst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2009160408" sldId="257"/>
            <ac:spMk id="2" creationId="{17D542EA-9B3C-0DBB-936D-8E947583678C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2009160408" sldId="257"/>
            <ac:spMk id="3" creationId="{E83194EE-FD1E-318D-D843-15322221EDE3}"/>
          </ac:spMkLst>
        </pc:spChg>
        <pc:spChg chg="add mod ord">
          <ac:chgData name="Federico Ramognino" userId="cdd6b449-5257-48b2-9971-41df0434ba87" providerId="ADAL" clId="{08827394-AF1A-468E-9DA3-B8974013FAC5}" dt="2024-09-23T08:19:09.742" v="22067" actId="948"/>
          <ac:spMkLst>
            <pc:docMk/>
            <pc:sldMk cId="2009160408" sldId="257"/>
            <ac:spMk id="4" creationId="{F54C7545-EC9C-1745-7C77-C40EE0E70557}"/>
          </ac:spMkLst>
        </pc:spChg>
        <pc:spChg chg="mod ord">
          <ac:chgData name="Federico Ramognino" userId="cdd6b449-5257-48b2-9971-41df0434ba87" providerId="ADAL" clId="{08827394-AF1A-468E-9DA3-B8974013FAC5}" dt="2024-09-17T10:04:12.544" v="3731" actId="20577"/>
          <ac:spMkLst>
            <pc:docMk/>
            <pc:sldMk cId="2009160408" sldId="257"/>
            <ac:spMk id="5" creationId="{294A32A6-B766-87FC-9FA5-A90F4A340A41}"/>
          </ac:spMkLst>
        </pc:spChg>
        <pc:spChg chg="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2009160408" sldId="257"/>
            <ac:spMk id="6" creationId="{4F260E60-8F90-B84A-3E3D-4AB825DB24C6}"/>
          </ac:spMkLst>
        </pc:spChg>
        <pc:spChg chg="add">
          <ac:chgData name="Federico Ramognino" userId="cdd6b449-5257-48b2-9971-41df0434ba87" providerId="ADAL" clId="{08827394-AF1A-468E-9DA3-B8974013FAC5}" dt="2024-09-16T13:27:41.864" v="408"/>
          <ac:spMkLst>
            <pc:docMk/>
            <pc:sldMk cId="2009160408" sldId="257"/>
            <ac:spMk id="16" creationId="{D0B13509-4132-E814-1522-809AEC61BBFD}"/>
          </ac:spMkLst>
        </pc:spChg>
        <pc:spChg chg="add mod">
          <ac:chgData name="Federico Ramognino" userId="cdd6b449-5257-48b2-9971-41df0434ba87" providerId="ADAL" clId="{08827394-AF1A-468E-9DA3-B8974013FAC5}" dt="2024-09-16T13:27:42.723" v="410"/>
          <ac:spMkLst>
            <pc:docMk/>
            <pc:sldMk cId="2009160408" sldId="257"/>
            <ac:spMk id="17" creationId="{03420979-BE9F-D6B2-5879-5B4F7864FCDA}"/>
          </ac:spMkLst>
        </pc:spChg>
        <pc:spChg chg="add del mod">
          <ac:chgData name="Federico Ramognino" userId="cdd6b449-5257-48b2-9971-41df0434ba87" providerId="ADAL" clId="{08827394-AF1A-468E-9DA3-B8974013FAC5}" dt="2024-09-16T13:27:51.912" v="414" actId="478"/>
          <ac:spMkLst>
            <pc:docMk/>
            <pc:sldMk cId="2009160408" sldId="257"/>
            <ac:spMk id="18" creationId="{86512B96-745D-36B5-BB3F-9849DA3DFA76}"/>
          </ac:spMkLst>
        </pc:spChg>
        <pc:spChg chg="add mod ord">
          <ac:chgData name="Federico Ramognino" userId="cdd6b449-5257-48b2-9971-41df0434ba87" providerId="ADAL" clId="{08827394-AF1A-468E-9DA3-B8974013FAC5}" dt="2024-09-16T13:53:15.258" v="703" actId="165"/>
          <ac:spMkLst>
            <pc:docMk/>
            <pc:sldMk cId="2009160408" sldId="257"/>
            <ac:spMk id="26" creationId="{E7F8589E-A1D3-1266-67A3-84A5C3F60D02}"/>
          </ac:spMkLst>
        </pc:spChg>
        <pc:spChg chg="add mod ord">
          <ac:chgData name="Federico Ramognino" userId="cdd6b449-5257-48b2-9971-41df0434ba87" providerId="ADAL" clId="{08827394-AF1A-468E-9DA3-B8974013FAC5}" dt="2024-09-16T13:53:15.258" v="703" actId="165"/>
          <ac:spMkLst>
            <pc:docMk/>
            <pc:sldMk cId="2009160408" sldId="257"/>
            <ac:spMk id="27" creationId="{E60CF28F-6136-4BF3-FDF1-ECFA56E29838}"/>
          </ac:spMkLst>
        </pc:spChg>
        <pc:spChg chg="add mod ord">
          <ac:chgData name="Federico Ramognino" userId="cdd6b449-5257-48b2-9971-41df0434ba87" providerId="ADAL" clId="{08827394-AF1A-468E-9DA3-B8974013FAC5}" dt="2024-09-16T13:53:15.258" v="703" actId="165"/>
          <ac:spMkLst>
            <pc:docMk/>
            <pc:sldMk cId="2009160408" sldId="257"/>
            <ac:spMk id="28" creationId="{5D6F8882-E754-18C5-A082-27E573023AC3}"/>
          </ac:spMkLst>
        </pc:spChg>
        <pc:spChg chg="mod">
          <ac:chgData name="Federico Ramognino" userId="cdd6b449-5257-48b2-9971-41df0434ba87" providerId="ADAL" clId="{08827394-AF1A-468E-9DA3-B8974013FAC5}" dt="2024-09-16T13:53:15.258" v="703" actId="165"/>
          <ac:spMkLst>
            <pc:docMk/>
            <pc:sldMk cId="2009160408" sldId="257"/>
            <ac:spMk id="31" creationId="{B4CD4F29-9779-12BF-B2FC-DBD846935381}"/>
          </ac:spMkLst>
        </pc:spChg>
        <pc:spChg chg="mod">
          <ac:chgData name="Federico Ramognino" userId="cdd6b449-5257-48b2-9971-41df0434ba87" providerId="ADAL" clId="{08827394-AF1A-468E-9DA3-B8974013FAC5}" dt="2024-09-16T13:53:15.258" v="703" actId="165"/>
          <ac:spMkLst>
            <pc:docMk/>
            <pc:sldMk cId="2009160408" sldId="257"/>
            <ac:spMk id="32" creationId="{2D57F473-F0A8-CAF1-7622-6DE8F5970F94}"/>
          </ac:spMkLst>
        </pc:spChg>
        <pc:spChg chg="mod">
          <ac:chgData name="Federico Ramognino" userId="cdd6b449-5257-48b2-9971-41df0434ba87" providerId="ADAL" clId="{08827394-AF1A-468E-9DA3-B8974013FAC5}" dt="2024-09-16T13:53:15.258" v="703" actId="165"/>
          <ac:spMkLst>
            <pc:docMk/>
            <pc:sldMk cId="2009160408" sldId="257"/>
            <ac:spMk id="33" creationId="{EBB03109-CF76-E10F-0488-4A9BA20ED0A8}"/>
          </ac:spMkLst>
        </pc:spChg>
        <pc:spChg chg="mod">
          <ac:chgData name="Federico Ramognino" userId="cdd6b449-5257-48b2-9971-41df0434ba87" providerId="ADAL" clId="{08827394-AF1A-468E-9DA3-B8974013FAC5}" dt="2024-09-16T13:53:15.258" v="703" actId="165"/>
          <ac:spMkLst>
            <pc:docMk/>
            <pc:sldMk cId="2009160408" sldId="257"/>
            <ac:spMk id="36" creationId="{F8AA24F0-A2DD-8926-3942-C08E9E3B1ACB}"/>
          </ac:spMkLst>
        </pc:spChg>
        <pc:spChg chg="mod">
          <ac:chgData name="Federico Ramognino" userId="cdd6b449-5257-48b2-9971-41df0434ba87" providerId="ADAL" clId="{08827394-AF1A-468E-9DA3-B8974013FAC5}" dt="2024-09-16T13:53:15.258" v="703" actId="165"/>
          <ac:spMkLst>
            <pc:docMk/>
            <pc:sldMk cId="2009160408" sldId="257"/>
            <ac:spMk id="37" creationId="{7745BFBA-0B14-F55A-F8D3-BF883CCDE5B8}"/>
          </ac:spMkLst>
        </pc:spChg>
        <pc:spChg chg="mod">
          <ac:chgData name="Federico Ramognino" userId="cdd6b449-5257-48b2-9971-41df0434ba87" providerId="ADAL" clId="{08827394-AF1A-468E-9DA3-B8974013FAC5}" dt="2024-09-16T13:53:15.258" v="703" actId="165"/>
          <ac:spMkLst>
            <pc:docMk/>
            <pc:sldMk cId="2009160408" sldId="257"/>
            <ac:spMk id="38" creationId="{E327E8EF-A820-9CE9-5A9D-033E4B45E55F}"/>
          </ac:spMkLst>
        </pc:spChg>
        <pc:spChg chg="add mod ord">
          <ac:chgData name="Federico Ramognino" userId="cdd6b449-5257-48b2-9971-41df0434ba87" providerId="ADAL" clId="{08827394-AF1A-468E-9DA3-B8974013FAC5}" dt="2024-09-16T13:50:22.387" v="674" actId="164"/>
          <ac:spMkLst>
            <pc:docMk/>
            <pc:sldMk cId="2009160408" sldId="257"/>
            <ac:spMk id="1059" creationId="{E70F913B-D65F-943A-9600-1F70ECF26D84}"/>
          </ac:spMkLst>
        </pc:spChg>
        <pc:spChg chg="add mod ord">
          <ac:chgData name="Federico Ramognino" userId="cdd6b449-5257-48b2-9971-41df0434ba87" providerId="ADAL" clId="{08827394-AF1A-468E-9DA3-B8974013FAC5}" dt="2024-09-16T13:50:22.387" v="674" actId="164"/>
          <ac:spMkLst>
            <pc:docMk/>
            <pc:sldMk cId="2009160408" sldId="257"/>
            <ac:spMk id="1061" creationId="{8E482076-BA58-FD13-1536-5FAF0B702E1E}"/>
          </ac:spMkLst>
        </pc:spChg>
        <pc:spChg chg="add del mod ord">
          <ac:chgData name="Federico Ramognino" userId="cdd6b449-5257-48b2-9971-41df0434ba87" providerId="ADAL" clId="{08827394-AF1A-468E-9DA3-B8974013FAC5}" dt="2024-09-16T13:50:22.387" v="674" actId="164"/>
          <ac:spMkLst>
            <pc:docMk/>
            <pc:sldMk cId="2009160408" sldId="257"/>
            <ac:spMk id="1063" creationId="{5C8ABA2B-C892-C339-33D8-1024C6ABDF14}"/>
          </ac:spMkLst>
        </pc:spChg>
        <pc:spChg chg="mod">
          <ac:chgData name="Federico Ramognino" userId="cdd6b449-5257-48b2-9971-41df0434ba87" providerId="ADAL" clId="{08827394-AF1A-468E-9DA3-B8974013FAC5}" dt="2024-09-16T13:50:37.702" v="679"/>
          <ac:spMkLst>
            <pc:docMk/>
            <pc:sldMk cId="2009160408" sldId="257"/>
            <ac:spMk id="1088" creationId="{133215D1-7E4A-BDA1-AA93-7246CADA2652}"/>
          </ac:spMkLst>
        </pc:spChg>
        <pc:spChg chg="mod">
          <ac:chgData name="Federico Ramognino" userId="cdd6b449-5257-48b2-9971-41df0434ba87" providerId="ADAL" clId="{08827394-AF1A-468E-9DA3-B8974013FAC5}" dt="2024-09-16T13:50:37.702" v="679"/>
          <ac:spMkLst>
            <pc:docMk/>
            <pc:sldMk cId="2009160408" sldId="257"/>
            <ac:spMk id="1089" creationId="{DF3B36A1-D91B-B349-4772-11F994192895}"/>
          </ac:spMkLst>
        </pc:spChg>
        <pc:spChg chg="mod">
          <ac:chgData name="Federico Ramognino" userId="cdd6b449-5257-48b2-9971-41df0434ba87" providerId="ADAL" clId="{08827394-AF1A-468E-9DA3-B8974013FAC5}" dt="2024-09-16T13:50:37.702" v="679"/>
          <ac:spMkLst>
            <pc:docMk/>
            <pc:sldMk cId="2009160408" sldId="257"/>
            <ac:spMk id="1090" creationId="{A0EB9371-2420-3692-F86C-76E34E2AF677}"/>
          </ac:spMkLst>
        </pc:spChg>
        <pc:spChg chg="mod">
          <ac:chgData name="Federico Ramognino" userId="cdd6b449-5257-48b2-9971-41df0434ba87" providerId="ADAL" clId="{08827394-AF1A-468E-9DA3-B8974013FAC5}" dt="2024-09-16T13:50:37.897" v="680"/>
          <ac:spMkLst>
            <pc:docMk/>
            <pc:sldMk cId="2009160408" sldId="257"/>
            <ac:spMk id="1110" creationId="{950F7056-8CF6-24E7-DBDB-4D74D8E01187}"/>
          </ac:spMkLst>
        </pc:spChg>
        <pc:spChg chg="mod">
          <ac:chgData name="Federico Ramognino" userId="cdd6b449-5257-48b2-9971-41df0434ba87" providerId="ADAL" clId="{08827394-AF1A-468E-9DA3-B8974013FAC5}" dt="2024-09-16T13:50:37.897" v="680"/>
          <ac:spMkLst>
            <pc:docMk/>
            <pc:sldMk cId="2009160408" sldId="257"/>
            <ac:spMk id="1111" creationId="{59E6ADAD-C6A3-D843-C2C2-DE8994B31381}"/>
          </ac:spMkLst>
        </pc:spChg>
        <pc:spChg chg="mod">
          <ac:chgData name="Federico Ramognino" userId="cdd6b449-5257-48b2-9971-41df0434ba87" providerId="ADAL" clId="{08827394-AF1A-468E-9DA3-B8974013FAC5}" dt="2024-09-16T13:50:37.897" v="680"/>
          <ac:spMkLst>
            <pc:docMk/>
            <pc:sldMk cId="2009160408" sldId="257"/>
            <ac:spMk id="1112" creationId="{DB162272-0296-1D8A-9460-7BA1AD181D2B}"/>
          </ac:spMkLst>
        </pc:spChg>
        <pc:spChg chg="mod">
          <ac:chgData name="Federico Ramognino" userId="cdd6b449-5257-48b2-9971-41df0434ba87" providerId="ADAL" clId="{08827394-AF1A-468E-9DA3-B8974013FAC5}" dt="2024-09-16T14:10:57.763" v="859"/>
          <ac:spMkLst>
            <pc:docMk/>
            <pc:sldMk cId="2009160408" sldId="257"/>
            <ac:spMk id="1137" creationId="{5F7B32B7-03E2-07AA-5166-2B768C9760AA}"/>
          </ac:spMkLst>
        </pc:spChg>
        <pc:spChg chg="mod">
          <ac:chgData name="Federico Ramognino" userId="cdd6b449-5257-48b2-9971-41df0434ba87" providerId="ADAL" clId="{08827394-AF1A-468E-9DA3-B8974013FAC5}" dt="2024-09-16T14:10:57.763" v="859"/>
          <ac:spMkLst>
            <pc:docMk/>
            <pc:sldMk cId="2009160408" sldId="257"/>
            <ac:spMk id="1138" creationId="{A9BC9F65-CBAA-64C4-FBBE-4097969340AC}"/>
          </ac:spMkLst>
        </pc:spChg>
        <pc:spChg chg="mod">
          <ac:chgData name="Federico Ramognino" userId="cdd6b449-5257-48b2-9971-41df0434ba87" providerId="ADAL" clId="{08827394-AF1A-468E-9DA3-B8974013FAC5}" dt="2024-09-16T14:10:57.763" v="859"/>
          <ac:spMkLst>
            <pc:docMk/>
            <pc:sldMk cId="2009160408" sldId="257"/>
            <ac:spMk id="1139" creationId="{273A4A1A-1D50-E1AF-DDE6-9176E425593E}"/>
          </ac:spMkLst>
        </pc:spChg>
        <pc:spChg chg="mod">
          <ac:chgData name="Federico Ramognino" userId="cdd6b449-5257-48b2-9971-41df0434ba87" providerId="ADAL" clId="{08827394-AF1A-468E-9DA3-B8974013FAC5}" dt="2024-09-16T14:10:57.914" v="860"/>
          <ac:spMkLst>
            <pc:docMk/>
            <pc:sldMk cId="2009160408" sldId="257"/>
            <ac:spMk id="1159" creationId="{24F01128-55A9-B28F-C2C9-B83A0213815E}"/>
          </ac:spMkLst>
        </pc:spChg>
        <pc:spChg chg="mod">
          <ac:chgData name="Federico Ramognino" userId="cdd6b449-5257-48b2-9971-41df0434ba87" providerId="ADAL" clId="{08827394-AF1A-468E-9DA3-B8974013FAC5}" dt="2024-09-16T14:10:57.914" v="860"/>
          <ac:spMkLst>
            <pc:docMk/>
            <pc:sldMk cId="2009160408" sldId="257"/>
            <ac:spMk id="1160" creationId="{0A768705-FB3A-5E66-1B58-52E83439E79F}"/>
          </ac:spMkLst>
        </pc:spChg>
        <pc:spChg chg="mod">
          <ac:chgData name="Federico Ramognino" userId="cdd6b449-5257-48b2-9971-41df0434ba87" providerId="ADAL" clId="{08827394-AF1A-468E-9DA3-B8974013FAC5}" dt="2024-09-16T14:10:57.914" v="860"/>
          <ac:spMkLst>
            <pc:docMk/>
            <pc:sldMk cId="2009160408" sldId="257"/>
            <ac:spMk id="1161" creationId="{0380998D-16C1-8406-0408-358B13E56424}"/>
          </ac:spMkLst>
        </pc:spChg>
        <pc:spChg chg="mod">
          <ac:chgData name="Federico Ramognino" userId="cdd6b449-5257-48b2-9971-41df0434ba87" providerId="ADAL" clId="{08827394-AF1A-468E-9DA3-B8974013FAC5}" dt="2024-09-16T14:12:08.135" v="875"/>
          <ac:spMkLst>
            <pc:docMk/>
            <pc:sldMk cId="2009160408" sldId="257"/>
            <ac:spMk id="1183" creationId="{D306A506-350B-1E13-A314-4FF129E041D7}"/>
          </ac:spMkLst>
        </pc:spChg>
        <pc:spChg chg="mod">
          <ac:chgData name="Federico Ramognino" userId="cdd6b449-5257-48b2-9971-41df0434ba87" providerId="ADAL" clId="{08827394-AF1A-468E-9DA3-B8974013FAC5}" dt="2024-09-16T14:12:08.135" v="875"/>
          <ac:spMkLst>
            <pc:docMk/>
            <pc:sldMk cId="2009160408" sldId="257"/>
            <ac:spMk id="1184" creationId="{FDFBCCD6-F36D-B9DE-0038-C997874A0C2C}"/>
          </ac:spMkLst>
        </pc:spChg>
        <pc:spChg chg="mod">
          <ac:chgData name="Federico Ramognino" userId="cdd6b449-5257-48b2-9971-41df0434ba87" providerId="ADAL" clId="{08827394-AF1A-468E-9DA3-B8974013FAC5}" dt="2024-09-16T14:12:08.135" v="875"/>
          <ac:spMkLst>
            <pc:docMk/>
            <pc:sldMk cId="2009160408" sldId="257"/>
            <ac:spMk id="1185" creationId="{8D13CC9B-D7E6-9F9E-F888-EA5F74711869}"/>
          </ac:spMkLst>
        </pc:spChg>
        <pc:spChg chg="mod">
          <ac:chgData name="Federico Ramognino" userId="cdd6b449-5257-48b2-9971-41df0434ba87" providerId="ADAL" clId="{08827394-AF1A-468E-9DA3-B8974013FAC5}" dt="2024-09-16T14:12:08.135" v="875"/>
          <ac:spMkLst>
            <pc:docMk/>
            <pc:sldMk cId="2009160408" sldId="257"/>
            <ac:spMk id="1206" creationId="{A5979ABE-CD80-7F2F-6E91-92B99AE73409}"/>
          </ac:spMkLst>
        </pc:spChg>
        <pc:spChg chg="mod">
          <ac:chgData name="Federico Ramognino" userId="cdd6b449-5257-48b2-9971-41df0434ba87" providerId="ADAL" clId="{08827394-AF1A-468E-9DA3-B8974013FAC5}" dt="2024-09-16T14:12:08.135" v="875"/>
          <ac:spMkLst>
            <pc:docMk/>
            <pc:sldMk cId="2009160408" sldId="257"/>
            <ac:spMk id="1207" creationId="{BA59F9FF-74DF-3C2A-37CC-2F03DD76A597}"/>
          </ac:spMkLst>
        </pc:spChg>
        <pc:spChg chg="mod">
          <ac:chgData name="Federico Ramognino" userId="cdd6b449-5257-48b2-9971-41df0434ba87" providerId="ADAL" clId="{08827394-AF1A-468E-9DA3-B8974013FAC5}" dt="2024-09-16T14:12:08.135" v="875"/>
          <ac:spMkLst>
            <pc:docMk/>
            <pc:sldMk cId="2009160408" sldId="257"/>
            <ac:spMk id="1208" creationId="{DB0A3132-1683-8F2A-EA0D-53AE405150AF}"/>
          </ac:spMkLst>
        </pc:spChg>
        <pc:spChg chg="mod">
          <ac:chgData name="Federico Ramognino" userId="cdd6b449-5257-48b2-9971-41df0434ba87" providerId="ADAL" clId="{08827394-AF1A-468E-9DA3-B8974013FAC5}" dt="2024-09-16T14:12:39.011" v="892" actId="1076"/>
          <ac:spMkLst>
            <pc:docMk/>
            <pc:sldMk cId="2009160408" sldId="257"/>
            <ac:spMk id="1213" creationId="{934E7741-BA89-970C-6FE3-5F181096CFDD}"/>
          </ac:spMkLst>
        </pc:spChg>
        <pc:spChg chg="mod">
          <ac:chgData name="Federico Ramognino" userId="cdd6b449-5257-48b2-9971-41df0434ba87" providerId="ADAL" clId="{08827394-AF1A-468E-9DA3-B8974013FAC5}" dt="2024-09-16T14:12:20.227" v="882"/>
          <ac:spMkLst>
            <pc:docMk/>
            <pc:sldMk cId="2009160408" sldId="257"/>
            <ac:spMk id="1238" creationId="{80FA354F-53F9-88EE-7BCA-385A17613EAD}"/>
          </ac:spMkLst>
        </pc:spChg>
        <pc:spChg chg="mod">
          <ac:chgData name="Federico Ramognino" userId="cdd6b449-5257-48b2-9971-41df0434ba87" providerId="ADAL" clId="{08827394-AF1A-468E-9DA3-B8974013FAC5}" dt="2024-09-16T14:12:20.227" v="882"/>
          <ac:spMkLst>
            <pc:docMk/>
            <pc:sldMk cId="2009160408" sldId="257"/>
            <ac:spMk id="1239" creationId="{42D78067-FFF6-6509-B108-79B744A2342C}"/>
          </ac:spMkLst>
        </pc:spChg>
        <pc:spChg chg="mod">
          <ac:chgData name="Federico Ramognino" userId="cdd6b449-5257-48b2-9971-41df0434ba87" providerId="ADAL" clId="{08827394-AF1A-468E-9DA3-B8974013FAC5}" dt="2024-09-16T14:12:20.227" v="882"/>
          <ac:spMkLst>
            <pc:docMk/>
            <pc:sldMk cId="2009160408" sldId="257"/>
            <ac:spMk id="1240" creationId="{1FEEDF51-926D-0DCA-008F-7FF5E932DD58}"/>
          </ac:spMkLst>
        </pc:spChg>
        <pc:spChg chg="mod">
          <ac:chgData name="Federico Ramognino" userId="cdd6b449-5257-48b2-9971-41df0434ba87" providerId="ADAL" clId="{08827394-AF1A-468E-9DA3-B8974013FAC5}" dt="2024-09-16T14:12:20.378" v="883"/>
          <ac:spMkLst>
            <pc:docMk/>
            <pc:sldMk cId="2009160408" sldId="257"/>
            <ac:spMk id="1261" creationId="{7F71F7C0-25B3-BF69-DCB8-C60DF896FF1D}"/>
          </ac:spMkLst>
        </pc:spChg>
        <pc:spChg chg="mod">
          <ac:chgData name="Federico Ramognino" userId="cdd6b449-5257-48b2-9971-41df0434ba87" providerId="ADAL" clId="{08827394-AF1A-468E-9DA3-B8974013FAC5}" dt="2024-09-16T14:12:20.378" v="883"/>
          <ac:spMkLst>
            <pc:docMk/>
            <pc:sldMk cId="2009160408" sldId="257"/>
            <ac:spMk id="1262" creationId="{E936229E-00CF-2FD6-1F4D-07F973B36BA5}"/>
          </ac:spMkLst>
        </pc:spChg>
        <pc:spChg chg="mod">
          <ac:chgData name="Federico Ramognino" userId="cdd6b449-5257-48b2-9971-41df0434ba87" providerId="ADAL" clId="{08827394-AF1A-468E-9DA3-B8974013FAC5}" dt="2024-09-16T14:12:20.378" v="883"/>
          <ac:spMkLst>
            <pc:docMk/>
            <pc:sldMk cId="2009160408" sldId="257"/>
            <ac:spMk id="1263" creationId="{F2040CAB-921C-5DC5-3050-C458B5FB2B27}"/>
          </ac:spMkLst>
        </pc:spChg>
        <pc:spChg chg="add del">
          <ac:chgData name="Federico Ramognino" userId="cdd6b449-5257-48b2-9971-41df0434ba87" providerId="ADAL" clId="{08827394-AF1A-468E-9DA3-B8974013FAC5}" dt="2024-09-16T14:16:17.269" v="914" actId="478"/>
          <ac:spMkLst>
            <pc:docMk/>
            <pc:sldMk cId="2009160408" sldId="257"/>
            <ac:spMk id="1275" creationId="{791D5B4C-C051-DA81-AB94-29079EAA9236}"/>
          </ac:spMkLst>
        </pc:spChg>
        <pc:grpChg chg="add del mod">
          <ac:chgData name="Federico Ramognino" userId="cdd6b449-5257-48b2-9971-41df0434ba87" providerId="ADAL" clId="{08827394-AF1A-468E-9DA3-B8974013FAC5}" dt="2024-09-16T13:28:21.992" v="418" actId="478"/>
          <ac:grpSpMkLst>
            <pc:docMk/>
            <pc:sldMk cId="2009160408" sldId="257"/>
            <ac:grpSpMk id="14" creationId="{28D5EA9B-EFE4-8B03-E8A6-B9A4502A2632}"/>
          </ac:grpSpMkLst>
        </pc:grpChg>
        <pc:grpChg chg="add del mod">
          <ac:chgData name="Federico Ramognino" userId="cdd6b449-5257-48b2-9971-41df0434ba87" providerId="ADAL" clId="{08827394-AF1A-468E-9DA3-B8974013FAC5}" dt="2024-09-16T14:11:30.909" v="868" actId="478"/>
          <ac:grpSpMkLst>
            <pc:docMk/>
            <pc:sldMk cId="2009160408" sldId="257"/>
            <ac:grpSpMk id="15" creationId="{D0A91EF1-906B-0A5B-CABA-17C9003FAB2E}"/>
          </ac:grpSpMkLst>
        </pc:grpChg>
        <pc:grpChg chg="add del mod topLvl">
          <ac:chgData name="Federico Ramognino" userId="cdd6b449-5257-48b2-9971-41df0434ba87" providerId="ADAL" clId="{08827394-AF1A-468E-9DA3-B8974013FAC5}" dt="2024-09-16T14:11:30.909" v="868" actId="478"/>
          <ac:grpSpMkLst>
            <pc:docMk/>
            <pc:sldMk cId="2009160408" sldId="257"/>
            <ac:grpSpMk id="29" creationId="{F4CA94A2-6C15-4C41-C531-6498B4F90C6A}"/>
          </ac:grpSpMkLst>
        </pc:grpChg>
        <pc:grpChg chg="add del mod topLvl">
          <ac:chgData name="Federico Ramognino" userId="cdd6b449-5257-48b2-9971-41df0434ba87" providerId="ADAL" clId="{08827394-AF1A-468E-9DA3-B8974013FAC5}" dt="2024-09-16T14:11:30.909" v="868" actId="478"/>
          <ac:grpSpMkLst>
            <pc:docMk/>
            <pc:sldMk cId="2009160408" sldId="257"/>
            <ac:grpSpMk id="30" creationId="{67096B26-7C07-CB3D-B837-08BA2E3FBDE4}"/>
          </ac:grpSpMkLst>
        </pc:grpChg>
        <pc:grpChg chg="add del mod topLvl">
          <ac:chgData name="Federico Ramognino" userId="cdd6b449-5257-48b2-9971-41df0434ba87" providerId="ADAL" clId="{08827394-AF1A-468E-9DA3-B8974013FAC5}" dt="2024-09-16T14:11:30.909" v="868" actId="478"/>
          <ac:grpSpMkLst>
            <pc:docMk/>
            <pc:sldMk cId="2009160408" sldId="257"/>
            <ac:grpSpMk id="35" creationId="{4ADA9B1C-4C60-FFA5-2074-BE50FE42808D}"/>
          </ac:grpSpMkLst>
        </pc:grpChg>
        <pc:grpChg chg="add del mod">
          <ac:chgData name="Federico Ramognino" userId="cdd6b449-5257-48b2-9971-41df0434ba87" providerId="ADAL" clId="{08827394-AF1A-468E-9DA3-B8974013FAC5}" dt="2024-09-16T13:53:15.258" v="703" actId="165"/>
          <ac:grpSpMkLst>
            <pc:docMk/>
            <pc:sldMk cId="2009160408" sldId="257"/>
            <ac:grpSpMk id="40" creationId="{EF7D3C71-9A43-B9A3-653E-90B698655B6A}"/>
          </ac:grpSpMkLst>
        </pc:grpChg>
        <pc:grpChg chg="add del mod">
          <ac:chgData name="Federico Ramognino" userId="cdd6b449-5257-48b2-9971-41df0434ba87" providerId="ADAL" clId="{08827394-AF1A-468E-9DA3-B8974013FAC5}" dt="2024-09-16T13:45:36.257" v="582" actId="165"/>
          <ac:grpSpMkLst>
            <pc:docMk/>
            <pc:sldMk cId="2009160408" sldId="257"/>
            <ac:grpSpMk id="1032" creationId="{5317B9C1-C03C-915E-DFEF-D430F52D1471}"/>
          </ac:grpSpMkLst>
        </pc:grpChg>
        <pc:grpChg chg="add del mod">
          <ac:chgData name="Federico Ramognino" userId="cdd6b449-5257-48b2-9971-41df0434ba87" providerId="ADAL" clId="{08827394-AF1A-468E-9DA3-B8974013FAC5}" dt="2024-09-16T13:48:16.735" v="640" actId="165"/>
          <ac:grpSpMkLst>
            <pc:docMk/>
            <pc:sldMk cId="2009160408" sldId="257"/>
            <ac:grpSpMk id="1041" creationId="{FF6E9659-247A-143B-C723-CFADCFD64CEB}"/>
          </ac:grpSpMkLst>
        </pc:grpChg>
        <pc:grpChg chg="add mod">
          <ac:chgData name="Federico Ramognino" userId="cdd6b449-5257-48b2-9971-41df0434ba87" providerId="ADAL" clId="{08827394-AF1A-468E-9DA3-B8974013FAC5}" dt="2024-09-16T13:50:35.523" v="677" actId="164"/>
          <ac:grpSpMkLst>
            <pc:docMk/>
            <pc:sldMk cId="2009160408" sldId="257"/>
            <ac:grpSpMk id="1051" creationId="{DDBDE1A5-6A7F-185C-342D-851089EB5D6D}"/>
          </ac:grpSpMkLst>
        </pc:grpChg>
        <pc:grpChg chg="add mod">
          <ac:chgData name="Federico Ramognino" userId="cdd6b449-5257-48b2-9971-41df0434ba87" providerId="ADAL" clId="{08827394-AF1A-468E-9DA3-B8974013FAC5}" dt="2024-09-16T13:50:35.523" v="677" actId="164"/>
          <ac:grpSpMkLst>
            <pc:docMk/>
            <pc:sldMk cId="2009160408" sldId="257"/>
            <ac:grpSpMk id="1065" creationId="{9A6E3BE4-7F0F-C6D6-B011-54DCB0CF239B}"/>
          </ac:grpSpMkLst>
        </pc:grpChg>
        <pc:grpChg chg="add del mod">
          <ac:chgData name="Federico Ramognino" userId="cdd6b449-5257-48b2-9971-41df0434ba87" providerId="ADAL" clId="{08827394-AF1A-468E-9DA3-B8974013FAC5}" dt="2024-09-16T13:50:44.616" v="684" actId="21"/>
          <ac:grpSpMkLst>
            <pc:docMk/>
            <pc:sldMk cId="2009160408" sldId="257"/>
            <ac:grpSpMk id="1068" creationId="{A7500CCF-3E1A-58B1-8A2F-40D6E490002C}"/>
          </ac:grpSpMkLst>
        </pc:grpChg>
        <pc:grpChg chg="add mod">
          <ac:chgData name="Federico Ramognino" userId="cdd6b449-5257-48b2-9971-41df0434ba87" providerId="ADAL" clId="{08827394-AF1A-468E-9DA3-B8974013FAC5}" dt="2024-09-16T13:50:37.702" v="679"/>
          <ac:grpSpMkLst>
            <pc:docMk/>
            <pc:sldMk cId="2009160408" sldId="257"/>
            <ac:grpSpMk id="1070" creationId="{54545EED-FB8D-1B59-D51F-9AE471E08D5D}"/>
          </ac:grpSpMkLst>
        </pc:grpChg>
        <pc:grpChg chg="mod">
          <ac:chgData name="Federico Ramognino" userId="cdd6b449-5257-48b2-9971-41df0434ba87" providerId="ADAL" clId="{08827394-AF1A-468E-9DA3-B8974013FAC5}" dt="2024-09-16T13:50:37.702" v="679"/>
          <ac:grpSpMkLst>
            <pc:docMk/>
            <pc:sldMk cId="2009160408" sldId="257"/>
            <ac:grpSpMk id="1071" creationId="{466B36AD-ACCE-AC2E-9EEA-CA5892B4D898}"/>
          </ac:grpSpMkLst>
        </pc:grpChg>
        <pc:grpChg chg="mod">
          <ac:chgData name="Federico Ramognino" userId="cdd6b449-5257-48b2-9971-41df0434ba87" providerId="ADAL" clId="{08827394-AF1A-468E-9DA3-B8974013FAC5}" dt="2024-09-16T13:50:37.702" v="679"/>
          <ac:grpSpMkLst>
            <pc:docMk/>
            <pc:sldMk cId="2009160408" sldId="257"/>
            <ac:grpSpMk id="1075" creationId="{0CD287B1-0B1D-D054-A3B0-F29FE1A5ADD1}"/>
          </ac:grpSpMkLst>
        </pc:grpChg>
        <pc:grpChg chg="add mod">
          <ac:chgData name="Federico Ramognino" userId="cdd6b449-5257-48b2-9971-41df0434ba87" providerId="ADAL" clId="{08827394-AF1A-468E-9DA3-B8974013FAC5}" dt="2024-09-16T13:50:37.897" v="680"/>
          <ac:grpSpMkLst>
            <pc:docMk/>
            <pc:sldMk cId="2009160408" sldId="257"/>
            <ac:grpSpMk id="1092" creationId="{90F6DEF5-7036-026F-7472-EDB9D8947C0A}"/>
          </ac:grpSpMkLst>
        </pc:grpChg>
        <pc:grpChg chg="mod">
          <ac:chgData name="Federico Ramognino" userId="cdd6b449-5257-48b2-9971-41df0434ba87" providerId="ADAL" clId="{08827394-AF1A-468E-9DA3-B8974013FAC5}" dt="2024-09-16T13:50:37.897" v="680"/>
          <ac:grpSpMkLst>
            <pc:docMk/>
            <pc:sldMk cId="2009160408" sldId="257"/>
            <ac:grpSpMk id="1093" creationId="{2A9DFF41-DC02-8007-1198-80832110631E}"/>
          </ac:grpSpMkLst>
        </pc:grpChg>
        <pc:grpChg chg="mod">
          <ac:chgData name="Federico Ramognino" userId="cdd6b449-5257-48b2-9971-41df0434ba87" providerId="ADAL" clId="{08827394-AF1A-468E-9DA3-B8974013FAC5}" dt="2024-09-16T13:50:37.897" v="680"/>
          <ac:grpSpMkLst>
            <pc:docMk/>
            <pc:sldMk cId="2009160408" sldId="257"/>
            <ac:grpSpMk id="1097" creationId="{C57E70BF-9149-A8CC-6740-A73FA5CA7E37}"/>
          </ac:grpSpMkLst>
        </pc:grpChg>
        <pc:grpChg chg="add del mod">
          <ac:chgData name="Federico Ramognino" userId="cdd6b449-5257-48b2-9971-41df0434ba87" providerId="ADAL" clId="{08827394-AF1A-468E-9DA3-B8974013FAC5}" dt="2024-09-16T14:11:28.346" v="867" actId="478"/>
          <ac:grpSpMkLst>
            <pc:docMk/>
            <pc:sldMk cId="2009160408" sldId="257"/>
            <ac:grpSpMk id="1116" creationId="{C32DC2DE-5F66-3812-38BF-887751FFD928}"/>
          </ac:grpSpMkLst>
        </pc:grpChg>
        <pc:grpChg chg="add mod">
          <ac:chgData name="Federico Ramognino" userId="cdd6b449-5257-48b2-9971-41df0434ba87" providerId="ADAL" clId="{08827394-AF1A-468E-9DA3-B8974013FAC5}" dt="2024-09-16T14:10:57.763" v="859"/>
          <ac:grpSpMkLst>
            <pc:docMk/>
            <pc:sldMk cId="2009160408" sldId="257"/>
            <ac:grpSpMk id="1119" creationId="{2C140D62-2AF5-6EB1-5BA3-7118DB397271}"/>
          </ac:grpSpMkLst>
        </pc:grpChg>
        <pc:grpChg chg="mod">
          <ac:chgData name="Federico Ramognino" userId="cdd6b449-5257-48b2-9971-41df0434ba87" providerId="ADAL" clId="{08827394-AF1A-468E-9DA3-B8974013FAC5}" dt="2024-09-16T14:10:57.763" v="859"/>
          <ac:grpSpMkLst>
            <pc:docMk/>
            <pc:sldMk cId="2009160408" sldId="257"/>
            <ac:grpSpMk id="1120" creationId="{C5691E57-0F64-A09B-B290-66EFAC7F7BDB}"/>
          </ac:grpSpMkLst>
        </pc:grpChg>
        <pc:grpChg chg="mod">
          <ac:chgData name="Federico Ramognino" userId="cdd6b449-5257-48b2-9971-41df0434ba87" providerId="ADAL" clId="{08827394-AF1A-468E-9DA3-B8974013FAC5}" dt="2024-09-16T14:10:57.763" v="859"/>
          <ac:grpSpMkLst>
            <pc:docMk/>
            <pc:sldMk cId="2009160408" sldId="257"/>
            <ac:grpSpMk id="1124" creationId="{C0845348-BD04-1B13-134D-B22AF8CD2DF8}"/>
          </ac:grpSpMkLst>
        </pc:grpChg>
        <pc:grpChg chg="add mod">
          <ac:chgData name="Federico Ramognino" userId="cdd6b449-5257-48b2-9971-41df0434ba87" providerId="ADAL" clId="{08827394-AF1A-468E-9DA3-B8974013FAC5}" dt="2024-09-16T14:10:57.914" v="860"/>
          <ac:grpSpMkLst>
            <pc:docMk/>
            <pc:sldMk cId="2009160408" sldId="257"/>
            <ac:grpSpMk id="1141" creationId="{83C3E7B7-F635-07E3-FAD5-8EC9F4F5968E}"/>
          </ac:grpSpMkLst>
        </pc:grpChg>
        <pc:grpChg chg="mod">
          <ac:chgData name="Federico Ramognino" userId="cdd6b449-5257-48b2-9971-41df0434ba87" providerId="ADAL" clId="{08827394-AF1A-468E-9DA3-B8974013FAC5}" dt="2024-09-16T14:10:57.914" v="860"/>
          <ac:grpSpMkLst>
            <pc:docMk/>
            <pc:sldMk cId="2009160408" sldId="257"/>
            <ac:grpSpMk id="1142" creationId="{1E042DC8-AD71-1849-6B24-75F0D5B2C158}"/>
          </ac:grpSpMkLst>
        </pc:grpChg>
        <pc:grpChg chg="mod">
          <ac:chgData name="Federico Ramognino" userId="cdd6b449-5257-48b2-9971-41df0434ba87" providerId="ADAL" clId="{08827394-AF1A-468E-9DA3-B8974013FAC5}" dt="2024-09-16T14:10:57.914" v="860"/>
          <ac:grpSpMkLst>
            <pc:docMk/>
            <pc:sldMk cId="2009160408" sldId="257"/>
            <ac:grpSpMk id="1146" creationId="{CCAB7255-87EC-EB4D-BBED-E509D749ED06}"/>
          </ac:grpSpMkLst>
        </pc:grpChg>
        <pc:grpChg chg="add del mod">
          <ac:chgData name="Federico Ramognino" userId="cdd6b449-5257-48b2-9971-41df0434ba87" providerId="ADAL" clId="{08827394-AF1A-468E-9DA3-B8974013FAC5}" dt="2024-09-16T14:12:09.562" v="876" actId="21"/>
          <ac:grpSpMkLst>
            <pc:docMk/>
            <pc:sldMk cId="2009160408" sldId="257"/>
            <ac:grpSpMk id="1165" creationId="{3F6914C9-D7DC-87A9-6AA3-78C08C1E5DFD}"/>
          </ac:grpSpMkLst>
        </pc:grpChg>
        <pc:grpChg chg="mod">
          <ac:chgData name="Federico Ramognino" userId="cdd6b449-5257-48b2-9971-41df0434ba87" providerId="ADAL" clId="{08827394-AF1A-468E-9DA3-B8974013FAC5}" dt="2024-09-16T14:12:08.135" v="875"/>
          <ac:grpSpMkLst>
            <pc:docMk/>
            <pc:sldMk cId="2009160408" sldId="257"/>
            <ac:grpSpMk id="1166" creationId="{64357595-BFD4-2C0A-DD68-2F2B006B3039}"/>
          </ac:grpSpMkLst>
        </pc:grpChg>
        <pc:grpChg chg="mod">
          <ac:chgData name="Federico Ramognino" userId="cdd6b449-5257-48b2-9971-41df0434ba87" providerId="ADAL" clId="{08827394-AF1A-468E-9DA3-B8974013FAC5}" dt="2024-09-16T14:12:08.135" v="875"/>
          <ac:grpSpMkLst>
            <pc:docMk/>
            <pc:sldMk cId="2009160408" sldId="257"/>
            <ac:grpSpMk id="1170" creationId="{83816C1A-DE90-21A5-B7BC-E460B7B398C6}"/>
          </ac:grpSpMkLst>
        </pc:grpChg>
        <pc:grpChg chg="add del mod">
          <ac:chgData name="Federico Ramognino" userId="cdd6b449-5257-48b2-9971-41df0434ba87" providerId="ADAL" clId="{08827394-AF1A-468E-9DA3-B8974013FAC5}" dt="2024-09-16T14:12:26.541" v="886" actId="478"/>
          <ac:grpSpMkLst>
            <pc:docMk/>
            <pc:sldMk cId="2009160408" sldId="257"/>
            <ac:grpSpMk id="1187" creationId="{3D0D562B-59AF-9E05-44EB-2EE498D9E050}"/>
          </ac:grpSpMkLst>
        </pc:grpChg>
        <pc:grpChg chg="mod">
          <ac:chgData name="Federico Ramognino" userId="cdd6b449-5257-48b2-9971-41df0434ba87" providerId="ADAL" clId="{08827394-AF1A-468E-9DA3-B8974013FAC5}" dt="2024-09-16T14:12:08.135" v="875"/>
          <ac:grpSpMkLst>
            <pc:docMk/>
            <pc:sldMk cId="2009160408" sldId="257"/>
            <ac:grpSpMk id="1188" creationId="{B71B4FB2-0A81-EAD3-5E75-79220260D919}"/>
          </ac:grpSpMkLst>
        </pc:grpChg>
        <pc:grpChg chg="mod">
          <ac:chgData name="Federico Ramognino" userId="cdd6b449-5257-48b2-9971-41df0434ba87" providerId="ADAL" clId="{08827394-AF1A-468E-9DA3-B8974013FAC5}" dt="2024-09-16T14:12:08.135" v="875"/>
          <ac:grpSpMkLst>
            <pc:docMk/>
            <pc:sldMk cId="2009160408" sldId="257"/>
            <ac:grpSpMk id="1190" creationId="{D5A3C828-175C-6BD5-2EA3-C7D793D3CD6D}"/>
          </ac:grpSpMkLst>
        </pc:grpChg>
        <pc:grpChg chg="mod">
          <ac:chgData name="Federico Ramognino" userId="cdd6b449-5257-48b2-9971-41df0434ba87" providerId="ADAL" clId="{08827394-AF1A-468E-9DA3-B8974013FAC5}" dt="2024-09-16T14:12:08.135" v="875"/>
          <ac:grpSpMkLst>
            <pc:docMk/>
            <pc:sldMk cId="2009160408" sldId="257"/>
            <ac:grpSpMk id="1194" creationId="{A5123F8F-CF82-ED41-03A6-DF91547D8617}"/>
          </ac:grpSpMkLst>
        </pc:grpChg>
        <pc:grpChg chg="add del mod">
          <ac:chgData name="Federico Ramognino" userId="cdd6b449-5257-48b2-9971-41df0434ba87" providerId="ADAL" clId="{08827394-AF1A-468E-9DA3-B8974013FAC5}" dt="2024-09-16T14:12:40.918" v="893" actId="478"/>
          <ac:grpSpMkLst>
            <pc:docMk/>
            <pc:sldMk cId="2009160408" sldId="257"/>
            <ac:grpSpMk id="1210" creationId="{F2F10E8F-AE6D-0C3D-B632-6177E794C018}"/>
          </ac:grpSpMkLst>
        </pc:grpChg>
        <pc:grpChg chg="mod">
          <ac:chgData name="Federico Ramognino" userId="cdd6b449-5257-48b2-9971-41df0434ba87" providerId="ADAL" clId="{08827394-AF1A-468E-9DA3-B8974013FAC5}" dt="2024-09-16T14:12:39.011" v="892" actId="1076"/>
          <ac:grpSpMkLst>
            <pc:docMk/>
            <pc:sldMk cId="2009160408" sldId="257"/>
            <ac:grpSpMk id="1212" creationId="{51129D08-84FE-0E70-D70D-0CCDAC92D7E3}"/>
          </ac:grpSpMkLst>
        </pc:grpChg>
        <pc:grpChg chg="add mod">
          <ac:chgData name="Federico Ramognino" userId="cdd6b449-5257-48b2-9971-41df0434ba87" providerId="ADAL" clId="{08827394-AF1A-468E-9DA3-B8974013FAC5}" dt="2024-09-16T14:12:20.227" v="882"/>
          <ac:grpSpMkLst>
            <pc:docMk/>
            <pc:sldMk cId="2009160408" sldId="257"/>
            <ac:grpSpMk id="1219" creationId="{7F1D83CB-473C-EC9D-75FD-A64DD8ACB44B}"/>
          </ac:grpSpMkLst>
        </pc:grpChg>
        <pc:grpChg chg="mod">
          <ac:chgData name="Federico Ramognino" userId="cdd6b449-5257-48b2-9971-41df0434ba87" providerId="ADAL" clId="{08827394-AF1A-468E-9DA3-B8974013FAC5}" dt="2024-09-16T14:12:20.227" v="882"/>
          <ac:grpSpMkLst>
            <pc:docMk/>
            <pc:sldMk cId="2009160408" sldId="257"/>
            <ac:grpSpMk id="1220" creationId="{6487F99B-E5AB-A0FA-D227-9EC8F62FC602}"/>
          </ac:grpSpMkLst>
        </pc:grpChg>
        <pc:grpChg chg="mod">
          <ac:chgData name="Federico Ramognino" userId="cdd6b449-5257-48b2-9971-41df0434ba87" providerId="ADAL" clId="{08827394-AF1A-468E-9DA3-B8974013FAC5}" dt="2024-09-16T14:12:20.227" v="882"/>
          <ac:grpSpMkLst>
            <pc:docMk/>
            <pc:sldMk cId="2009160408" sldId="257"/>
            <ac:grpSpMk id="1222" creationId="{7917884B-B03B-4BAB-DA4F-02833DD915BB}"/>
          </ac:grpSpMkLst>
        </pc:grpChg>
        <pc:grpChg chg="mod">
          <ac:chgData name="Federico Ramognino" userId="cdd6b449-5257-48b2-9971-41df0434ba87" providerId="ADAL" clId="{08827394-AF1A-468E-9DA3-B8974013FAC5}" dt="2024-09-16T14:12:20.227" v="882"/>
          <ac:grpSpMkLst>
            <pc:docMk/>
            <pc:sldMk cId="2009160408" sldId="257"/>
            <ac:grpSpMk id="1226" creationId="{69E17767-D003-4351-FCA2-CCE7A92B9178}"/>
          </ac:grpSpMkLst>
        </pc:grpChg>
        <pc:grpChg chg="add mod">
          <ac:chgData name="Federico Ramognino" userId="cdd6b449-5257-48b2-9971-41df0434ba87" providerId="ADAL" clId="{08827394-AF1A-468E-9DA3-B8974013FAC5}" dt="2024-09-16T14:12:20.378" v="883"/>
          <ac:grpSpMkLst>
            <pc:docMk/>
            <pc:sldMk cId="2009160408" sldId="257"/>
            <ac:grpSpMk id="1242" creationId="{7CD5CE82-F3C4-A721-1ADC-D714CB7A2C23}"/>
          </ac:grpSpMkLst>
        </pc:grpChg>
        <pc:grpChg chg="mod">
          <ac:chgData name="Federico Ramognino" userId="cdd6b449-5257-48b2-9971-41df0434ba87" providerId="ADAL" clId="{08827394-AF1A-468E-9DA3-B8974013FAC5}" dt="2024-09-16T14:12:20.378" v="883"/>
          <ac:grpSpMkLst>
            <pc:docMk/>
            <pc:sldMk cId="2009160408" sldId="257"/>
            <ac:grpSpMk id="1243" creationId="{2DD3C412-E9AA-B365-BA61-B9E14B98937F}"/>
          </ac:grpSpMkLst>
        </pc:grpChg>
        <pc:grpChg chg="mod">
          <ac:chgData name="Federico Ramognino" userId="cdd6b449-5257-48b2-9971-41df0434ba87" providerId="ADAL" clId="{08827394-AF1A-468E-9DA3-B8974013FAC5}" dt="2024-09-16T14:12:20.378" v="883"/>
          <ac:grpSpMkLst>
            <pc:docMk/>
            <pc:sldMk cId="2009160408" sldId="257"/>
            <ac:grpSpMk id="1245" creationId="{3B13047B-9414-1F7A-FB6C-80E2B4B51C09}"/>
          </ac:grpSpMkLst>
        </pc:grpChg>
        <pc:grpChg chg="mod">
          <ac:chgData name="Federico Ramognino" userId="cdd6b449-5257-48b2-9971-41df0434ba87" providerId="ADAL" clId="{08827394-AF1A-468E-9DA3-B8974013FAC5}" dt="2024-09-16T14:12:20.378" v="883"/>
          <ac:grpSpMkLst>
            <pc:docMk/>
            <pc:sldMk cId="2009160408" sldId="257"/>
            <ac:grpSpMk id="1249" creationId="{5C433DDD-BE28-0F27-CB7E-BB3AE1DE44BD}"/>
          </ac:grpSpMkLst>
        </pc:grpChg>
        <pc:grpChg chg="add mod">
          <ac:chgData name="Federico Ramognino" userId="cdd6b449-5257-48b2-9971-41df0434ba87" providerId="ADAL" clId="{08827394-AF1A-468E-9DA3-B8974013FAC5}" dt="2024-09-16T15:10:27.479" v="3035" actId="1037"/>
          <ac:grpSpMkLst>
            <pc:docMk/>
            <pc:sldMk cId="2009160408" sldId="257"/>
            <ac:grpSpMk id="1274" creationId="{E8C25861-3E6B-94C7-FFA2-DEA09CE637EF}"/>
          </ac:grpSpMkLst>
        </pc:grpChg>
        <pc:grpChg chg="add mod">
          <ac:chgData name="Federico Ramognino" userId="cdd6b449-5257-48b2-9971-41df0434ba87" providerId="ADAL" clId="{08827394-AF1A-468E-9DA3-B8974013FAC5}" dt="2024-09-16T15:10:27.479" v="3035" actId="1037"/>
          <ac:grpSpMkLst>
            <pc:docMk/>
            <pc:sldMk cId="2009160408" sldId="257"/>
            <ac:grpSpMk id="1290" creationId="{30E1427D-AE9F-D12E-0051-55DFAEBDD9D5}"/>
          </ac:grpSpMkLst>
        </pc:grpChg>
        <pc:grpChg chg="add mod">
          <ac:chgData name="Federico Ramognino" userId="cdd6b449-5257-48b2-9971-41df0434ba87" providerId="ADAL" clId="{08827394-AF1A-468E-9DA3-B8974013FAC5}" dt="2024-09-18T07:50:54.112" v="6848" actId="1036"/>
          <ac:grpSpMkLst>
            <pc:docMk/>
            <pc:sldMk cId="2009160408" sldId="257"/>
            <ac:grpSpMk id="1291" creationId="{96B120F6-4C28-59BE-B96D-79413D16C8FE}"/>
          </ac:grpSpMkLst>
        </pc:grpChg>
        <pc:grpChg chg="add mod">
          <ac:chgData name="Federico Ramognino" userId="cdd6b449-5257-48b2-9971-41df0434ba87" providerId="ADAL" clId="{08827394-AF1A-468E-9DA3-B8974013FAC5}" dt="2024-09-16T14:33:50.123" v="935" actId="571"/>
          <ac:grpSpMkLst>
            <pc:docMk/>
            <pc:sldMk cId="2009160408" sldId="257"/>
            <ac:grpSpMk id="1292" creationId="{96EF5DE9-C6F8-5AFF-15D2-573C7846DA9B}"/>
          </ac:grpSpMkLst>
        </pc:grpChg>
        <pc:grpChg chg="add mod">
          <ac:chgData name="Federico Ramognino" userId="cdd6b449-5257-48b2-9971-41df0434ba87" providerId="ADAL" clId="{08827394-AF1A-468E-9DA3-B8974013FAC5}" dt="2024-09-16T14:33:50.123" v="935" actId="571"/>
          <ac:grpSpMkLst>
            <pc:docMk/>
            <pc:sldMk cId="2009160408" sldId="257"/>
            <ac:grpSpMk id="1296" creationId="{CE15DEC2-8784-83F8-F32D-9374E08E2A6F}"/>
          </ac:grpSpMkLst>
        </pc:grpChg>
        <pc:grpChg chg="add mod">
          <ac:chgData name="Federico Ramognino" userId="cdd6b449-5257-48b2-9971-41df0434ba87" providerId="ADAL" clId="{08827394-AF1A-468E-9DA3-B8974013FAC5}" dt="2024-09-16T14:33:50.123" v="935" actId="571"/>
          <ac:grpSpMkLst>
            <pc:docMk/>
            <pc:sldMk cId="2009160408" sldId="257"/>
            <ac:grpSpMk id="1300" creationId="{22BBF4D0-0F0C-5670-8EF1-FE1DE7CD3E26}"/>
          </ac:grpSpMkLst>
        </pc:grpChg>
        <pc:grpChg chg="add mod">
          <ac:chgData name="Federico Ramognino" userId="cdd6b449-5257-48b2-9971-41df0434ba87" providerId="ADAL" clId="{08827394-AF1A-468E-9DA3-B8974013FAC5}" dt="2024-09-16T15:10:09.366" v="2999" actId="571"/>
          <ac:grpSpMkLst>
            <pc:docMk/>
            <pc:sldMk cId="2009160408" sldId="257"/>
            <ac:grpSpMk id="1322" creationId="{54532C18-EEF5-47C4-65F4-83B8D9C7F78B}"/>
          </ac:grpSpMkLst>
        </pc:grpChg>
        <pc:grpChg chg="add mod">
          <ac:chgData name="Federico Ramognino" userId="cdd6b449-5257-48b2-9971-41df0434ba87" providerId="ADAL" clId="{08827394-AF1A-468E-9DA3-B8974013FAC5}" dt="2024-09-16T15:10:09.366" v="2999" actId="571"/>
          <ac:grpSpMkLst>
            <pc:docMk/>
            <pc:sldMk cId="2009160408" sldId="257"/>
            <ac:grpSpMk id="1326" creationId="{D471575B-B34B-ACE2-385F-E3EC5A42A879}"/>
          </ac:grpSpMkLst>
        </pc:grpChg>
        <pc:grpChg chg="add mod">
          <ac:chgData name="Federico Ramognino" userId="cdd6b449-5257-48b2-9971-41df0434ba87" providerId="ADAL" clId="{08827394-AF1A-468E-9DA3-B8974013FAC5}" dt="2024-09-16T15:10:09.366" v="2999" actId="571"/>
          <ac:grpSpMkLst>
            <pc:docMk/>
            <pc:sldMk cId="2009160408" sldId="257"/>
            <ac:grpSpMk id="1330" creationId="{2EC18B1B-D0B2-9FBC-9FA4-06C959A43F8C}"/>
          </ac:grpSpMkLst>
        </pc:grpChg>
        <pc:picChg chg="add del mod">
          <ac:chgData name="Federico Ramognino" userId="cdd6b449-5257-48b2-9971-41df0434ba87" providerId="ADAL" clId="{08827394-AF1A-468E-9DA3-B8974013FAC5}" dt="2024-09-16T13:23:42.144" v="370" actId="478"/>
          <ac:picMkLst>
            <pc:docMk/>
            <pc:sldMk cId="2009160408" sldId="257"/>
            <ac:picMk id="2" creationId="{E3A9E2BD-438F-BF52-BD8A-58B47AC01AE1}"/>
          </ac:picMkLst>
        </pc:picChg>
        <pc:picChg chg="add del mod">
          <ac:chgData name="Federico Ramognino" userId="cdd6b449-5257-48b2-9971-41df0434ba87" providerId="ADAL" clId="{08827394-AF1A-468E-9DA3-B8974013FAC5}" dt="2024-09-16T13:24:39.026" v="389" actId="478"/>
          <ac:picMkLst>
            <pc:docMk/>
            <pc:sldMk cId="2009160408" sldId="257"/>
            <ac:picMk id="3" creationId="{F1212062-1B3C-72DE-21A8-40A035DA1D7F}"/>
          </ac:picMkLst>
        </pc:picChg>
        <pc:picChg chg="add del mod">
          <ac:chgData name="Federico Ramognino" userId="cdd6b449-5257-48b2-9971-41df0434ba87" providerId="ADAL" clId="{08827394-AF1A-468E-9DA3-B8974013FAC5}" dt="2024-09-16T13:24:39.026" v="389" actId="478"/>
          <ac:picMkLst>
            <pc:docMk/>
            <pc:sldMk cId="2009160408" sldId="257"/>
            <ac:picMk id="7" creationId="{94DB570A-495C-A3F2-0E10-F50A2C1C5001}"/>
          </ac:picMkLst>
        </pc:picChg>
        <pc:picChg chg="add del mod">
          <ac:chgData name="Federico Ramognino" userId="cdd6b449-5257-48b2-9971-41df0434ba87" providerId="ADAL" clId="{08827394-AF1A-468E-9DA3-B8974013FAC5}" dt="2024-09-16T13:23:56.704" v="378" actId="478"/>
          <ac:picMkLst>
            <pc:docMk/>
            <pc:sldMk cId="2009160408" sldId="257"/>
            <ac:picMk id="8" creationId="{20C13E51-6EC6-DB51-04C7-C2365BD9A9A3}"/>
          </ac:picMkLst>
        </pc:picChg>
        <pc:picChg chg="add mod">
          <ac:chgData name="Federico Ramognino" userId="cdd6b449-5257-48b2-9971-41df0434ba87" providerId="ADAL" clId="{08827394-AF1A-468E-9DA3-B8974013FAC5}" dt="2024-09-16T13:25:15.152" v="406" actId="1076"/>
          <ac:picMkLst>
            <pc:docMk/>
            <pc:sldMk cId="2009160408" sldId="257"/>
            <ac:picMk id="9" creationId="{151F9D3E-6FD3-1D7F-7170-BB097BD7B074}"/>
          </ac:picMkLst>
        </pc:picChg>
        <pc:picChg chg="add mod">
          <ac:chgData name="Federico Ramognino" userId="cdd6b449-5257-48b2-9971-41df0434ba87" providerId="ADAL" clId="{08827394-AF1A-468E-9DA3-B8974013FAC5}" dt="2024-09-16T13:25:15.152" v="406" actId="1076"/>
          <ac:picMkLst>
            <pc:docMk/>
            <pc:sldMk cId="2009160408" sldId="257"/>
            <ac:picMk id="10" creationId="{E7B3DDF4-A74B-6C8D-A481-F38885B8EC19}"/>
          </ac:picMkLst>
        </pc:picChg>
        <pc:picChg chg="add mod">
          <ac:chgData name="Federico Ramognino" userId="cdd6b449-5257-48b2-9971-41df0434ba87" providerId="ADAL" clId="{08827394-AF1A-468E-9DA3-B8974013FAC5}" dt="2024-09-16T13:25:15.152" v="406" actId="1076"/>
          <ac:picMkLst>
            <pc:docMk/>
            <pc:sldMk cId="2009160408" sldId="257"/>
            <ac:picMk id="11" creationId="{40E47DD6-A3BD-0CD3-49A6-B06179675272}"/>
          </ac:picMkLst>
        </pc:picChg>
        <pc:picChg chg="add mod">
          <ac:chgData name="Federico Ramognino" userId="cdd6b449-5257-48b2-9971-41df0434ba87" providerId="ADAL" clId="{08827394-AF1A-468E-9DA3-B8974013FAC5}" dt="2024-09-16T13:53:39.162" v="709" actId="478"/>
          <ac:picMkLst>
            <pc:docMk/>
            <pc:sldMk cId="2009160408" sldId="257"/>
            <ac:picMk id="12" creationId="{22731EBD-A005-08F5-70D4-BC193E42B9EA}"/>
          </ac:picMkLst>
        </pc:picChg>
        <pc:picChg chg="add del mod">
          <ac:chgData name="Federico Ramognino" userId="cdd6b449-5257-48b2-9971-41df0434ba87" providerId="ADAL" clId="{08827394-AF1A-468E-9DA3-B8974013FAC5}" dt="2024-09-16T13:53:39.162" v="709" actId="478"/>
          <ac:picMkLst>
            <pc:docMk/>
            <pc:sldMk cId="2009160408" sldId="257"/>
            <ac:picMk id="13" creationId="{6565DEDD-6758-C879-836D-AA7C540CEE62}"/>
          </ac:picMkLst>
        </pc:picChg>
        <pc:picChg chg="add mod">
          <ac:chgData name="Federico Ramognino" userId="cdd6b449-5257-48b2-9971-41df0434ba87" providerId="ADAL" clId="{08827394-AF1A-468E-9DA3-B8974013FAC5}" dt="2024-09-16T13:53:15.258" v="703" actId="165"/>
          <ac:picMkLst>
            <pc:docMk/>
            <pc:sldMk cId="2009160408" sldId="257"/>
            <ac:picMk id="20" creationId="{C74C43C4-B1D0-CF43-21E9-E998F9FCEE53}"/>
          </ac:picMkLst>
        </pc:picChg>
        <pc:picChg chg="add mod">
          <ac:chgData name="Federico Ramognino" userId="cdd6b449-5257-48b2-9971-41df0434ba87" providerId="ADAL" clId="{08827394-AF1A-468E-9DA3-B8974013FAC5}" dt="2024-09-16T13:28:47.382" v="429"/>
          <ac:picMkLst>
            <pc:docMk/>
            <pc:sldMk cId="2009160408" sldId="257"/>
            <ac:picMk id="21" creationId="{2DAECF6E-CF51-BD78-9F70-7F5384B08086}"/>
          </ac:picMkLst>
        </pc:picChg>
        <pc:picChg chg="add mod">
          <ac:chgData name="Federico Ramognino" userId="cdd6b449-5257-48b2-9971-41df0434ba87" providerId="ADAL" clId="{08827394-AF1A-468E-9DA3-B8974013FAC5}" dt="2024-09-16T13:28:47.539" v="430"/>
          <ac:picMkLst>
            <pc:docMk/>
            <pc:sldMk cId="2009160408" sldId="257"/>
            <ac:picMk id="22" creationId="{D9E1FAEF-262E-851C-34FF-32BD4971B9AD}"/>
          </ac:picMkLst>
        </pc:picChg>
        <pc:picChg chg="add mod">
          <ac:chgData name="Federico Ramognino" userId="cdd6b449-5257-48b2-9971-41df0434ba87" providerId="ADAL" clId="{08827394-AF1A-468E-9DA3-B8974013FAC5}" dt="2024-09-16T13:28:47.695" v="431"/>
          <ac:picMkLst>
            <pc:docMk/>
            <pc:sldMk cId="2009160408" sldId="257"/>
            <ac:picMk id="23" creationId="{7FD27153-ED15-26CA-13C3-B1B5AB0DBD59}"/>
          </ac:picMkLst>
        </pc:picChg>
        <pc:picChg chg="add mod">
          <ac:chgData name="Federico Ramognino" userId="cdd6b449-5257-48b2-9971-41df0434ba87" providerId="ADAL" clId="{08827394-AF1A-468E-9DA3-B8974013FAC5}" dt="2024-09-16T13:30:20.807" v="434"/>
          <ac:picMkLst>
            <pc:docMk/>
            <pc:sldMk cId="2009160408" sldId="257"/>
            <ac:picMk id="24" creationId="{76DAFA04-7820-1F1B-0C9A-9516FB84540A}"/>
          </ac:picMkLst>
        </pc:picChg>
        <pc:picChg chg="add mod">
          <ac:chgData name="Federico Ramognino" userId="cdd6b449-5257-48b2-9971-41df0434ba87" providerId="ADAL" clId="{08827394-AF1A-468E-9DA3-B8974013FAC5}" dt="2024-09-16T13:30:25.051" v="435"/>
          <ac:picMkLst>
            <pc:docMk/>
            <pc:sldMk cId="2009160408" sldId="257"/>
            <ac:picMk id="25" creationId="{EFBEB8E6-0771-66BE-2F95-381171FC958D}"/>
          </ac:picMkLst>
        </pc:picChg>
        <pc:picChg chg="mod">
          <ac:chgData name="Federico Ramognino" userId="cdd6b449-5257-48b2-9971-41df0434ba87" providerId="ADAL" clId="{08827394-AF1A-468E-9DA3-B8974013FAC5}" dt="2024-09-16T13:53:15.258" v="703" actId="165"/>
          <ac:picMkLst>
            <pc:docMk/>
            <pc:sldMk cId="2009160408" sldId="257"/>
            <ac:picMk id="34" creationId="{C50EF8B5-4FF0-156C-CC73-E7AD34792DC8}"/>
          </ac:picMkLst>
        </pc:picChg>
        <pc:picChg chg="mod">
          <ac:chgData name="Federico Ramognino" userId="cdd6b449-5257-48b2-9971-41df0434ba87" providerId="ADAL" clId="{08827394-AF1A-468E-9DA3-B8974013FAC5}" dt="2024-09-16T13:53:15.258" v="703" actId="165"/>
          <ac:picMkLst>
            <pc:docMk/>
            <pc:sldMk cId="2009160408" sldId="257"/>
            <ac:picMk id="39" creationId="{FD32366E-DFCF-A208-BEC5-A615A006EBF5}"/>
          </ac:picMkLst>
        </pc:picChg>
        <pc:picChg chg="add mod">
          <ac:chgData name="Federico Ramognino" userId="cdd6b449-5257-48b2-9971-41df0434ba87" providerId="ADAL" clId="{08827394-AF1A-468E-9DA3-B8974013FAC5}" dt="2024-09-16T13:34:48.069" v="498"/>
          <ac:picMkLst>
            <pc:docMk/>
            <pc:sldMk cId="2009160408" sldId="257"/>
            <ac:picMk id="41" creationId="{5D949331-49FF-D529-8BC5-3F12DF77D721}"/>
          </ac:picMkLst>
        </pc:picChg>
        <pc:picChg chg="add mod">
          <ac:chgData name="Federico Ramognino" userId="cdd6b449-5257-48b2-9971-41df0434ba87" providerId="ADAL" clId="{08827394-AF1A-468E-9DA3-B8974013FAC5}" dt="2024-09-16T13:34:50.493" v="499"/>
          <ac:picMkLst>
            <pc:docMk/>
            <pc:sldMk cId="2009160408" sldId="257"/>
            <ac:picMk id="42" creationId="{2AE9DF70-36AC-89E8-B74A-36C1BA059376}"/>
          </ac:picMkLst>
        </pc:picChg>
        <pc:picChg chg="add del mod">
          <ac:chgData name="Federico Ramognino" userId="cdd6b449-5257-48b2-9971-41df0434ba87" providerId="ADAL" clId="{08827394-AF1A-468E-9DA3-B8974013FAC5}" dt="2024-09-16T13:35:00.041" v="502" actId="478"/>
          <ac:picMkLst>
            <pc:docMk/>
            <pc:sldMk cId="2009160408" sldId="257"/>
            <ac:picMk id="43" creationId="{68EED313-5C5E-2F44-0376-80A63B63A450}"/>
          </ac:picMkLst>
        </pc:picChg>
        <pc:picChg chg="add mod">
          <ac:chgData name="Federico Ramognino" userId="cdd6b449-5257-48b2-9971-41df0434ba87" providerId="ADAL" clId="{08827394-AF1A-468E-9DA3-B8974013FAC5}" dt="2024-09-16T13:35:14.469" v="504"/>
          <ac:picMkLst>
            <pc:docMk/>
            <pc:sldMk cId="2009160408" sldId="257"/>
            <ac:picMk id="44" creationId="{2E02AED6-44A3-D383-3BA2-66BCB51CECDE}"/>
          </ac:picMkLst>
        </pc:picChg>
        <pc:picChg chg="add del mod">
          <ac:chgData name="Federico Ramognino" userId="cdd6b449-5257-48b2-9971-41df0434ba87" providerId="ADAL" clId="{08827394-AF1A-468E-9DA3-B8974013FAC5}" dt="2024-09-16T13:24:39.026" v="389" actId="478"/>
          <ac:picMkLst>
            <pc:docMk/>
            <pc:sldMk cId="2009160408" sldId="257"/>
            <ac:picMk id="1026" creationId="{79B03296-7840-79BB-6111-ADA80498BDC5}"/>
          </ac:picMkLst>
        </pc:picChg>
        <pc:picChg chg="add mod">
          <ac:chgData name="Federico Ramognino" userId="cdd6b449-5257-48b2-9971-41df0434ba87" providerId="ADAL" clId="{08827394-AF1A-468E-9DA3-B8974013FAC5}" dt="2024-09-16T13:53:39.162" v="709" actId="478"/>
          <ac:picMkLst>
            <pc:docMk/>
            <pc:sldMk cId="2009160408" sldId="257"/>
            <ac:picMk id="1028" creationId="{4705A556-1307-15E3-5CB7-591B02AE61D3}"/>
          </ac:picMkLst>
        </pc:picChg>
        <pc:picChg chg="add mod">
          <ac:chgData name="Federico Ramognino" userId="cdd6b449-5257-48b2-9971-41df0434ba87" providerId="ADAL" clId="{08827394-AF1A-468E-9DA3-B8974013FAC5}" dt="2024-09-16T13:24:26.508" v="384"/>
          <ac:picMkLst>
            <pc:docMk/>
            <pc:sldMk cId="2009160408" sldId="257"/>
            <ac:picMk id="1030" creationId="{799C707E-B802-C6EA-F3A2-ED166D754758}"/>
          </ac:picMkLst>
        </pc:picChg>
        <pc:picChg chg="add mod">
          <ac:chgData name="Federico Ramognino" userId="cdd6b449-5257-48b2-9971-41df0434ba87" providerId="ADAL" clId="{08827394-AF1A-468E-9DA3-B8974013FAC5}" dt="2024-09-16T13:33:22.554" v="476" actId="1076"/>
          <ac:picMkLst>
            <pc:docMk/>
            <pc:sldMk cId="2009160408" sldId="257"/>
            <ac:picMk id="1038" creationId="{333802A3-6BAD-546A-65A8-1461A9BAF49A}"/>
          </ac:picMkLst>
        </pc:picChg>
        <pc:picChg chg="add mod">
          <ac:chgData name="Federico Ramognino" userId="cdd6b449-5257-48b2-9971-41df0434ba87" providerId="ADAL" clId="{08827394-AF1A-468E-9DA3-B8974013FAC5}" dt="2024-09-16T13:33:23.432" v="477"/>
          <ac:picMkLst>
            <pc:docMk/>
            <pc:sldMk cId="2009160408" sldId="257"/>
            <ac:picMk id="1040" creationId="{68E42F91-460F-B3CF-489A-731D18EF6279}"/>
          </ac:picMkLst>
        </pc:picChg>
        <pc:picChg chg="add mod">
          <ac:chgData name="Federico Ramognino" userId="cdd6b449-5257-48b2-9971-41df0434ba87" providerId="ADAL" clId="{08827394-AF1A-468E-9DA3-B8974013FAC5}" dt="2024-09-16T13:33:18.393" v="473"/>
          <ac:picMkLst>
            <pc:docMk/>
            <pc:sldMk cId="2009160408" sldId="257"/>
            <ac:picMk id="1042" creationId="{083FD7A0-2552-9DD8-C4B8-7410EFBD2427}"/>
          </ac:picMkLst>
        </pc:picChg>
        <pc:picChg chg="add">
          <ac:chgData name="Federico Ramognino" userId="cdd6b449-5257-48b2-9971-41df0434ba87" providerId="ADAL" clId="{08827394-AF1A-468E-9DA3-B8974013FAC5}" dt="2024-09-16T13:33:21.183" v="475"/>
          <ac:picMkLst>
            <pc:docMk/>
            <pc:sldMk cId="2009160408" sldId="257"/>
            <ac:picMk id="1044" creationId="{C35FA335-4C21-496A-4FCF-5DC36D42E1A6}"/>
          </ac:picMkLst>
        </pc:picChg>
        <pc:picChg chg="add mod">
          <ac:chgData name="Federico Ramognino" userId="cdd6b449-5257-48b2-9971-41df0434ba87" providerId="ADAL" clId="{08827394-AF1A-468E-9DA3-B8974013FAC5}" dt="2024-09-16T13:33:46.541" v="489"/>
          <ac:picMkLst>
            <pc:docMk/>
            <pc:sldMk cId="2009160408" sldId="257"/>
            <ac:picMk id="1046" creationId="{B2FF9A41-ACB1-6093-206E-C0EAB2011991}"/>
          </ac:picMkLst>
        </pc:picChg>
        <pc:picChg chg="add mod">
          <ac:chgData name="Federico Ramognino" userId="cdd6b449-5257-48b2-9971-41df0434ba87" providerId="ADAL" clId="{08827394-AF1A-468E-9DA3-B8974013FAC5}" dt="2024-09-16T13:33:45.307" v="488"/>
          <ac:picMkLst>
            <pc:docMk/>
            <pc:sldMk cId="2009160408" sldId="257"/>
            <ac:picMk id="1048" creationId="{E49C7FA5-DF22-F876-F57B-C052FDB8102D}"/>
          </ac:picMkLst>
        </pc:picChg>
        <pc:picChg chg="add del mod">
          <ac:chgData name="Federico Ramognino" userId="cdd6b449-5257-48b2-9971-41df0434ba87" providerId="ADAL" clId="{08827394-AF1A-468E-9DA3-B8974013FAC5}" dt="2024-09-16T13:35:00.461" v="503" actId="478"/>
          <ac:picMkLst>
            <pc:docMk/>
            <pc:sldMk cId="2009160408" sldId="257"/>
            <ac:picMk id="1050" creationId="{4E8AE509-3728-C54A-2776-DAD1B8EEB6E9}"/>
          </ac:picMkLst>
        </pc:picChg>
        <pc:picChg chg="add mod">
          <ac:chgData name="Federico Ramognino" userId="cdd6b449-5257-48b2-9971-41df0434ba87" providerId="ADAL" clId="{08827394-AF1A-468E-9DA3-B8974013FAC5}" dt="2024-09-16T13:34:38.184" v="496"/>
          <ac:picMkLst>
            <pc:docMk/>
            <pc:sldMk cId="2009160408" sldId="257"/>
            <ac:picMk id="1052" creationId="{651547CC-965B-404E-4FF2-3C0CC816BFA3}"/>
          </ac:picMkLst>
        </pc:picChg>
        <pc:picChg chg="add del mod">
          <ac:chgData name="Federico Ramognino" userId="cdd6b449-5257-48b2-9971-41df0434ba87" providerId="ADAL" clId="{08827394-AF1A-468E-9DA3-B8974013FAC5}" dt="2024-09-16T13:49:05.478" v="653" actId="478"/>
          <ac:picMkLst>
            <pc:docMk/>
            <pc:sldMk cId="2009160408" sldId="257"/>
            <ac:picMk id="1053" creationId="{91F65B1F-0EEE-FB5C-FCA8-DB66D5DBA0EA}"/>
          </ac:picMkLst>
        </pc:picChg>
        <pc:picChg chg="add mod">
          <ac:chgData name="Federico Ramognino" userId="cdd6b449-5257-48b2-9971-41df0434ba87" providerId="ADAL" clId="{08827394-AF1A-468E-9DA3-B8974013FAC5}" dt="2024-09-16T13:34:36.663" v="495"/>
          <ac:picMkLst>
            <pc:docMk/>
            <pc:sldMk cId="2009160408" sldId="257"/>
            <ac:picMk id="1054" creationId="{EC0642BB-A0A8-9280-630A-488E203BC62B}"/>
          </ac:picMkLst>
        </pc:picChg>
        <pc:picChg chg="add mod">
          <ac:chgData name="Federico Ramognino" userId="cdd6b449-5257-48b2-9971-41df0434ba87" providerId="ADAL" clId="{08827394-AF1A-468E-9DA3-B8974013FAC5}" dt="2024-09-16T13:48:58.282" v="651"/>
          <ac:picMkLst>
            <pc:docMk/>
            <pc:sldMk cId="2009160408" sldId="257"/>
            <ac:picMk id="1055" creationId="{76392EBF-0162-132A-0720-E784B4FEDBA1}"/>
          </ac:picMkLst>
        </pc:picChg>
        <pc:picChg chg="add mod">
          <ac:chgData name="Federico Ramognino" userId="cdd6b449-5257-48b2-9971-41df0434ba87" providerId="ADAL" clId="{08827394-AF1A-468E-9DA3-B8974013FAC5}" dt="2024-09-16T13:50:35.523" v="677" actId="164"/>
          <ac:picMkLst>
            <pc:docMk/>
            <pc:sldMk cId="2009160408" sldId="257"/>
            <ac:picMk id="1056" creationId="{8C831607-8ACA-3445-3E99-85391CFEED7A}"/>
          </ac:picMkLst>
        </pc:picChg>
        <pc:picChg chg="add mod">
          <ac:chgData name="Federico Ramognino" userId="cdd6b449-5257-48b2-9971-41df0434ba87" providerId="ADAL" clId="{08827394-AF1A-468E-9DA3-B8974013FAC5}" dt="2024-09-16T13:48:58.435" v="652"/>
          <ac:picMkLst>
            <pc:docMk/>
            <pc:sldMk cId="2009160408" sldId="257"/>
            <ac:picMk id="1057" creationId="{1C808A52-3CC1-AE71-4FBE-9C2563558480}"/>
          </ac:picMkLst>
        </pc:picChg>
        <pc:picChg chg="add del">
          <ac:chgData name="Federico Ramognino" userId="cdd6b449-5257-48b2-9971-41df0434ba87" providerId="ADAL" clId="{08827394-AF1A-468E-9DA3-B8974013FAC5}" dt="2024-09-16T13:40:04.620" v="518" actId="478"/>
          <ac:picMkLst>
            <pc:docMk/>
            <pc:sldMk cId="2009160408" sldId="257"/>
            <ac:picMk id="1058" creationId="{3050C5D2-20BA-D1F6-285D-F02482376606}"/>
          </ac:picMkLst>
        </pc:picChg>
        <pc:picChg chg="add del">
          <ac:chgData name="Federico Ramognino" userId="cdd6b449-5257-48b2-9971-41df0434ba87" providerId="ADAL" clId="{08827394-AF1A-468E-9DA3-B8974013FAC5}" dt="2024-09-16T13:42:33.749" v="524" actId="478"/>
          <ac:picMkLst>
            <pc:docMk/>
            <pc:sldMk cId="2009160408" sldId="257"/>
            <ac:picMk id="1060" creationId="{30B8EFD5-8C77-9A3F-FE8B-7D803FA4D65E}"/>
          </ac:picMkLst>
        </pc:picChg>
        <pc:picChg chg="add">
          <ac:chgData name="Federico Ramognino" userId="cdd6b449-5257-48b2-9971-41df0434ba87" providerId="ADAL" clId="{08827394-AF1A-468E-9DA3-B8974013FAC5}" dt="2024-09-16T13:42:07.390" v="522"/>
          <ac:picMkLst>
            <pc:docMk/>
            <pc:sldMk cId="2009160408" sldId="257"/>
            <ac:picMk id="1062" creationId="{1A939A03-6630-1897-89F4-EA7CF09B40F3}"/>
          </ac:picMkLst>
        </pc:picChg>
        <pc:picChg chg="add">
          <ac:chgData name="Federico Ramognino" userId="cdd6b449-5257-48b2-9971-41df0434ba87" providerId="ADAL" clId="{08827394-AF1A-468E-9DA3-B8974013FAC5}" dt="2024-09-16T13:42:30.818" v="523"/>
          <ac:picMkLst>
            <pc:docMk/>
            <pc:sldMk cId="2009160408" sldId="257"/>
            <ac:picMk id="1064" creationId="{998C5F60-7572-CC9B-DFB7-58B4D65318A4}"/>
          </ac:picMkLst>
        </pc:picChg>
        <pc:picChg chg="add mod">
          <ac:chgData name="Federico Ramognino" userId="cdd6b449-5257-48b2-9971-41df0434ba87" providerId="ADAL" clId="{08827394-AF1A-468E-9DA3-B8974013FAC5}" dt="2024-09-16T13:50:22.387" v="674" actId="164"/>
          <ac:picMkLst>
            <pc:docMk/>
            <pc:sldMk cId="2009160408" sldId="257"/>
            <ac:picMk id="1066" creationId="{254F61E9-CF4B-E4A8-D02C-116B59028707}"/>
          </ac:picMkLst>
        </pc:picChg>
        <pc:picChg chg="add del">
          <ac:chgData name="Federico Ramognino" userId="cdd6b449-5257-48b2-9971-41df0434ba87" providerId="ADAL" clId="{08827394-AF1A-468E-9DA3-B8974013FAC5}" dt="2024-09-16T13:50:29.866" v="676" actId="478"/>
          <ac:picMkLst>
            <pc:docMk/>
            <pc:sldMk cId="2009160408" sldId="257"/>
            <ac:picMk id="1067" creationId="{BD71155F-34A9-B4C9-3EE4-D5AE44378B5C}"/>
          </ac:picMkLst>
        </pc:picChg>
        <pc:picChg chg="add mod">
          <ac:chgData name="Federico Ramognino" userId="cdd6b449-5257-48b2-9971-41df0434ba87" providerId="ADAL" clId="{08827394-AF1A-468E-9DA3-B8974013FAC5}" dt="2024-09-16T13:54:00.905" v="713" actId="12789"/>
          <ac:picMkLst>
            <pc:docMk/>
            <pc:sldMk cId="2009160408" sldId="257"/>
            <ac:picMk id="1069" creationId="{BB0ABBCA-29A7-D0DC-5426-55A30CB4324F}"/>
          </ac:picMkLst>
        </pc:picChg>
        <pc:picChg chg="mod">
          <ac:chgData name="Federico Ramognino" userId="cdd6b449-5257-48b2-9971-41df0434ba87" providerId="ADAL" clId="{08827394-AF1A-468E-9DA3-B8974013FAC5}" dt="2024-09-16T13:50:37.702" v="679"/>
          <ac:picMkLst>
            <pc:docMk/>
            <pc:sldMk cId="2009160408" sldId="257"/>
            <ac:picMk id="1083" creationId="{9C49A877-495B-9A91-D09E-4504CE7F5D28}"/>
          </ac:picMkLst>
        </pc:picChg>
        <pc:picChg chg="mod">
          <ac:chgData name="Federico Ramognino" userId="cdd6b449-5257-48b2-9971-41df0434ba87" providerId="ADAL" clId="{08827394-AF1A-468E-9DA3-B8974013FAC5}" dt="2024-09-16T13:50:37.702" v="679"/>
          <ac:picMkLst>
            <pc:docMk/>
            <pc:sldMk cId="2009160408" sldId="257"/>
            <ac:picMk id="1091" creationId="{5E0B9339-C753-94AC-A580-1870415DCD00}"/>
          </ac:picMkLst>
        </pc:picChg>
        <pc:picChg chg="mod">
          <ac:chgData name="Federico Ramognino" userId="cdd6b449-5257-48b2-9971-41df0434ba87" providerId="ADAL" clId="{08827394-AF1A-468E-9DA3-B8974013FAC5}" dt="2024-09-16T13:50:37.897" v="680"/>
          <ac:picMkLst>
            <pc:docMk/>
            <pc:sldMk cId="2009160408" sldId="257"/>
            <ac:picMk id="1105" creationId="{80CAA3F3-F333-16EB-CF66-22BFD133BC8F}"/>
          </ac:picMkLst>
        </pc:picChg>
        <pc:picChg chg="mod">
          <ac:chgData name="Federico Ramognino" userId="cdd6b449-5257-48b2-9971-41df0434ba87" providerId="ADAL" clId="{08827394-AF1A-468E-9DA3-B8974013FAC5}" dt="2024-09-16T13:50:37.897" v="680"/>
          <ac:picMkLst>
            <pc:docMk/>
            <pc:sldMk cId="2009160408" sldId="257"/>
            <ac:picMk id="1113" creationId="{90C55D49-282A-CF6A-492F-C4080CD7CF17}"/>
          </ac:picMkLst>
        </pc:picChg>
        <pc:picChg chg="add mod">
          <ac:chgData name="Federico Ramognino" userId="cdd6b449-5257-48b2-9971-41df0434ba87" providerId="ADAL" clId="{08827394-AF1A-468E-9DA3-B8974013FAC5}" dt="2024-09-16T13:54:22.278" v="716" actId="465"/>
          <ac:picMkLst>
            <pc:docMk/>
            <pc:sldMk cId="2009160408" sldId="257"/>
            <ac:picMk id="1114" creationId="{6EBBDA3D-41B5-109D-5330-27F7797088A8}"/>
          </ac:picMkLst>
        </pc:picChg>
        <pc:picChg chg="add mod">
          <ac:chgData name="Federico Ramognino" userId="cdd6b449-5257-48b2-9971-41df0434ba87" providerId="ADAL" clId="{08827394-AF1A-468E-9DA3-B8974013FAC5}" dt="2024-09-16T13:54:00.905" v="713" actId="12789"/>
          <ac:picMkLst>
            <pc:docMk/>
            <pc:sldMk cId="2009160408" sldId="257"/>
            <ac:picMk id="1115" creationId="{07B8F83F-F6B0-9C3F-A757-5E3B33F6D327}"/>
          </ac:picMkLst>
        </pc:picChg>
        <pc:picChg chg="add">
          <ac:chgData name="Federico Ramognino" userId="cdd6b449-5257-48b2-9971-41df0434ba87" providerId="ADAL" clId="{08827394-AF1A-468E-9DA3-B8974013FAC5}" dt="2024-09-16T14:10:42.155" v="855"/>
          <ac:picMkLst>
            <pc:docMk/>
            <pc:sldMk cId="2009160408" sldId="257"/>
            <ac:picMk id="1117" creationId="{F790F812-2AFD-1E10-00D0-8036407F7542}"/>
          </ac:picMkLst>
        </pc:picChg>
        <pc:picChg chg="add mod">
          <ac:chgData name="Federico Ramognino" userId="cdd6b449-5257-48b2-9971-41df0434ba87" providerId="ADAL" clId="{08827394-AF1A-468E-9DA3-B8974013FAC5}" dt="2024-09-16T14:11:23.526" v="865" actId="1076"/>
          <ac:picMkLst>
            <pc:docMk/>
            <pc:sldMk cId="2009160408" sldId="257"/>
            <ac:picMk id="1118" creationId="{EFA43724-9F76-9012-8F03-2E04CB340B87}"/>
          </ac:picMkLst>
        </pc:picChg>
        <pc:picChg chg="mod">
          <ac:chgData name="Federico Ramognino" userId="cdd6b449-5257-48b2-9971-41df0434ba87" providerId="ADAL" clId="{08827394-AF1A-468E-9DA3-B8974013FAC5}" dt="2024-09-16T14:10:57.763" v="859"/>
          <ac:picMkLst>
            <pc:docMk/>
            <pc:sldMk cId="2009160408" sldId="257"/>
            <ac:picMk id="1132" creationId="{DADB7546-9A62-E45A-ACC2-D9652C5C2730}"/>
          </ac:picMkLst>
        </pc:picChg>
        <pc:picChg chg="mod">
          <ac:chgData name="Federico Ramognino" userId="cdd6b449-5257-48b2-9971-41df0434ba87" providerId="ADAL" clId="{08827394-AF1A-468E-9DA3-B8974013FAC5}" dt="2024-09-16T14:10:57.763" v="859"/>
          <ac:picMkLst>
            <pc:docMk/>
            <pc:sldMk cId="2009160408" sldId="257"/>
            <ac:picMk id="1140" creationId="{E68B4DAB-DC94-DE69-FB48-7D14B521B198}"/>
          </ac:picMkLst>
        </pc:picChg>
        <pc:picChg chg="mod">
          <ac:chgData name="Federico Ramognino" userId="cdd6b449-5257-48b2-9971-41df0434ba87" providerId="ADAL" clId="{08827394-AF1A-468E-9DA3-B8974013FAC5}" dt="2024-09-16T14:10:57.914" v="860"/>
          <ac:picMkLst>
            <pc:docMk/>
            <pc:sldMk cId="2009160408" sldId="257"/>
            <ac:picMk id="1154" creationId="{C46A35E4-1D48-1FD2-F1FF-58AB5D86D339}"/>
          </ac:picMkLst>
        </pc:picChg>
        <pc:picChg chg="mod">
          <ac:chgData name="Federico Ramognino" userId="cdd6b449-5257-48b2-9971-41df0434ba87" providerId="ADAL" clId="{08827394-AF1A-468E-9DA3-B8974013FAC5}" dt="2024-09-16T14:10:57.914" v="860"/>
          <ac:picMkLst>
            <pc:docMk/>
            <pc:sldMk cId="2009160408" sldId="257"/>
            <ac:picMk id="1162" creationId="{BBD3BF29-735A-07BC-6A56-15BA4807EAF0}"/>
          </ac:picMkLst>
        </pc:picChg>
        <pc:picChg chg="add mod">
          <ac:chgData name="Federico Ramognino" userId="cdd6b449-5257-48b2-9971-41df0434ba87" providerId="ADAL" clId="{08827394-AF1A-468E-9DA3-B8974013FAC5}" dt="2024-09-16T14:11:02.747" v="861"/>
          <ac:picMkLst>
            <pc:docMk/>
            <pc:sldMk cId="2009160408" sldId="257"/>
            <ac:picMk id="1163" creationId="{12FF8614-F511-C9E1-EC6D-F9B9E3EE224A}"/>
          </ac:picMkLst>
        </pc:picChg>
        <pc:picChg chg="add mod">
          <ac:chgData name="Federico Ramognino" userId="cdd6b449-5257-48b2-9971-41df0434ba87" providerId="ADAL" clId="{08827394-AF1A-468E-9DA3-B8974013FAC5}" dt="2024-09-16T14:11:02.930" v="862"/>
          <ac:picMkLst>
            <pc:docMk/>
            <pc:sldMk cId="2009160408" sldId="257"/>
            <ac:picMk id="1164" creationId="{D4BC68E6-9A33-A0E6-1C77-57BA1621117A}"/>
          </ac:picMkLst>
        </pc:picChg>
        <pc:picChg chg="mod">
          <ac:chgData name="Federico Ramognino" userId="cdd6b449-5257-48b2-9971-41df0434ba87" providerId="ADAL" clId="{08827394-AF1A-468E-9DA3-B8974013FAC5}" dt="2024-09-16T14:12:08.135" v="875"/>
          <ac:picMkLst>
            <pc:docMk/>
            <pc:sldMk cId="2009160408" sldId="257"/>
            <ac:picMk id="1178" creationId="{B1688EBA-48B7-E480-D6A5-15B6072B4A84}"/>
          </ac:picMkLst>
        </pc:picChg>
        <pc:picChg chg="mod">
          <ac:chgData name="Federico Ramognino" userId="cdd6b449-5257-48b2-9971-41df0434ba87" providerId="ADAL" clId="{08827394-AF1A-468E-9DA3-B8974013FAC5}" dt="2024-09-16T14:12:08.135" v="875"/>
          <ac:picMkLst>
            <pc:docMk/>
            <pc:sldMk cId="2009160408" sldId="257"/>
            <ac:picMk id="1186" creationId="{A2154DB1-7023-B12C-B40A-1F5159441475}"/>
          </ac:picMkLst>
        </pc:picChg>
        <pc:picChg chg="mod">
          <ac:chgData name="Federico Ramognino" userId="cdd6b449-5257-48b2-9971-41df0434ba87" providerId="ADAL" clId="{08827394-AF1A-468E-9DA3-B8974013FAC5}" dt="2024-09-16T14:12:08.135" v="875"/>
          <ac:picMkLst>
            <pc:docMk/>
            <pc:sldMk cId="2009160408" sldId="257"/>
            <ac:picMk id="1189" creationId="{0D4EB12F-131F-7A48-E31F-07AD359D0DED}"/>
          </ac:picMkLst>
        </pc:picChg>
        <pc:picChg chg="mod">
          <ac:chgData name="Federico Ramognino" userId="cdd6b449-5257-48b2-9971-41df0434ba87" providerId="ADAL" clId="{08827394-AF1A-468E-9DA3-B8974013FAC5}" dt="2024-09-16T14:12:08.135" v="875"/>
          <ac:picMkLst>
            <pc:docMk/>
            <pc:sldMk cId="2009160408" sldId="257"/>
            <ac:picMk id="1209" creationId="{09D5F142-4382-923B-D84B-F23A2D973BEA}"/>
          </ac:picMkLst>
        </pc:picChg>
        <pc:picChg chg="mod">
          <ac:chgData name="Federico Ramognino" userId="cdd6b449-5257-48b2-9971-41df0434ba87" providerId="ADAL" clId="{08827394-AF1A-468E-9DA3-B8974013FAC5}" dt="2024-09-16T14:12:39.011" v="892" actId="1076"/>
          <ac:picMkLst>
            <pc:docMk/>
            <pc:sldMk cId="2009160408" sldId="257"/>
            <ac:picMk id="1211" creationId="{78C59D7D-C957-07B1-6947-6E836DA9C537}"/>
          </ac:picMkLst>
        </pc:picChg>
        <pc:picChg chg="mod">
          <ac:chgData name="Federico Ramognino" userId="cdd6b449-5257-48b2-9971-41df0434ba87" providerId="ADAL" clId="{08827394-AF1A-468E-9DA3-B8974013FAC5}" dt="2024-09-16T14:12:39.011" v="892" actId="1076"/>
          <ac:picMkLst>
            <pc:docMk/>
            <pc:sldMk cId="2009160408" sldId="257"/>
            <ac:picMk id="1214" creationId="{6EC25CD6-F7C5-029B-E245-962E31A3FA05}"/>
          </ac:picMkLst>
        </pc:picChg>
        <pc:picChg chg="add mod">
          <ac:chgData name="Federico Ramognino" userId="cdd6b449-5257-48b2-9971-41df0434ba87" providerId="ADAL" clId="{08827394-AF1A-468E-9DA3-B8974013FAC5}" dt="2024-09-16T15:10:27.479" v="3035" actId="1037"/>
          <ac:picMkLst>
            <pc:docMk/>
            <pc:sldMk cId="2009160408" sldId="257"/>
            <ac:picMk id="1215" creationId="{71D37A0D-16A8-6BA0-4A91-6272E0E07388}"/>
          </ac:picMkLst>
        </pc:picChg>
        <pc:picChg chg="add mod">
          <ac:chgData name="Federico Ramognino" userId="cdd6b449-5257-48b2-9971-41df0434ba87" providerId="ADAL" clId="{08827394-AF1A-468E-9DA3-B8974013FAC5}" dt="2024-09-16T15:10:27.479" v="3035" actId="1037"/>
          <ac:picMkLst>
            <pc:docMk/>
            <pc:sldMk cId="2009160408" sldId="257"/>
            <ac:picMk id="1216" creationId="{A0573ED4-A397-3FE8-9DCA-54DF22FC9135}"/>
          </ac:picMkLst>
        </pc:picChg>
        <pc:picChg chg="add mod">
          <ac:chgData name="Federico Ramognino" userId="cdd6b449-5257-48b2-9971-41df0434ba87" providerId="ADAL" clId="{08827394-AF1A-468E-9DA3-B8974013FAC5}" dt="2024-09-16T15:10:27.479" v="3035" actId="1037"/>
          <ac:picMkLst>
            <pc:docMk/>
            <pc:sldMk cId="2009160408" sldId="257"/>
            <ac:picMk id="1217" creationId="{712DDDA4-0CE8-56B0-DC28-F34225304920}"/>
          </ac:picMkLst>
        </pc:picChg>
        <pc:picChg chg="add mod">
          <ac:chgData name="Federico Ramognino" userId="cdd6b449-5257-48b2-9971-41df0434ba87" providerId="ADAL" clId="{08827394-AF1A-468E-9DA3-B8974013FAC5}" dt="2024-09-16T15:10:27.479" v="3035" actId="1037"/>
          <ac:picMkLst>
            <pc:docMk/>
            <pc:sldMk cId="2009160408" sldId="257"/>
            <ac:picMk id="1218" creationId="{12EE61A0-DC26-4AB1-DEC5-624D779F277E}"/>
          </ac:picMkLst>
        </pc:picChg>
        <pc:picChg chg="mod">
          <ac:chgData name="Federico Ramognino" userId="cdd6b449-5257-48b2-9971-41df0434ba87" providerId="ADAL" clId="{08827394-AF1A-468E-9DA3-B8974013FAC5}" dt="2024-09-16T14:12:20.227" v="882"/>
          <ac:picMkLst>
            <pc:docMk/>
            <pc:sldMk cId="2009160408" sldId="257"/>
            <ac:picMk id="1221" creationId="{BCCA2128-ACC7-569F-0C4C-E31C28227C99}"/>
          </ac:picMkLst>
        </pc:picChg>
        <pc:picChg chg="mod">
          <ac:chgData name="Federico Ramognino" userId="cdd6b449-5257-48b2-9971-41df0434ba87" providerId="ADAL" clId="{08827394-AF1A-468E-9DA3-B8974013FAC5}" dt="2024-09-16T14:12:20.227" v="882"/>
          <ac:picMkLst>
            <pc:docMk/>
            <pc:sldMk cId="2009160408" sldId="257"/>
            <ac:picMk id="1241" creationId="{93E8ECF9-087B-3417-7956-688B167C6F0E}"/>
          </ac:picMkLst>
        </pc:picChg>
        <pc:picChg chg="mod">
          <ac:chgData name="Federico Ramognino" userId="cdd6b449-5257-48b2-9971-41df0434ba87" providerId="ADAL" clId="{08827394-AF1A-468E-9DA3-B8974013FAC5}" dt="2024-09-16T14:12:20.378" v="883"/>
          <ac:picMkLst>
            <pc:docMk/>
            <pc:sldMk cId="2009160408" sldId="257"/>
            <ac:picMk id="1244" creationId="{8A8DB9CD-C9AE-FC22-BC21-6250A260C8DF}"/>
          </ac:picMkLst>
        </pc:picChg>
        <pc:picChg chg="mod">
          <ac:chgData name="Federico Ramognino" userId="cdd6b449-5257-48b2-9971-41df0434ba87" providerId="ADAL" clId="{08827394-AF1A-468E-9DA3-B8974013FAC5}" dt="2024-09-16T14:12:20.378" v="883"/>
          <ac:picMkLst>
            <pc:docMk/>
            <pc:sldMk cId="2009160408" sldId="257"/>
            <ac:picMk id="1264" creationId="{8D85F599-F408-0918-B9AD-E7603BFE709A}"/>
          </ac:picMkLst>
        </pc:picChg>
        <pc:picChg chg="add mod">
          <ac:chgData name="Federico Ramognino" userId="cdd6b449-5257-48b2-9971-41df0434ba87" providerId="ADAL" clId="{08827394-AF1A-468E-9DA3-B8974013FAC5}" dt="2024-09-16T15:10:27.479" v="3035" actId="1037"/>
          <ac:picMkLst>
            <pc:docMk/>
            <pc:sldMk cId="2009160408" sldId="257"/>
            <ac:picMk id="1265" creationId="{E1B8A58B-F72A-267C-6315-CE8F7AD03ECB}"/>
          </ac:picMkLst>
        </pc:picChg>
        <pc:picChg chg="add mod">
          <ac:chgData name="Federico Ramognino" userId="cdd6b449-5257-48b2-9971-41df0434ba87" providerId="ADAL" clId="{08827394-AF1A-468E-9DA3-B8974013FAC5}" dt="2024-09-16T15:10:27.479" v="3035" actId="1037"/>
          <ac:picMkLst>
            <pc:docMk/>
            <pc:sldMk cId="2009160408" sldId="257"/>
            <ac:picMk id="1266" creationId="{0253A31C-178C-7880-AC06-CEB966A8943B}"/>
          </ac:picMkLst>
        </pc:picChg>
        <pc:picChg chg="add">
          <ac:chgData name="Federico Ramognino" userId="cdd6b449-5257-48b2-9971-41df0434ba87" providerId="ADAL" clId="{08827394-AF1A-468E-9DA3-B8974013FAC5}" dt="2024-09-16T14:13:19.987" v="895"/>
          <ac:picMkLst>
            <pc:docMk/>
            <pc:sldMk cId="2009160408" sldId="257"/>
            <ac:picMk id="1267" creationId="{69AFF745-74BD-A2F3-534C-E32C24FA0389}"/>
          </ac:picMkLst>
        </pc:picChg>
        <pc:picChg chg="add">
          <ac:chgData name="Federico Ramognino" userId="cdd6b449-5257-48b2-9971-41df0434ba87" providerId="ADAL" clId="{08827394-AF1A-468E-9DA3-B8974013FAC5}" dt="2024-09-16T14:13:31.319" v="896"/>
          <ac:picMkLst>
            <pc:docMk/>
            <pc:sldMk cId="2009160408" sldId="257"/>
            <ac:picMk id="1268" creationId="{B1EA8907-881A-3801-20F5-602552350C34}"/>
          </ac:picMkLst>
        </pc:picChg>
        <pc:picChg chg="add mod">
          <ac:chgData name="Federico Ramognino" userId="cdd6b449-5257-48b2-9971-41df0434ba87" providerId="ADAL" clId="{08827394-AF1A-468E-9DA3-B8974013FAC5}" dt="2024-09-16T14:13:33.512" v="897"/>
          <ac:picMkLst>
            <pc:docMk/>
            <pc:sldMk cId="2009160408" sldId="257"/>
            <ac:picMk id="1269" creationId="{3C1FD7DF-109A-7592-50DD-E2C36A0D04B7}"/>
          </ac:picMkLst>
        </pc:picChg>
        <pc:picChg chg="add mod">
          <ac:chgData name="Federico Ramognino" userId="cdd6b449-5257-48b2-9971-41df0434ba87" providerId="ADAL" clId="{08827394-AF1A-468E-9DA3-B8974013FAC5}" dt="2024-09-16T14:13:33.664" v="898"/>
          <ac:picMkLst>
            <pc:docMk/>
            <pc:sldMk cId="2009160408" sldId="257"/>
            <ac:picMk id="1270" creationId="{CEBE9BBA-9E7D-C503-2789-F88401DDF57D}"/>
          </ac:picMkLst>
        </pc:picChg>
        <pc:picChg chg="add mod">
          <ac:chgData name="Federico Ramognino" userId="cdd6b449-5257-48b2-9971-41df0434ba87" providerId="ADAL" clId="{08827394-AF1A-468E-9DA3-B8974013FAC5}" dt="2024-09-16T15:10:27.479" v="3035" actId="1037"/>
          <ac:picMkLst>
            <pc:docMk/>
            <pc:sldMk cId="2009160408" sldId="257"/>
            <ac:picMk id="1271" creationId="{926924BA-0F74-944E-76C4-494F9C1FC316}"/>
          </ac:picMkLst>
        </pc:picChg>
        <pc:picChg chg="add mod">
          <ac:chgData name="Federico Ramognino" userId="cdd6b449-5257-48b2-9971-41df0434ba87" providerId="ADAL" clId="{08827394-AF1A-468E-9DA3-B8974013FAC5}" dt="2024-09-16T15:10:27.479" v="3035" actId="1037"/>
          <ac:picMkLst>
            <pc:docMk/>
            <pc:sldMk cId="2009160408" sldId="257"/>
            <ac:picMk id="1272" creationId="{3DB5A1B6-58D9-C20B-4C61-5A58AD7CD23F}"/>
          </ac:picMkLst>
        </pc:picChg>
        <pc:picChg chg="add mod">
          <ac:chgData name="Federico Ramognino" userId="cdd6b449-5257-48b2-9971-41df0434ba87" providerId="ADAL" clId="{08827394-AF1A-468E-9DA3-B8974013FAC5}" dt="2024-09-16T15:10:27.479" v="3035" actId="1037"/>
          <ac:picMkLst>
            <pc:docMk/>
            <pc:sldMk cId="2009160408" sldId="257"/>
            <ac:picMk id="1273" creationId="{D3C58015-2964-7BF9-D294-2BD46E96027E}"/>
          </ac:picMkLst>
        </pc:picChg>
        <pc:picChg chg="add mod">
          <ac:chgData name="Federico Ramognino" userId="cdd6b449-5257-48b2-9971-41df0434ba87" providerId="ADAL" clId="{08827394-AF1A-468E-9DA3-B8974013FAC5}" dt="2024-09-16T15:10:27.479" v="3035" actId="1037"/>
          <ac:picMkLst>
            <pc:docMk/>
            <pc:sldMk cId="2009160408" sldId="257"/>
            <ac:picMk id="1276" creationId="{07DF115E-166D-D4E6-E07C-850BBC452870}"/>
          </ac:picMkLst>
        </pc:picChg>
        <pc:picChg chg="add">
          <ac:chgData name="Federico Ramognino" userId="cdd6b449-5257-48b2-9971-41df0434ba87" providerId="ADAL" clId="{08827394-AF1A-468E-9DA3-B8974013FAC5}" dt="2024-09-16T14:16:42.946" v="923"/>
          <ac:picMkLst>
            <pc:docMk/>
            <pc:sldMk cId="2009160408" sldId="257"/>
            <ac:picMk id="1281" creationId="{180D11B8-19EF-9376-8C56-AC033D0D90EF}"/>
          </ac:picMkLst>
        </pc:picChg>
        <pc:picChg chg="mod">
          <ac:chgData name="Federico Ramognino" userId="cdd6b449-5257-48b2-9971-41df0434ba87" providerId="ADAL" clId="{08827394-AF1A-468E-9DA3-B8974013FAC5}" dt="2024-09-16T14:33:50.123" v="935" actId="571"/>
          <ac:picMkLst>
            <pc:docMk/>
            <pc:sldMk cId="2009160408" sldId="257"/>
            <ac:picMk id="1293" creationId="{DD9C9EF0-1F3D-3FD0-3E49-30FC7C1268F2}"/>
          </ac:picMkLst>
        </pc:picChg>
        <pc:picChg chg="mod">
          <ac:chgData name="Federico Ramognino" userId="cdd6b449-5257-48b2-9971-41df0434ba87" providerId="ADAL" clId="{08827394-AF1A-468E-9DA3-B8974013FAC5}" dt="2024-09-16T14:33:50.123" v="935" actId="571"/>
          <ac:picMkLst>
            <pc:docMk/>
            <pc:sldMk cId="2009160408" sldId="257"/>
            <ac:picMk id="1294" creationId="{53C1C6FA-82E0-3AF6-73DD-F643D339D473}"/>
          </ac:picMkLst>
        </pc:picChg>
        <pc:picChg chg="mod">
          <ac:chgData name="Federico Ramognino" userId="cdd6b449-5257-48b2-9971-41df0434ba87" providerId="ADAL" clId="{08827394-AF1A-468E-9DA3-B8974013FAC5}" dt="2024-09-16T14:33:50.123" v="935" actId="571"/>
          <ac:picMkLst>
            <pc:docMk/>
            <pc:sldMk cId="2009160408" sldId="257"/>
            <ac:picMk id="1295" creationId="{9E92081F-C669-7C41-A0DF-515F5D11F1DE}"/>
          </ac:picMkLst>
        </pc:picChg>
        <pc:picChg chg="mod">
          <ac:chgData name="Federico Ramognino" userId="cdd6b449-5257-48b2-9971-41df0434ba87" providerId="ADAL" clId="{08827394-AF1A-468E-9DA3-B8974013FAC5}" dt="2024-09-16T14:33:50.123" v="935" actId="571"/>
          <ac:picMkLst>
            <pc:docMk/>
            <pc:sldMk cId="2009160408" sldId="257"/>
            <ac:picMk id="1297" creationId="{40D7D7B4-61F8-9A36-71B0-DA07713F12DA}"/>
          </ac:picMkLst>
        </pc:picChg>
        <pc:picChg chg="mod">
          <ac:chgData name="Federico Ramognino" userId="cdd6b449-5257-48b2-9971-41df0434ba87" providerId="ADAL" clId="{08827394-AF1A-468E-9DA3-B8974013FAC5}" dt="2024-09-16T14:33:50.123" v="935" actId="571"/>
          <ac:picMkLst>
            <pc:docMk/>
            <pc:sldMk cId="2009160408" sldId="257"/>
            <ac:picMk id="1298" creationId="{EC54845A-A3FE-A687-16FB-624F33747CF3}"/>
          </ac:picMkLst>
        </pc:picChg>
        <pc:picChg chg="mod">
          <ac:chgData name="Federico Ramognino" userId="cdd6b449-5257-48b2-9971-41df0434ba87" providerId="ADAL" clId="{08827394-AF1A-468E-9DA3-B8974013FAC5}" dt="2024-09-16T14:33:50.123" v="935" actId="571"/>
          <ac:picMkLst>
            <pc:docMk/>
            <pc:sldMk cId="2009160408" sldId="257"/>
            <ac:picMk id="1299" creationId="{8FBA4240-0F28-98A4-9A2B-C020CE9444DE}"/>
          </ac:picMkLst>
        </pc:picChg>
        <pc:picChg chg="mod">
          <ac:chgData name="Federico Ramognino" userId="cdd6b449-5257-48b2-9971-41df0434ba87" providerId="ADAL" clId="{08827394-AF1A-468E-9DA3-B8974013FAC5}" dt="2024-09-16T14:33:50.123" v="935" actId="571"/>
          <ac:picMkLst>
            <pc:docMk/>
            <pc:sldMk cId="2009160408" sldId="257"/>
            <ac:picMk id="1301" creationId="{8AB52543-74F6-60A9-4DA6-CF17D8A2A184}"/>
          </ac:picMkLst>
        </pc:picChg>
        <pc:picChg chg="mod">
          <ac:chgData name="Federico Ramognino" userId="cdd6b449-5257-48b2-9971-41df0434ba87" providerId="ADAL" clId="{08827394-AF1A-468E-9DA3-B8974013FAC5}" dt="2024-09-16T14:33:50.123" v="935" actId="571"/>
          <ac:picMkLst>
            <pc:docMk/>
            <pc:sldMk cId="2009160408" sldId="257"/>
            <ac:picMk id="1302" creationId="{769CD1F9-24BB-2E13-922B-0E33F34D2C99}"/>
          </ac:picMkLst>
        </pc:picChg>
        <pc:picChg chg="mod">
          <ac:chgData name="Federico Ramognino" userId="cdd6b449-5257-48b2-9971-41df0434ba87" providerId="ADAL" clId="{08827394-AF1A-468E-9DA3-B8974013FAC5}" dt="2024-09-16T14:33:50.123" v="935" actId="571"/>
          <ac:picMkLst>
            <pc:docMk/>
            <pc:sldMk cId="2009160408" sldId="257"/>
            <ac:picMk id="1303" creationId="{EC2615F5-8517-8575-71FF-55A74FC5A7B0}"/>
          </ac:picMkLst>
        </pc:picChg>
        <pc:picChg chg="mod">
          <ac:chgData name="Federico Ramognino" userId="cdd6b449-5257-48b2-9971-41df0434ba87" providerId="ADAL" clId="{08827394-AF1A-468E-9DA3-B8974013FAC5}" dt="2024-09-16T15:10:09.366" v="2999" actId="571"/>
          <ac:picMkLst>
            <pc:docMk/>
            <pc:sldMk cId="2009160408" sldId="257"/>
            <ac:picMk id="1323" creationId="{F5F27EDD-2D2E-34D9-208B-1903E6D2B53D}"/>
          </ac:picMkLst>
        </pc:picChg>
        <pc:picChg chg="mod">
          <ac:chgData name="Federico Ramognino" userId="cdd6b449-5257-48b2-9971-41df0434ba87" providerId="ADAL" clId="{08827394-AF1A-468E-9DA3-B8974013FAC5}" dt="2024-09-16T15:10:09.366" v="2999" actId="571"/>
          <ac:picMkLst>
            <pc:docMk/>
            <pc:sldMk cId="2009160408" sldId="257"/>
            <ac:picMk id="1324" creationId="{8821DBC5-3D49-FF98-0B3D-55171A4AF379}"/>
          </ac:picMkLst>
        </pc:picChg>
        <pc:picChg chg="mod">
          <ac:chgData name="Federico Ramognino" userId="cdd6b449-5257-48b2-9971-41df0434ba87" providerId="ADAL" clId="{08827394-AF1A-468E-9DA3-B8974013FAC5}" dt="2024-09-16T15:10:09.366" v="2999" actId="571"/>
          <ac:picMkLst>
            <pc:docMk/>
            <pc:sldMk cId="2009160408" sldId="257"/>
            <ac:picMk id="1325" creationId="{6D451831-D2EE-A86A-3109-2BB7019F151E}"/>
          </ac:picMkLst>
        </pc:picChg>
        <pc:picChg chg="mod">
          <ac:chgData name="Federico Ramognino" userId="cdd6b449-5257-48b2-9971-41df0434ba87" providerId="ADAL" clId="{08827394-AF1A-468E-9DA3-B8974013FAC5}" dt="2024-09-16T15:10:09.366" v="2999" actId="571"/>
          <ac:picMkLst>
            <pc:docMk/>
            <pc:sldMk cId="2009160408" sldId="257"/>
            <ac:picMk id="1327" creationId="{68892CD9-BF69-7DC8-4FC5-5C9A6A043420}"/>
          </ac:picMkLst>
        </pc:picChg>
        <pc:picChg chg="mod">
          <ac:chgData name="Federico Ramognino" userId="cdd6b449-5257-48b2-9971-41df0434ba87" providerId="ADAL" clId="{08827394-AF1A-468E-9DA3-B8974013FAC5}" dt="2024-09-16T15:10:09.366" v="2999" actId="571"/>
          <ac:picMkLst>
            <pc:docMk/>
            <pc:sldMk cId="2009160408" sldId="257"/>
            <ac:picMk id="1328" creationId="{F91C6355-946D-E5B8-0825-D4262450508D}"/>
          </ac:picMkLst>
        </pc:picChg>
        <pc:picChg chg="mod">
          <ac:chgData name="Federico Ramognino" userId="cdd6b449-5257-48b2-9971-41df0434ba87" providerId="ADAL" clId="{08827394-AF1A-468E-9DA3-B8974013FAC5}" dt="2024-09-16T15:10:09.366" v="2999" actId="571"/>
          <ac:picMkLst>
            <pc:docMk/>
            <pc:sldMk cId="2009160408" sldId="257"/>
            <ac:picMk id="1329" creationId="{C4CD38F5-87B4-7E5A-59D7-779B18027D22}"/>
          </ac:picMkLst>
        </pc:picChg>
        <pc:picChg chg="mod">
          <ac:chgData name="Federico Ramognino" userId="cdd6b449-5257-48b2-9971-41df0434ba87" providerId="ADAL" clId="{08827394-AF1A-468E-9DA3-B8974013FAC5}" dt="2024-09-16T15:10:09.366" v="2999" actId="571"/>
          <ac:picMkLst>
            <pc:docMk/>
            <pc:sldMk cId="2009160408" sldId="257"/>
            <ac:picMk id="1331" creationId="{1E5FA96F-3978-09FA-9384-487EEDAA10D4}"/>
          </ac:picMkLst>
        </pc:picChg>
        <pc:picChg chg="mod">
          <ac:chgData name="Federico Ramognino" userId="cdd6b449-5257-48b2-9971-41df0434ba87" providerId="ADAL" clId="{08827394-AF1A-468E-9DA3-B8974013FAC5}" dt="2024-09-16T15:10:09.366" v="2999" actId="571"/>
          <ac:picMkLst>
            <pc:docMk/>
            <pc:sldMk cId="2009160408" sldId="257"/>
            <ac:picMk id="1332" creationId="{E7ECBADB-F622-4BB6-4B17-1803A2C52575}"/>
          </ac:picMkLst>
        </pc:picChg>
        <pc:picChg chg="mod">
          <ac:chgData name="Federico Ramognino" userId="cdd6b449-5257-48b2-9971-41df0434ba87" providerId="ADAL" clId="{08827394-AF1A-468E-9DA3-B8974013FAC5}" dt="2024-09-16T15:10:09.366" v="2999" actId="571"/>
          <ac:picMkLst>
            <pc:docMk/>
            <pc:sldMk cId="2009160408" sldId="257"/>
            <ac:picMk id="1333" creationId="{EA4A5A24-C773-0F1B-1BA6-3C4F2294879E}"/>
          </ac:picMkLst>
        </pc:picChg>
        <pc:cxnChg chg="add del mod topLvl">
          <ac:chgData name="Federico Ramognino" userId="cdd6b449-5257-48b2-9971-41df0434ba87" providerId="ADAL" clId="{08827394-AF1A-468E-9DA3-B8974013FAC5}" dt="2024-09-16T13:48:23.422" v="641" actId="164"/>
          <ac:cxnSpMkLst>
            <pc:docMk/>
            <pc:sldMk cId="2009160408" sldId="257"/>
            <ac:cxnSpMk id="46" creationId="{873452DB-67BD-8C43-8AD4-0E200B57A85A}"/>
          </ac:cxnSpMkLst>
        </pc:cxnChg>
        <pc:cxnChg chg="add mod topLvl">
          <ac:chgData name="Federico Ramognino" userId="cdd6b449-5257-48b2-9971-41df0434ba87" providerId="ADAL" clId="{08827394-AF1A-468E-9DA3-B8974013FAC5}" dt="2024-09-16T13:48:23.422" v="641" actId="164"/>
          <ac:cxnSpMkLst>
            <pc:docMk/>
            <pc:sldMk cId="2009160408" sldId="257"/>
            <ac:cxnSpMk id="49" creationId="{B0441F41-895E-0F14-1E6F-99F01F6840BE}"/>
          </ac:cxnSpMkLst>
        </pc:cxnChg>
        <pc:cxnChg chg="add mod topLvl">
          <ac:chgData name="Federico Ramognino" userId="cdd6b449-5257-48b2-9971-41df0434ba87" providerId="ADAL" clId="{08827394-AF1A-468E-9DA3-B8974013FAC5}" dt="2024-09-16T13:50:35.523" v="677" actId="164"/>
          <ac:cxnSpMkLst>
            <pc:docMk/>
            <pc:sldMk cId="2009160408" sldId="257"/>
            <ac:cxnSpMk id="50" creationId="{6E0C6B8B-1F5A-9BB1-29EE-476D3DD274E1}"/>
          </ac:cxnSpMkLst>
        </pc:cxnChg>
        <pc:cxnChg chg="add mod topLvl">
          <ac:chgData name="Federico Ramognino" userId="cdd6b449-5257-48b2-9971-41df0434ba87" providerId="ADAL" clId="{08827394-AF1A-468E-9DA3-B8974013FAC5}" dt="2024-09-16T13:50:35.523" v="677" actId="164"/>
          <ac:cxnSpMkLst>
            <pc:docMk/>
            <pc:sldMk cId="2009160408" sldId="257"/>
            <ac:cxnSpMk id="53" creationId="{5A3A8ADD-A714-191F-F3EE-412ECA6B60B2}"/>
          </ac:cxnSpMkLst>
        </pc:cxnChg>
        <pc:cxnChg chg="add mod topLvl">
          <ac:chgData name="Federico Ramognino" userId="cdd6b449-5257-48b2-9971-41df0434ba87" providerId="ADAL" clId="{08827394-AF1A-468E-9DA3-B8974013FAC5}" dt="2024-09-16T13:50:35.523" v="677" actId="164"/>
          <ac:cxnSpMkLst>
            <pc:docMk/>
            <pc:sldMk cId="2009160408" sldId="257"/>
            <ac:cxnSpMk id="56" creationId="{D856FEFB-19B1-9207-1C7F-70C42608D7FA}"/>
          </ac:cxnSpMkLst>
        </pc:cxnChg>
        <pc:cxnChg chg="add mod">
          <ac:chgData name="Federico Ramognino" userId="cdd6b449-5257-48b2-9971-41df0434ba87" providerId="ADAL" clId="{08827394-AF1A-468E-9DA3-B8974013FAC5}" dt="2024-09-16T13:43:36.667" v="548"/>
          <ac:cxnSpMkLst>
            <pc:docMk/>
            <pc:sldMk cId="2009160408" sldId="257"/>
            <ac:cxnSpMk id="58" creationId="{C8819367-64B6-7C1B-DBC8-688719A9981F}"/>
          </ac:cxnSpMkLst>
        </pc:cxnChg>
        <pc:cxnChg chg="add mod">
          <ac:chgData name="Federico Ramognino" userId="cdd6b449-5257-48b2-9971-41df0434ba87" providerId="ADAL" clId="{08827394-AF1A-468E-9DA3-B8974013FAC5}" dt="2024-09-16T13:43:36.843" v="549"/>
          <ac:cxnSpMkLst>
            <pc:docMk/>
            <pc:sldMk cId="2009160408" sldId="257"/>
            <ac:cxnSpMk id="59" creationId="{D5515D48-0927-0425-A013-8E305A75559A}"/>
          </ac:cxnSpMkLst>
        </pc:cxnChg>
        <pc:cxnChg chg="add mod">
          <ac:chgData name="Federico Ramognino" userId="cdd6b449-5257-48b2-9971-41df0434ba87" providerId="ADAL" clId="{08827394-AF1A-468E-9DA3-B8974013FAC5}" dt="2024-09-16T13:43:36.990" v="550"/>
          <ac:cxnSpMkLst>
            <pc:docMk/>
            <pc:sldMk cId="2009160408" sldId="257"/>
            <ac:cxnSpMk id="60" creationId="{5BC73C0F-D183-B683-7EFB-55CBFAE3F318}"/>
          </ac:cxnSpMkLst>
        </pc:cxnChg>
        <pc:cxnChg chg="add mod topLvl">
          <ac:chgData name="Federico Ramognino" userId="cdd6b449-5257-48b2-9971-41df0434ba87" providerId="ADAL" clId="{08827394-AF1A-468E-9DA3-B8974013FAC5}" dt="2024-09-16T13:48:23.422" v="641" actId="164"/>
          <ac:cxnSpMkLst>
            <pc:docMk/>
            <pc:sldMk cId="2009160408" sldId="257"/>
            <ac:cxnSpMk id="61" creationId="{620699D2-2C4D-07A9-2F78-AF2521EBFAFE}"/>
          </ac:cxnSpMkLst>
        </pc:cxnChg>
        <pc:cxnChg chg="add mod topLvl">
          <ac:chgData name="Federico Ramognino" userId="cdd6b449-5257-48b2-9971-41df0434ba87" providerId="ADAL" clId="{08827394-AF1A-468E-9DA3-B8974013FAC5}" dt="2024-09-16T13:48:23.422" v="641" actId="164"/>
          <ac:cxnSpMkLst>
            <pc:docMk/>
            <pc:sldMk cId="2009160408" sldId="257"/>
            <ac:cxnSpMk id="63" creationId="{E17945D7-A96C-BCEA-AED2-517CFA041C5E}"/>
          </ac:cxnSpMkLst>
        </pc:cxnChg>
        <pc:cxnChg chg="add mod topLvl">
          <ac:chgData name="Federico Ramognino" userId="cdd6b449-5257-48b2-9971-41df0434ba87" providerId="ADAL" clId="{08827394-AF1A-468E-9DA3-B8974013FAC5}" dt="2024-09-16T13:50:35.523" v="677" actId="164"/>
          <ac:cxnSpMkLst>
            <pc:docMk/>
            <pc:sldMk cId="2009160408" sldId="257"/>
            <ac:cxnSpMk id="1024" creationId="{D84C575D-9016-1D3F-5CE2-59287BF53D1A}"/>
          </ac:cxnSpMkLst>
        </pc:cxnChg>
        <pc:cxnChg chg="add mod topLvl">
          <ac:chgData name="Federico Ramognino" userId="cdd6b449-5257-48b2-9971-41df0434ba87" providerId="ADAL" clId="{08827394-AF1A-468E-9DA3-B8974013FAC5}" dt="2024-09-16T13:50:35.523" v="677" actId="164"/>
          <ac:cxnSpMkLst>
            <pc:docMk/>
            <pc:sldMk cId="2009160408" sldId="257"/>
            <ac:cxnSpMk id="1029" creationId="{6A5AB94F-546E-CB6B-D9E2-56AAE8B4879A}"/>
          </ac:cxnSpMkLst>
        </pc:cxnChg>
        <pc:cxnChg chg="add mod topLvl">
          <ac:chgData name="Federico Ramognino" userId="cdd6b449-5257-48b2-9971-41df0434ba87" providerId="ADAL" clId="{08827394-AF1A-468E-9DA3-B8974013FAC5}" dt="2024-09-16T13:50:35.523" v="677" actId="164"/>
          <ac:cxnSpMkLst>
            <pc:docMk/>
            <pc:sldMk cId="2009160408" sldId="257"/>
            <ac:cxnSpMk id="1031" creationId="{3C130414-25E9-32E2-FCA7-61EDABF68F54}"/>
          </ac:cxnSpMkLst>
        </pc:cxnChg>
        <pc:cxnChg chg="add mod topLvl">
          <ac:chgData name="Federico Ramognino" userId="cdd6b449-5257-48b2-9971-41df0434ba87" providerId="ADAL" clId="{08827394-AF1A-468E-9DA3-B8974013FAC5}" dt="2024-09-16T13:50:35.523" v="677" actId="164"/>
          <ac:cxnSpMkLst>
            <pc:docMk/>
            <pc:sldMk cId="2009160408" sldId="257"/>
            <ac:cxnSpMk id="1035" creationId="{BE8B3CBA-181D-2145-6F90-4FEC8E901323}"/>
          </ac:cxnSpMkLst>
        </pc:cxnChg>
        <pc:cxnChg chg="add mod topLvl">
          <ac:chgData name="Federico Ramognino" userId="cdd6b449-5257-48b2-9971-41df0434ba87" providerId="ADAL" clId="{08827394-AF1A-468E-9DA3-B8974013FAC5}" dt="2024-09-16T13:50:35.523" v="677" actId="164"/>
          <ac:cxnSpMkLst>
            <pc:docMk/>
            <pc:sldMk cId="2009160408" sldId="257"/>
            <ac:cxnSpMk id="1036" creationId="{568DED6A-A9E2-A674-D561-34FED50A3E48}"/>
          </ac:cxnSpMkLst>
        </pc:cxnChg>
        <pc:cxnChg chg="add mod topLvl">
          <ac:chgData name="Federico Ramognino" userId="cdd6b449-5257-48b2-9971-41df0434ba87" providerId="ADAL" clId="{08827394-AF1A-468E-9DA3-B8974013FAC5}" dt="2024-09-16T13:50:35.523" v="677" actId="164"/>
          <ac:cxnSpMkLst>
            <pc:docMk/>
            <pc:sldMk cId="2009160408" sldId="257"/>
            <ac:cxnSpMk id="1037" creationId="{0F2E2950-1AC4-4DAF-B03C-170CEF5A9D95}"/>
          </ac:cxnSpMkLst>
        </pc:cxnChg>
        <pc:cxnChg chg="add mod topLvl">
          <ac:chgData name="Federico Ramognino" userId="cdd6b449-5257-48b2-9971-41df0434ba87" providerId="ADAL" clId="{08827394-AF1A-468E-9DA3-B8974013FAC5}" dt="2024-09-16T13:50:35.523" v="677" actId="164"/>
          <ac:cxnSpMkLst>
            <pc:docMk/>
            <pc:sldMk cId="2009160408" sldId="257"/>
            <ac:cxnSpMk id="1039" creationId="{2598D182-4534-90B8-8580-F008DAD980A2}"/>
          </ac:cxnSpMkLst>
        </pc:cxnChg>
        <pc:cxnChg chg="mod">
          <ac:chgData name="Federico Ramognino" userId="cdd6b449-5257-48b2-9971-41df0434ba87" providerId="ADAL" clId="{08827394-AF1A-468E-9DA3-B8974013FAC5}" dt="2024-09-16T13:50:37.702" v="679"/>
          <ac:cxnSpMkLst>
            <pc:docMk/>
            <pc:sldMk cId="2009160408" sldId="257"/>
            <ac:cxnSpMk id="1072" creationId="{0DF3682E-B876-D3DE-14E6-09C5B12015F0}"/>
          </ac:cxnSpMkLst>
        </pc:cxnChg>
        <pc:cxnChg chg="mod">
          <ac:chgData name="Federico Ramognino" userId="cdd6b449-5257-48b2-9971-41df0434ba87" providerId="ADAL" clId="{08827394-AF1A-468E-9DA3-B8974013FAC5}" dt="2024-09-16T13:50:37.702" v="679"/>
          <ac:cxnSpMkLst>
            <pc:docMk/>
            <pc:sldMk cId="2009160408" sldId="257"/>
            <ac:cxnSpMk id="1073" creationId="{835AB9F3-6849-D5C8-DB50-F5AC2504FCA7}"/>
          </ac:cxnSpMkLst>
        </pc:cxnChg>
        <pc:cxnChg chg="mod">
          <ac:chgData name="Federico Ramognino" userId="cdd6b449-5257-48b2-9971-41df0434ba87" providerId="ADAL" clId="{08827394-AF1A-468E-9DA3-B8974013FAC5}" dt="2024-09-16T13:50:37.702" v="679"/>
          <ac:cxnSpMkLst>
            <pc:docMk/>
            <pc:sldMk cId="2009160408" sldId="257"/>
            <ac:cxnSpMk id="1074" creationId="{89A99C2F-B602-D590-F57B-1C7EEB22EFBF}"/>
          </ac:cxnSpMkLst>
        </pc:cxnChg>
        <pc:cxnChg chg="mod">
          <ac:chgData name="Federico Ramognino" userId="cdd6b449-5257-48b2-9971-41df0434ba87" providerId="ADAL" clId="{08827394-AF1A-468E-9DA3-B8974013FAC5}" dt="2024-09-16T13:50:37.702" v="679"/>
          <ac:cxnSpMkLst>
            <pc:docMk/>
            <pc:sldMk cId="2009160408" sldId="257"/>
            <ac:cxnSpMk id="1076" creationId="{16650900-45FD-E2F7-CBCA-90DBE3BB2158}"/>
          </ac:cxnSpMkLst>
        </pc:cxnChg>
        <pc:cxnChg chg="mod">
          <ac:chgData name="Federico Ramognino" userId="cdd6b449-5257-48b2-9971-41df0434ba87" providerId="ADAL" clId="{08827394-AF1A-468E-9DA3-B8974013FAC5}" dt="2024-09-16T13:50:37.702" v="679"/>
          <ac:cxnSpMkLst>
            <pc:docMk/>
            <pc:sldMk cId="2009160408" sldId="257"/>
            <ac:cxnSpMk id="1077" creationId="{35877E3C-317B-DBBD-342D-C8972F9B99FD}"/>
          </ac:cxnSpMkLst>
        </pc:cxnChg>
        <pc:cxnChg chg="mod">
          <ac:chgData name="Federico Ramognino" userId="cdd6b449-5257-48b2-9971-41df0434ba87" providerId="ADAL" clId="{08827394-AF1A-468E-9DA3-B8974013FAC5}" dt="2024-09-16T13:50:37.702" v="679"/>
          <ac:cxnSpMkLst>
            <pc:docMk/>
            <pc:sldMk cId="2009160408" sldId="257"/>
            <ac:cxnSpMk id="1078" creationId="{76366E36-C120-2B73-A1A6-92C2EAE40561}"/>
          </ac:cxnSpMkLst>
        </pc:cxnChg>
        <pc:cxnChg chg="mod">
          <ac:chgData name="Federico Ramognino" userId="cdd6b449-5257-48b2-9971-41df0434ba87" providerId="ADAL" clId="{08827394-AF1A-468E-9DA3-B8974013FAC5}" dt="2024-09-16T13:50:37.702" v="679"/>
          <ac:cxnSpMkLst>
            <pc:docMk/>
            <pc:sldMk cId="2009160408" sldId="257"/>
            <ac:cxnSpMk id="1079" creationId="{D3EE31A7-0544-4F3D-D272-5EDE4DE54B55}"/>
          </ac:cxnSpMkLst>
        </pc:cxnChg>
        <pc:cxnChg chg="mod">
          <ac:chgData name="Federico Ramognino" userId="cdd6b449-5257-48b2-9971-41df0434ba87" providerId="ADAL" clId="{08827394-AF1A-468E-9DA3-B8974013FAC5}" dt="2024-09-16T13:50:37.702" v="679"/>
          <ac:cxnSpMkLst>
            <pc:docMk/>
            <pc:sldMk cId="2009160408" sldId="257"/>
            <ac:cxnSpMk id="1080" creationId="{1C2ABF4A-1783-D344-CCEE-35CF9359F5AF}"/>
          </ac:cxnSpMkLst>
        </pc:cxnChg>
        <pc:cxnChg chg="mod">
          <ac:chgData name="Federico Ramognino" userId="cdd6b449-5257-48b2-9971-41df0434ba87" providerId="ADAL" clId="{08827394-AF1A-468E-9DA3-B8974013FAC5}" dt="2024-09-16T13:50:37.702" v="679"/>
          <ac:cxnSpMkLst>
            <pc:docMk/>
            <pc:sldMk cId="2009160408" sldId="257"/>
            <ac:cxnSpMk id="1081" creationId="{2F0CDB0A-7174-B62E-F87F-59F86AD48610}"/>
          </ac:cxnSpMkLst>
        </pc:cxnChg>
        <pc:cxnChg chg="mod">
          <ac:chgData name="Federico Ramognino" userId="cdd6b449-5257-48b2-9971-41df0434ba87" providerId="ADAL" clId="{08827394-AF1A-468E-9DA3-B8974013FAC5}" dt="2024-09-16T13:50:37.702" v="679"/>
          <ac:cxnSpMkLst>
            <pc:docMk/>
            <pc:sldMk cId="2009160408" sldId="257"/>
            <ac:cxnSpMk id="1082" creationId="{4BCDCECB-0B58-AEE5-EBD8-5F235AEE9CE5}"/>
          </ac:cxnSpMkLst>
        </pc:cxnChg>
        <pc:cxnChg chg="mod">
          <ac:chgData name="Federico Ramognino" userId="cdd6b449-5257-48b2-9971-41df0434ba87" providerId="ADAL" clId="{08827394-AF1A-468E-9DA3-B8974013FAC5}" dt="2024-09-16T13:50:37.702" v="679"/>
          <ac:cxnSpMkLst>
            <pc:docMk/>
            <pc:sldMk cId="2009160408" sldId="257"/>
            <ac:cxnSpMk id="1084" creationId="{B4DCBA47-4C83-DCF7-6BB7-F8F4435A5C94}"/>
          </ac:cxnSpMkLst>
        </pc:cxnChg>
        <pc:cxnChg chg="mod">
          <ac:chgData name="Federico Ramognino" userId="cdd6b449-5257-48b2-9971-41df0434ba87" providerId="ADAL" clId="{08827394-AF1A-468E-9DA3-B8974013FAC5}" dt="2024-09-16T13:50:37.702" v="679"/>
          <ac:cxnSpMkLst>
            <pc:docMk/>
            <pc:sldMk cId="2009160408" sldId="257"/>
            <ac:cxnSpMk id="1085" creationId="{F8677206-28B7-9C11-ABE1-CB246D567CA2}"/>
          </ac:cxnSpMkLst>
        </pc:cxnChg>
        <pc:cxnChg chg="mod">
          <ac:chgData name="Federico Ramognino" userId="cdd6b449-5257-48b2-9971-41df0434ba87" providerId="ADAL" clId="{08827394-AF1A-468E-9DA3-B8974013FAC5}" dt="2024-09-16T13:50:37.702" v="679"/>
          <ac:cxnSpMkLst>
            <pc:docMk/>
            <pc:sldMk cId="2009160408" sldId="257"/>
            <ac:cxnSpMk id="1086" creationId="{80583DD7-BB13-0DBE-A099-E6FE19C99B46}"/>
          </ac:cxnSpMkLst>
        </pc:cxnChg>
        <pc:cxnChg chg="mod">
          <ac:chgData name="Federico Ramognino" userId="cdd6b449-5257-48b2-9971-41df0434ba87" providerId="ADAL" clId="{08827394-AF1A-468E-9DA3-B8974013FAC5}" dt="2024-09-16T13:50:37.702" v="679"/>
          <ac:cxnSpMkLst>
            <pc:docMk/>
            <pc:sldMk cId="2009160408" sldId="257"/>
            <ac:cxnSpMk id="1087" creationId="{56B202FC-5618-E080-C321-DE3F26CC3B20}"/>
          </ac:cxnSpMkLst>
        </pc:cxnChg>
        <pc:cxnChg chg="mod">
          <ac:chgData name="Federico Ramognino" userId="cdd6b449-5257-48b2-9971-41df0434ba87" providerId="ADAL" clId="{08827394-AF1A-468E-9DA3-B8974013FAC5}" dt="2024-09-16T13:50:37.897" v="680"/>
          <ac:cxnSpMkLst>
            <pc:docMk/>
            <pc:sldMk cId="2009160408" sldId="257"/>
            <ac:cxnSpMk id="1094" creationId="{973D93E6-DA22-F5BF-137D-79EEC97B1463}"/>
          </ac:cxnSpMkLst>
        </pc:cxnChg>
        <pc:cxnChg chg="mod">
          <ac:chgData name="Federico Ramognino" userId="cdd6b449-5257-48b2-9971-41df0434ba87" providerId="ADAL" clId="{08827394-AF1A-468E-9DA3-B8974013FAC5}" dt="2024-09-16T13:50:37.897" v="680"/>
          <ac:cxnSpMkLst>
            <pc:docMk/>
            <pc:sldMk cId="2009160408" sldId="257"/>
            <ac:cxnSpMk id="1095" creationId="{418878AE-6F32-3FA9-D6B3-873DD72DE9E5}"/>
          </ac:cxnSpMkLst>
        </pc:cxnChg>
        <pc:cxnChg chg="mod">
          <ac:chgData name="Federico Ramognino" userId="cdd6b449-5257-48b2-9971-41df0434ba87" providerId="ADAL" clId="{08827394-AF1A-468E-9DA3-B8974013FAC5}" dt="2024-09-16T13:50:37.897" v="680"/>
          <ac:cxnSpMkLst>
            <pc:docMk/>
            <pc:sldMk cId="2009160408" sldId="257"/>
            <ac:cxnSpMk id="1096" creationId="{3852B0D0-2CBE-0401-21DB-2D2F0FEFB330}"/>
          </ac:cxnSpMkLst>
        </pc:cxnChg>
        <pc:cxnChg chg="mod">
          <ac:chgData name="Federico Ramognino" userId="cdd6b449-5257-48b2-9971-41df0434ba87" providerId="ADAL" clId="{08827394-AF1A-468E-9DA3-B8974013FAC5}" dt="2024-09-16T13:50:37.897" v="680"/>
          <ac:cxnSpMkLst>
            <pc:docMk/>
            <pc:sldMk cId="2009160408" sldId="257"/>
            <ac:cxnSpMk id="1098" creationId="{7F7EF7DE-A118-545F-F511-2A0C88F6E719}"/>
          </ac:cxnSpMkLst>
        </pc:cxnChg>
        <pc:cxnChg chg="mod">
          <ac:chgData name="Federico Ramognino" userId="cdd6b449-5257-48b2-9971-41df0434ba87" providerId="ADAL" clId="{08827394-AF1A-468E-9DA3-B8974013FAC5}" dt="2024-09-16T13:50:37.897" v="680"/>
          <ac:cxnSpMkLst>
            <pc:docMk/>
            <pc:sldMk cId="2009160408" sldId="257"/>
            <ac:cxnSpMk id="1099" creationId="{8D53609F-0E5D-38BD-A125-8FDC1DB5DAD0}"/>
          </ac:cxnSpMkLst>
        </pc:cxnChg>
        <pc:cxnChg chg="mod">
          <ac:chgData name="Federico Ramognino" userId="cdd6b449-5257-48b2-9971-41df0434ba87" providerId="ADAL" clId="{08827394-AF1A-468E-9DA3-B8974013FAC5}" dt="2024-09-16T13:50:37.897" v="680"/>
          <ac:cxnSpMkLst>
            <pc:docMk/>
            <pc:sldMk cId="2009160408" sldId="257"/>
            <ac:cxnSpMk id="1100" creationId="{70F83BF5-05C5-0075-BB08-5DC37A11009A}"/>
          </ac:cxnSpMkLst>
        </pc:cxnChg>
        <pc:cxnChg chg="mod">
          <ac:chgData name="Federico Ramognino" userId="cdd6b449-5257-48b2-9971-41df0434ba87" providerId="ADAL" clId="{08827394-AF1A-468E-9DA3-B8974013FAC5}" dt="2024-09-16T13:50:37.897" v="680"/>
          <ac:cxnSpMkLst>
            <pc:docMk/>
            <pc:sldMk cId="2009160408" sldId="257"/>
            <ac:cxnSpMk id="1101" creationId="{CD4B2B0C-9F1C-F1D0-C33B-CB61CD34728B}"/>
          </ac:cxnSpMkLst>
        </pc:cxnChg>
        <pc:cxnChg chg="mod">
          <ac:chgData name="Federico Ramognino" userId="cdd6b449-5257-48b2-9971-41df0434ba87" providerId="ADAL" clId="{08827394-AF1A-468E-9DA3-B8974013FAC5}" dt="2024-09-16T13:50:37.897" v="680"/>
          <ac:cxnSpMkLst>
            <pc:docMk/>
            <pc:sldMk cId="2009160408" sldId="257"/>
            <ac:cxnSpMk id="1102" creationId="{08BE4A48-0D84-9A2D-0C03-0600A777B1CB}"/>
          </ac:cxnSpMkLst>
        </pc:cxnChg>
        <pc:cxnChg chg="mod">
          <ac:chgData name="Federico Ramognino" userId="cdd6b449-5257-48b2-9971-41df0434ba87" providerId="ADAL" clId="{08827394-AF1A-468E-9DA3-B8974013FAC5}" dt="2024-09-16T13:50:37.897" v="680"/>
          <ac:cxnSpMkLst>
            <pc:docMk/>
            <pc:sldMk cId="2009160408" sldId="257"/>
            <ac:cxnSpMk id="1103" creationId="{B7FFB058-3FF6-7512-1D21-88BBA8C598BD}"/>
          </ac:cxnSpMkLst>
        </pc:cxnChg>
        <pc:cxnChg chg="mod">
          <ac:chgData name="Federico Ramognino" userId="cdd6b449-5257-48b2-9971-41df0434ba87" providerId="ADAL" clId="{08827394-AF1A-468E-9DA3-B8974013FAC5}" dt="2024-09-16T13:50:37.897" v="680"/>
          <ac:cxnSpMkLst>
            <pc:docMk/>
            <pc:sldMk cId="2009160408" sldId="257"/>
            <ac:cxnSpMk id="1104" creationId="{C948BA73-8113-7DDC-5B2D-5E6908B56B6B}"/>
          </ac:cxnSpMkLst>
        </pc:cxnChg>
        <pc:cxnChg chg="mod">
          <ac:chgData name="Federico Ramognino" userId="cdd6b449-5257-48b2-9971-41df0434ba87" providerId="ADAL" clId="{08827394-AF1A-468E-9DA3-B8974013FAC5}" dt="2024-09-16T13:50:37.897" v="680"/>
          <ac:cxnSpMkLst>
            <pc:docMk/>
            <pc:sldMk cId="2009160408" sldId="257"/>
            <ac:cxnSpMk id="1106" creationId="{FC8FBF02-30C1-EB86-69F7-D81CAA2BA423}"/>
          </ac:cxnSpMkLst>
        </pc:cxnChg>
        <pc:cxnChg chg="mod">
          <ac:chgData name="Federico Ramognino" userId="cdd6b449-5257-48b2-9971-41df0434ba87" providerId="ADAL" clId="{08827394-AF1A-468E-9DA3-B8974013FAC5}" dt="2024-09-16T13:50:37.897" v="680"/>
          <ac:cxnSpMkLst>
            <pc:docMk/>
            <pc:sldMk cId="2009160408" sldId="257"/>
            <ac:cxnSpMk id="1107" creationId="{EE4641F6-097D-6392-6990-3A3255B96D08}"/>
          </ac:cxnSpMkLst>
        </pc:cxnChg>
        <pc:cxnChg chg="mod">
          <ac:chgData name="Federico Ramognino" userId="cdd6b449-5257-48b2-9971-41df0434ba87" providerId="ADAL" clId="{08827394-AF1A-468E-9DA3-B8974013FAC5}" dt="2024-09-16T13:50:37.897" v="680"/>
          <ac:cxnSpMkLst>
            <pc:docMk/>
            <pc:sldMk cId="2009160408" sldId="257"/>
            <ac:cxnSpMk id="1108" creationId="{E735C5E9-3B5E-E37E-6379-CD69F30A7C7B}"/>
          </ac:cxnSpMkLst>
        </pc:cxnChg>
        <pc:cxnChg chg="mod">
          <ac:chgData name="Federico Ramognino" userId="cdd6b449-5257-48b2-9971-41df0434ba87" providerId="ADAL" clId="{08827394-AF1A-468E-9DA3-B8974013FAC5}" dt="2024-09-16T13:50:37.897" v="680"/>
          <ac:cxnSpMkLst>
            <pc:docMk/>
            <pc:sldMk cId="2009160408" sldId="257"/>
            <ac:cxnSpMk id="1109" creationId="{3F58B536-D028-7E42-49F8-E20806B4DE09}"/>
          </ac:cxnSpMkLst>
        </pc:cxnChg>
        <pc:cxnChg chg="mod">
          <ac:chgData name="Federico Ramognino" userId="cdd6b449-5257-48b2-9971-41df0434ba87" providerId="ADAL" clId="{08827394-AF1A-468E-9DA3-B8974013FAC5}" dt="2024-09-16T14:10:57.763" v="859"/>
          <ac:cxnSpMkLst>
            <pc:docMk/>
            <pc:sldMk cId="2009160408" sldId="257"/>
            <ac:cxnSpMk id="1121" creationId="{667EBF7A-060C-9F69-5553-0A3C8C15C8CC}"/>
          </ac:cxnSpMkLst>
        </pc:cxnChg>
        <pc:cxnChg chg="mod">
          <ac:chgData name="Federico Ramognino" userId="cdd6b449-5257-48b2-9971-41df0434ba87" providerId="ADAL" clId="{08827394-AF1A-468E-9DA3-B8974013FAC5}" dt="2024-09-16T14:10:57.763" v="859"/>
          <ac:cxnSpMkLst>
            <pc:docMk/>
            <pc:sldMk cId="2009160408" sldId="257"/>
            <ac:cxnSpMk id="1122" creationId="{22F59C0E-3E0B-AF2F-7DD3-DDA2100699C8}"/>
          </ac:cxnSpMkLst>
        </pc:cxnChg>
        <pc:cxnChg chg="mod">
          <ac:chgData name="Federico Ramognino" userId="cdd6b449-5257-48b2-9971-41df0434ba87" providerId="ADAL" clId="{08827394-AF1A-468E-9DA3-B8974013FAC5}" dt="2024-09-16T14:10:57.763" v="859"/>
          <ac:cxnSpMkLst>
            <pc:docMk/>
            <pc:sldMk cId="2009160408" sldId="257"/>
            <ac:cxnSpMk id="1123" creationId="{4B565CC3-7DC8-9EDD-02AC-09DD241FB139}"/>
          </ac:cxnSpMkLst>
        </pc:cxnChg>
        <pc:cxnChg chg="mod">
          <ac:chgData name="Federico Ramognino" userId="cdd6b449-5257-48b2-9971-41df0434ba87" providerId="ADAL" clId="{08827394-AF1A-468E-9DA3-B8974013FAC5}" dt="2024-09-16T14:10:57.763" v="859"/>
          <ac:cxnSpMkLst>
            <pc:docMk/>
            <pc:sldMk cId="2009160408" sldId="257"/>
            <ac:cxnSpMk id="1125" creationId="{D91EE7EB-9116-00F9-6FD8-8E2A1663406F}"/>
          </ac:cxnSpMkLst>
        </pc:cxnChg>
        <pc:cxnChg chg="mod">
          <ac:chgData name="Federico Ramognino" userId="cdd6b449-5257-48b2-9971-41df0434ba87" providerId="ADAL" clId="{08827394-AF1A-468E-9DA3-B8974013FAC5}" dt="2024-09-16T14:10:57.763" v="859"/>
          <ac:cxnSpMkLst>
            <pc:docMk/>
            <pc:sldMk cId="2009160408" sldId="257"/>
            <ac:cxnSpMk id="1126" creationId="{755FC14B-C26F-958A-13C5-EF558D38BC9C}"/>
          </ac:cxnSpMkLst>
        </pc:cxnChg>
        <pc:cxnChg chg="mod">
          <ac:chgData name="Federico Ramognino" userId="cdd6b449-5257-48b2-9971-41df0434ba87" providerId="ADAL" clId="{08827394-AF1A-468E-9DA3-B8974013FAC5}" dt="2024-09-16T14:10:57.763" v="859"/>
          <ac:cxnSpMkLst>
            <pc:docMk/>
            <pc:sldMk cId="2009160408" sldId="257"/>
            <ac:cxnSpMk id="1127" creationId="{9575F87B-28FC-63A4-7015-EB4387D05309}"/>
          </ac:cxnSpMkLst>
        </pc:cxnChg>
        <pc:cxnChg chg="mod">
          <ac:chgData name="Federico Ramognino" userId="cdd6b449-5257-48b2-9971-41df0434ba87" providerId="ADAL" clId="{08827394-AF1A-468E-9DA3-B8974013FAC5}" dt="2024-09-16T14:10:57.763" v="859"/>
          <ac:cxnSpMkLst>
            <pc:docMk/>
            <pc:sldMk cId="2009160408" sldId="257"/>
            <ac:cxnSpMk id="1128" creationId="{AD68A53B-9FE1-2B8D-0916-C286D4E872B8}"/>
          </ac:cxnSpMkLst>
        </pc:cxnChg>
        <pc:cxnChg chg="mod">
          <ac:chgData name="Federico Ramognino" userId="cdd6b449-5257-48b2-9971-41df0434ba87" providerId="ADAL" clId="{08827394-AF1A-468E-9DA3-B8974013FAC5}" dt="2024-09-16T14:10:57.763" v="859"/>
          <ac:cxnSpMkLst>
            <pc:docMk/>
            <pc:sldMk cId="2009160408" sldId="257"/>
            <ac:cxnSpMk id="1129" creationId="{645F17ED-39CA-63D6-83FD-947D39052734}"/>
          </ac:cxnSpMkLst>
        </pc:cxnChg>
        <pc:cxnChg chg="mod">
          <ac:chgData name="Federico Ramognino" userId="cdd6b449-5257-48b2-9971-41df0434ba87" providerId="ADAL" clId="{08827394-AF1A-468E-9DA3-B8974013FAC5}" dt="2024-09-16T14:10:57.763" v="859"/>
          <ac:cxnSpMkLst>
            <pc:docMk/>
            <pc:sldMk cId="2009160408" sldId="257"/>
            <ac:cxnSpMk id="1130" creationId="{34CBC776-89CB-D84F-C8A2-34D0ABE1CB53}"/>
          </ac:cxnSpMkLst>
        </pc:cxnChg>
        <pc:cxnChg chg="mod">
          <ac:chgData name="Federico Ramognino" userId="cdd6b449-5257-48b2-9971-41df0434ba87" providerId="ADAL" clId="{08827394-AF1A-468E-9DA3-B8974013FAC5}" dt="2024-09-16T14:10:57.763" v="859"/>
          <ac:cxnSpMkLst>
            <pc:docMk/>
            <pc:sldMk cId="2009160408" sldId="257"/>
            <ac:cxnSpMk id="1131" creationId="{70C77F9C-DE0F-CCC3-733B-70B717623AF6}"/>
          </ac:cxnSpMkLst>
        </pc:cxnChg>
        <pc:cxnChg chg="mod">
          <ac:chgData name="Federico Ramognino" userId="cdd6b449-5257-48b2-9971-41df0434ba87" providerId="ADAL" clId="{08827394-AF1A-468E-9DA3-B8974013FAC5}" dt="2024-09-16T14:10:57.763" v="859"/>
          <ac:cxnSpMkLst>
            <pc:docMk/>
            <pc:sldMk cId="2009160408" sldId="257"/>
            <ac:cxnSpMk id="1133" creationId="{2EC8BB5A-A616-121A-CE32-82BDC8CD227E}"/>
          </ac:cxnSpMkLst>
        </pc:cxnChg>
        <pc:cxnChg chg="mod">
          <ac:chgData name="Federico Ramognino" userId="cdd6b449-5257-48b2-9971-41df0434ba87" providerId="ADAL" clId="{08827394-AF1A-468E-9DA3-B8974013FAC5}" dt="2024-09-16T14:10:57.763" v="859"/>
          <ac:cxnSpMkLst>
            <pc:docMk/>
            <pc:sldMk cId="2009160408" sldId="257"/>
            <ac:cxnSpMk id="1134" creationId="{DA18D62F-D49A-7201-8BFB-89A27F4C7532}"/>
          </ac:cxnSpMkLst>
        </pc:cxnChg>
        <pc:cxnChg chg="mod">
          <ac:chgData name="Federico Ramognino" userId="cdd6b449-5257-48b2-9971-41df0434ba87" providerId="ADAL" clId="{08827394-AF1A-468E-9DA3-B8974013FAC5}" dt="2024-09-16T14:10:57.763" v="859"/>
          <ac:cxnSpMkLst>
            <pc:docMk/>
            <pc:sldMk cId="2009160408" sldId="257"/>
            <ac:cxnSpMk id="1135" creationId="{CB6D44A7-8638-92AA-1D38-7A09E99D9100}"/>
          </ac:cxnSpMkLst>
        </pc:cxnChg>
        <pc:cxnChg chg="mod">
          <ac:chgData name="Federico Ramognino" userId="cdd6b449-5257-48b2-9971-41df0434ba87" providerId="ADAL" clId="{08827394-AF1A-468E-9DA3-B8974013FAC5}" dt="2024-09-16T14:10:57.763" v="859"/>
          <ac:cxnSpMkLst>
            <pc:docMk/>
            <pc:sldMk cId="2009160408" sldId="257"/>
            <ac:cxnSpMk id="1136" creationId="{9A57239A-8770-2135-12B9-6382725A87CF}"/>
          </ac:cxnSpMkLst>
        </pc:cxnChg>
        <pc:cxnChg chg="mod">
          <ac:chgData name="Federico Ramognino" userId="cdd6b449-5257-48b2-9971-41df0434ba87" providerId="ADAL" clId="{08827394-AF1A-468E-9DA3-B8974013FAC5}" dt="2024-09-16T14:10:57.914" v="860"/>
          <ac:cxnSpMkLst>
            <pc:docMk/>
            <pc:sldMk cId="2009160408" sldId="257"/>
            <ac:cxnSpMk id="1143" creationId="{2B752C4C-6532-3C0D-BAF4-A4D105B18386}"/>
          </ac:cxnSpMkLst>
        </pc:cxnChg>
        <pc:cxnChg chg="mod">
          <ac:chgData name="Federico Ramognino" userId="cdd6b449-5257-48b2-9971-41df0434ba87" providerId="ADAL" clId="{08827394-AF1A-468E-9DA3-B8974013FAC5}" dt="2024-09-16T14:10:57.914" v="860"/>
          <ac:cxnSpMkLst>
            <pc:docMk/>
            <pc:sldMk cId="2009160408" sldId="257"/>
            <ac:cxnSpMk id="1144" creationId="{50D42C0B-DED7-871D-DC57-542554D44CD4}"/>
          </ac:cxnSpMkLst>
        </pc:cxnChg>
        <pc:cxnChg chg="mod">
          <ac:chgData name="Federico Ramognino" userId="cdd6b449-5257-48b2-9971-41df0434ba87" providerId="ADAL" clId="{08827394-AF1A-468E-9DA3-B8974013FAC5}" dt="2024-09-16T14:10:57.914" v="860"/>
          <ac:cxnSpMkLst>
            <pc:docMk/>
            <pc:sldMk cId="2009160408" sldId="257"/>
            <ac:cxnSpMk id="1145" creationId="{50778E80-1897-4DF8-42CB-B2C35AF13915}"/>
          </ac:cxnSpMkLst>
        </pc:cxnChg>
        <pc:cxnChg chg="mod">
          <ac:chgData name="Federico Ramognino" userId="cdd6b449-5257-48b2-9971-41df0434ba87" providerId="ADAL" clId="{08827394-AF1A-468E-9DA3-B8974013FAC5}" dt="2024-09-16T14:10:57.914" v="860"/>
          <ac:cxnSpMkLst>
            <pc:docMk/>
            <pc:sldMk cId="2009160408" sldId="257"/>
            <ac:cxnSpMk id="1147" creationId="{012672EB-5575-90D7-D9A1-4769010CD760}"/>
          </ac:cxnSpMkLst>
        </pc:cxnChg>
        <pc:cxnChg chg="mod">
          <ac:chgData name="Federico Ramognino" userId="cdd6b449-5257-48b2-9971-41df0434ba87" providerId="ADAL" clId="{08827394-AF1A-468E-9DA3-B8974013FAC5}" dt="2024-09-16T14:10:57.914" v="860"/>
          <ac:cxnSpMkLst>
            <pc:docMk/>
            <pc:sldMk cId="2009160408" sldId="257"/>
            <ac:cxnSpMk id="1148" creationId="{940AB29E-8227-5379-2786-E464FE6FAE9A}"/>
          </ac:cxnSpMkLst>
        </pc:cxnChg>
        <pc:cxnChg chg="mod">
          <ac:chgData name="Federico Ramognino" userId="cdd6b449-5257-48b2-9971-41df0434ba87" providerId="ADAL" clId="{08827394-AF1A-468E-9DA3-B8974013FAC5}" dt="2024-09-16T14:10:57.914" v="860"/>
          <ac:cxnSpMkLst>
            <pc:docMk/>
            <pc:sldMk cId="2009160408" sldId="257"/>
            <ac:cxnSpMk id="1149" creationId="{FAC89CB9-9FA8-E644-A313-BA39288725BC}"/>
          </ac:cxnSpMkLst>
        </pc:cxnChg>
        <pc:cxnChg chg="mod">
          <ac:chgData name="Federico Ramognino" userId="cdd6b449-5257-48b2-9971-41df0434ba87" providerId="ADAL" clId="{08827394-AF1A-468E-9DA3-B8974013FAC5}" dt="2024-09-16T14:10:57.914" v="860"/>
          <ac:cxnSpMkLst>
            <pc:docMk/>
            <pc:sldMk cId="2009160408" sldId="257"/>
            <ac:cxnSpMk id="1150" creationId="{324CFE30-440B-5F34-999B-1EBB59251D7E}"/>
          </ac:cxnSpMkLst>
        </pc:cxnChg>
        <pc:cxnChg chg="mod">
          <ac:chgData name="Federico Ramognino" userId="cdd6b449-5257-48b2-9971-41df0434ba87" providerId="ADAL" clId="{08827394-AF1A-468E-9DA3-B8974013FAC5}" dt="2024-09-16T14:10:57.914" v="860"/>
          <ac:cxnSpMkLst>
            <pc:docMk/>
            <pc:sldMk cId="2009160408" sldId="257"/>
            <ac:cxnSpMk id="1151" creationId="{C1806493-3D8E-3D81-4F63-564C4D237E9F}"/>
          </ac:cxnSpMkLst>
        </pc:cxnChg>
        <pc:cxnChg chg="mod">
          <ac:chgData name="Federico Ramognino" userId="cdd6b449-5257-48b2-9971-41df0434ba87" providerId="ADAL" clId="{08827394-AF1A-468E-9DA3-B8974013FAC5}" dt="2024-09-16T14:10:57.914" v="860"/>
          <ac:cxnSpMkLst>
            <pc:docMk/>
            <pc:sldMk cId="2009160408" sldId="257"/>
            <ac:cxnSpMk id="1152" creationId="{68CFAADF-40AA-727E-5291-47E308345780}"/>
          </ac:cxnSpMkLst>
        </pc:cxnChg>
        <pc:cxnChg chg="mod">
          <ac:chgData name="Federico Ramognino" userId="cdd6b449-5257-48b2-9971-41df0434ba87" providerId="ADAL" clId="{08827394-AF1A-468E-9DA3-B8974013FAC5}" dt="2024-09-16T14:10:57.914" v="860"/>
          <ac:cxnSpMkLst>
            <pc:docMk/>
            <pc:sldMk cId="2009160408" sldId="257"/>
            <ac:cxnSpMk id="1153" creationId="{D62C907B-CBFF-555B-58F4-88AF74A48427}"/>
          </ac:cxnSpMkLst>
        </pc:cxnChg>
        <pc:cxnChg chg="mod">
          <ac:chgData name="Federico Ramognino" userId="cdd6b449-5257-48b2-9971-41df0434ba87" providerId="ADAL" clId="{08827394-AF1A-468E-9DA3-B8974013FAC5}" dt="2024-09-16T14:10:57.914" v="860"/>
          <ac:cxnSpMkLst>
            <pc:docMk/>
            <pc:sldMk cId="2009160408" sldId="257"/>
            <ac:cxnSpMk id="1155" creationId="{6E47669B-3776-DE55-AE55-08A3F8607055}"/>
          </ac:cxnSpMkLst>
        </pc:cxnChg>
        <pc:cxnChg chg="mod">
          <ac:chgData name="Federico Ramognino" userId="cdd6b449-5257-48b2-9971-41df0434ba87" providerId="ADAL" clId="{08827394-AF1A-468E-9DA3-B8974013FAC5}" dt="2024-09-16T14:10:57.914" v="860"/>
          <ac:cxnSpMkLst>
            <pc:docMk/>
            <pc:sldMk cId="2009160408" sldId="257"/>
            <ac:cxnSpMk id="1156" creationId="{7EADA9DD-529C-0A37-DCBC-B7D7A024CFF2}"/>
          </ac:cxnSpMkLst>
        </pc:cxnChg>
        <pc:cxnChg chg="mod">
          <ac:chgData name="Federico Ramognino" userId="cdd6b449-5257-48b2-9971-41df0434ba87" providerId="ADAL" clId="{08827394-AF1A-468E-9DA3-B8974013FAC5}" dt="2024-09-16T14:10:57.914" v="860"/>
          <ac:cxnSpMkLst>
            <pc:docMk/>
            <pc:sldMk cId="2009160408" sldId="257"/>
            <ac:cxnSpMk id="1157" creationId="{1111FCE4-C280-5064-6067-C92C19730EB8}"/>
          </ac:cxnSpMkLst>
        </pc:cxnChg>
        <pc:cxnChg chg="mod">
          <ac:chgData name="Federico Ramognino" userId="cdd6b449-5257-48b2-9971-41df0434ba87" providerId="ADAL" clId="{08827394-AF1A-468E-9DA3-B8974013FAC5}" dt="2024-09-16T14:10:57.914" v="860"/>
          <ac:cxnSpMkLst>
            <pc:docMk/>
            <pc:sldMk cId="2009160408" sldId="257"/>
            <ac:cxnSpMk id="1158" creationId="{29EA72A4-6A51-A9D9-31E3-BF99305CB2FB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167" creationId="{34E6BE92-393B-534D-8E4C-CCC4E8C155C0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168" creationId="{36942C88-A282-9741-4546-73F99AFA6437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169" creationId="{0F2A70C4-91B9-90A1-E5C4-C3323706C6E8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171" creationId="{6D8B147D-FA23-CA96-09E7-90745AF04558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172" creationId="{E4182306-A090-3B7B-3159-3FE2F6B3CE76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173" creationId="{BA1194A4-EF16-A96B-04CC-6855B7EAF3D7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174" creationId="{D63E0E63-7609-A88C-DF80-C820287FB7AB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175" creationId="{4C88FB2C-C0FA-724E-7FE3-62DC482DCE6F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176" creationId="{F56FD3E6-83A8-3587-B3A0-BA67771834CE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177" creationId="{3D11497C-5F54-757B-CB69-B642F4A4E624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179" creationId="{EAACA0F0-A5D6-4475-3DB7-BDEC419FAC7D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180" creationId="{C5639134-CA37-DE01-DA00-289ADACC0F27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181" creationId="{C4D58D64-A88B-2DF3-C76C-FA22937543CF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182" creationId="{7D279ADB-CA30-224C-804F-4F9A3836F1EA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191" creationId="{DED2B31C-CDCB-A5D7-20B2-702EF43DCCEE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192" creationId="{90EDDCE5-83F1-20EA-23C8-04BDEB11282F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193" creationId="{6E83921C-5488-BE34-911E-03967CAF860B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195" creationId="{11ABF9BC-8739-09F9-0355-2F74E7038984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196" creationId="{F88AC181-C6FB-A8DE-E0A0-2C156DC2D5B0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197" creationId="{8CB565F6-5C11-461A-368C-7A436A5E0CB7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198" creationId="{154DE050-2947-DF23-AF3A-79CA88595841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199" creationId="{DD9E96FB-E45C-ED13-47B6-C4F5AB9A46FD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200" creationId="{8863DB84-E404-F4C7-1409-96FE9B4CC6E1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201" creationId="{A03738F7-B031-FB8F-903F-AC728D721373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202" creationId="{619DB63E-1DD3-2A21-A057-238DF8AF985C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203" creationId="{EAA88092-0B6B-F845-3EED-F0548578625B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204" creationId="{FBBEED37-3974-BE65-A8EE-43EC6E045575}"/>
          </ac:cxnSpMkLst>
        </pc:cxnChg>
        <pc:cxnChg chg="mod">
          <ac:chgData name="Federico Ramognino" userId="cdd6b449-5257-48b2-9971-41df0434ba87" providerId="ADAL" clId="{08827394-AF1A-468E-9DA3-B8974013FAC5}" dt="2024-09-16T14:12:08.135" v="875"/>
          <ac:cxnSpMkLst>
            <pc:docMk/>
            <pc:sldMk cId="2009160408" sldId="257"/>
            <ac:cxnSpMk id="1205" creationId="{0CC4FB54-E939-2AB9-43C2-0217EF0D28C2}"/>
          </ac:cxnSpMkLst>
        </pc:cxnChg>
        <pc:cxnChg chg="mod">
          <ac:chgData name="Federico Ramognino" userId="cdd6b449-5257-48b2-9971-41df0434ba87" providerId="ADAL" clId="{08827394-AF1A-468E-9DA3-B8974013FAC5}" dt="2024-09-16T14:12:20.227" v="882"/>
          <ac:cxnSpMkLst>
            <pc:docMk/>
            <pc:sldMk cId="2009160408" sldId="257"/>
            <ac:cxnSpMk id="1223" creationId="{047B4323-3981-0FCE-B810-27B7C7A3D719}"/>
          </ac:cxnSpMkLst>
        </pc:cxnChg>
        <pc:cxnChg chg="mod">
          <ac:chgData name="Federico Ramognino" userId="cdd6b449-5257-48b2-9971-41df0434ba87" providerId="ADAL" clId="{08827394-AF1A-468E-9DA3-B8974013FAC5}" dt="2024-09-16T14:12:20.227" v="882"/>
          <ac:cxnSpMkLst>
            <pc:docMk/>
            <pc:sldMk cId="2009160408" sldId="257"/>
            <ac:cxnSpMk id="1224" creationId="{6A5B92E9-2EF1-24C7-A5EF-8E7C61417465}"/>
          </ac:cxnSpMkLst>
        </pc:cxnChg>
        <pc:cxnChg chg="mod">
          <ac:chgData name="Federico Ramognino" userId="cdd6b449-5257-48b2-9971-41df0434ba87" providerId="ADAL" clId="{08827394-AF1A-468E-9DA3-B8974013FAC5}" dt="2024-09-16T14:12:20.227" v="882"/>
          <ac:cxnSpMkLst>
            <pc:docMk/>
            <pc:sldMk cId="2009160408" sldId="257"/>
            <ac:cxnSpMk id="1225" creationId="{320620F9-273C-313E-5A70-10CD3FE999EB}"/>
          </ac:cxnSpMkLst>
        </pc:cxnChg>
        <pc:cxnChg chg="mod">
          <ac:chgData name="Federico Ramognino" userId="cdd6b449-5257-48b2-9971-41df0434ba87" providerId="ADAL" clId="{08827394-AF1A-468E-9DA3-B8974013FAC5}" dt="2024-09-16T14:12:20.227" v="882"/>
          <ac:cxnSpMkLst>
            <pc:docMk/>
            <pc:sldMk cId="2009160408" sldId="257"/>
            <ac:cxnSpMk id="1227" creationId="{73585009-2E8F-2341-2ECA-AA58C98F6786}"/>
          </ac:cxnSpMkLst>
        </pc:cxnChg>
        <pc:cxnChg chg="mod">
          <ac:chgData name="Federico Ramognino" userId="cdd6b449-5257-48b2-9971-41df0434ba87" providerId="ADAL" clId="{08827394-AF1A-468E-9DA3-B8974013FAC5}" dt="2024-09-16T14:12:20.227" v="882"/>
          <ac:cxnSpMkLst>
            <pc:docMk/>
            <pc:sldMk cId="2009160408" sldId="257"/>
            <ac:cxnSpMk id="1228" creationId="{BB3894F4-6E86-3B3A-87DF-E4E212DC87CF}"/>
          </ac:cxnSpMkLst>
        </pc:cxnChg>
        <pc:cxnChg chg="mod">
          <ac:chgData name="Federico Ramognino" userId="cdd6b449-5257-48b2-9971-41df0434ba87" providerId="ADAL" clId="{08827394-AF1A-468E-9DA3-B8974013FAC5}" dt="2024-09-16T14:12:20.227" v="882"/>
          <ac:cxnSpMkLst>
            <pc:docMk/>
            <pc:sldMk cId="2009160408" sldId="257"/>
            <ac:cxnSpMk id="1229" creationId="{FDB0C1D8-E8F3-7FAE-09B7-94EECE6E0C5F}"/>
          </ac:cxnSpMkLst>
        </pc:cxnChg>
        <pc:cxnChg chg="mod">
          <ac:chgData name="Federico Ramognino" userId="cdd6b449-5257-48b2-9971-41df0434ba87" providerId="ADAL" clId="{08827394-AF1A-468E-9DA3-B8974013FAC5}" dt="2024-09-16T14:12:20.227" v="882"/>
          <ac:cxnSpMkLst>
            <pc:docMk/>
            <pc:sldMk cId="2009160408" sldId="257"/>
            <ac:cxnSpMk id="1230" creationId="{E8A13966-6F1F-51D3-3CC1-70C76AF01CB5}"/>
          </ac:cxnSpMkLst>
        </pc:cxnChg>
        <pc:cxnChg chg="mod">
          <ac:chgData name="Federico Ramognino" userId="cdd6b449-5257-48b2-9971-41df0434ba87" providerId="ADAL" clId="{08827394-AF1A-468E-9DA3-B8974013FAC5}" dt="2024-09-16T14:12:20.227" v="882"/>
          <ac:cxnSpMkLst>
            <pc:docMk/>
            <pc:sldMk cId="2009160408" sldId="257"/>
            <ac:cxnSpMk id="1231" creationId="{44773B68-5987-812F-BD8E-758E1B72FEAD}"/>
          </ac:cxnSpMkLst>
        </pc:cxnChg>
        <pc:cxnChg chg="mod">
          <ac:chgData name="Federico Ramognino" userId="cdd6b449-5257-48b2-9971-41df0434ba87" providerId="ADAL" clId="{08827394-AF1A-468E-9DA3-B8974013FAC5}" dt="2024-09-16T14:12:20.227" v="882"/>
          <ac:cxnSpMkLst>
            <pc:docMk/>
            <pc:sldMk cId="2009160408" sldId="257"/>
            <ac:cxnSpMk id="1232" creationId="{4F5F0813-CFBF-409F-554E-B23C0CED3BBC}"/>
          </ac:cxnSpMkLst>
        </pc:cxnChg>
        <pc:cxnChg chg="mod">
          <ac:chgData name="Federico Ramognino" userId="cdd6b449-5257-48b2-9971-41df0434ba87" providerId="ADAL" clId="{08827394-AF1A-468E-9DA3-B8974013FAC5}" dt="2024-09-16T14:12:20.227" v="882"/>
          <ac:cxnSpMkLst>
            <pc:docMk/>
            <pc:sldMk cId="2009160408" sldId="257"/>
            <ac:cxnSpMk id="1233" creationId="{A35DD651-E739-2705-AF86-8FCA31DA652B}"/>
          </ac:cxnSpMkLst>
        </pc:cxnChg>
        <pc:cxnChg chg="mod">
          <ac:chgData name="Federico Ramognino" userId="cdd6b449-5257-48b2-9971-41df0434ba87" providerId="ADAL" clId="{08827394-AF1A-468E-9DA3-B8974013FAC5}" dt="2024-09-16T14:12:20.227" v="882"/>
          <ac:cxnSpMkLst>
            <pc:docMk/>
            <pc:sldMk cId="2009160408" sldId="257"/>
            <ac:cxnSpMk id="1234" creationId="{47663AF0-FA9D-4DFB-97AD-27B3B46D1C4F}"/>
          </ac:cxnSpMkLst>
        </pc:cxnChg>
        <pc:cxnChg chg="mod">
          <ac:chgData name="Federico Ramognino" userId="cdd6b449-5257-48b2-9971-41df0434ba87" providerId="ADAL" clId="{08827394-AF1A-468E-9DA3-B8974013FAC5}" dt="2024-09-16T14:12:20.227" v="882"/>
          <ac:cxnSpMkLst>
            <pc:docMk/>
            <pc:sldMk cId="2009160408" sldId="257"/>
            <ac:cxnSpMk id="1235" creationId="{9A86A082-0040-A805-0136-27A7766C30C2}"/>
          </ac:cxnSpMkLst>
        </pc:cxnChg>
        <pc:cxnChg chg="mod">
          <ac:chgData name="Federico Ramognino" userId="cdd6b449-5257-48b2-9971-41df0434ba87" providerId="ADAL" clId="{08827394-AF1A-468E-9DA3-B8974013FAC5}" dt="2024-09-16T14:12:20.227" v="882"/>
          <ac:cxnSpMkLst>
            <pc:docMk/>
            <pc:sldMk cId="2009160408" sldId="257"/>
            <ac:cxnSpMk id="1236" creationId="{DE843C6E-6494-89EA-DC16-2FD0CC45525C}"/>
          </ac:cxnSpMkLst>
        </pc:cxnChg>
        <pc:cxnChg chg="mod">
          <ac:chgData name="Federico Ramognino" userId="cdd6b449-5257-48b2-9971-41df0434ba87" providerId="ADAL" clId="{08827394-AF1A-468E-9DA3-B8974013FAC5}" dt="2024-09-16T14:12:20.227" v="882"/>
          <ac:cxnSpMkLst>
            <pc:docMk/>
            <pc:sldMk cId="2009160408" sldId="257"/>
            <ac:cxnSpMk id="1237" creationId="{4DE44466-80A5-627C-507F-B78C633560F9}"/>
          </ac:cxnSpMkLst>
        </pc:cxnChg>
        <pc:cxnChg chg="mod">
          <ac:chgData name="Federico Ramognino" userId="cdd6b449-5257-48b2-9971-41df0434ba87" providerId="ADAL" clId="{08827394-AF1A-468E-9DA3-B8974013FAC5}" dt="2024-09-16T14:12:20.378" v="883"/>
          <ac:cxnSpMkLst>
            <pc:docMk/>
            <pc:sldMk cId="2009160408" sldId="257"/>
            <ac:cxnSpMk id="1246" creationId="{62F9E289-D006-4CDB-06B1-0441F6126FA6}"/>
          </ac:cxnSpMkLst>
        </pc:cxnChg>
        <pc:cxnChg chg="mod">
          <ac:chgData name="Federico Ramognino" userId="cdd6b449-5257-48b2-9971-41df0434ba87" providerId="ADAL" clId="{08827394-AF1A-468E-9DA3-B8974013FAC5}" dt="2024-09-16T14:12:20.378" v="883"/>
          <ac:cxnSpMkLst>
            <pc:docMk/>
            <pc:sldMk cId="2009160408" sldId="257"/>
            <ac:cxnSpMk id="1247" creationId="{DDFEE904-3646-AC1D-839E-90382BCF18B6}"/>
          </ac:cxnSpMkLst>
        </pc:cxnChg>
        <pc:cxnChg chg="mod">
          <ac:chgData name="Federico Ramognino" userId="cdd6b449-5257-48b2-9971-41df0434ba87" providerId="ADAL" clId="{08827394-AF1A-468E-9DA3-B8974013FAC5}" dt="2024-09-16T14:12:20.378" v="883"/>
          <ac:cxnSpMkLst>
            <pc:docMk/>
            <pc:sldMk cId="2009160408" sldId="257"/>
            <ac:cxnSpMk id="1248" creationId="{E370C6D5-D001-DE03-9DF3-585B53ECF640}"/>
          </ac:cxnSpMkLst>
        </pc:cxnChg>
        <pc:cxnChg chg="mod">
          <ac:chgData name="Federico Ramognino" userId="cdd6b449-5257-48b2-9971-41df0434ba87" providerId="ADAL" clId="{08827394-AF1A-468E-9DA3-B8974013FAC5}" dt="2024-09-16T14:12:20.378" v="883"/>
          <ac:cxnSpMkLst>
            <pc:docMk/>
            <pc:sldMk cId="2009160408" sldId="257"/>
            <ac:cxnSpMk id="1250" creationId="{9CE41106-1DB8-DBF0-674E-0C5E7FC5CDB7}"/>
          </ac:cxnSpMkLst>
        </pc:cxnChg>
        <pc:cxnChg chg="mod">
          <ac:chgData name="Federico Ramognino" userId="cdd6b449-5257-48b2-9971-41df0434ba87" providerId="ADAL" clId="{08827394-AF1A-468E-9DA3-B8974013FAC5}" dt="2024-09-16T14:12:20.378" v="883"/>
          <ac:cxnSpMkLst>
            <pc:docMk/>
            <pc:sldMk cId="2009160408" sldId="257"/>
            <ac:cxnSpMk id="1251" creationId="{3EFA55DB-AEA6-A5E8-83F7-3457EA20BA9B}"/>
          </ac:cxnSpMkLst>
        </pc:cxnChg>
        <pc:cxnChg chg="mod">
          <ac:chgData name="Federico Ramognino" userId="cdd6b449-5257-48b2-9971-41df0434ba87" providerId="ADAL" clId="{08827394-AF1A-468E-9DA3-B8974013FAC5}" dt="2024-09-16T14:12:20.378" v="883"/>
          <ac:cxnSpMkLst>
            <pc:docMk/>
            <pc:sldMk cId="2009160408" sldId="257"/>
            <ac:cxnSpMk id="1252" creationId="{E14A26E8-18B4-AD61-2FB8-8835264F9EE7}"/>
          </ac:cxnSpMkLst>
        </pc:cxnChg>
        <pc:cxnChg chg="mod">
          <ac:chgData name="Federico Ramognino" userId="cdd6b449-5257-48b2-9971-41df0434ba87" providerId="ADAL" clId="{08827394-AF1A-468E-9DA3-B8974013FAC5}" dt="2024-09-16T14:12:20.378" v="883"/>
          <ac:cxnSpMkLst>
            <pc:docMk/>
            <pc:sldMk cId="2009160408" sldId="257"/>
            <ac:cxnSpMk id="1253" creationId="{9ADCEEF4-3133-7C3B-DD22-E768DFF7856F}"/>
          </ac:cxnSpMkLst>
        </pc:cxnChg>
        <pc:cxnChg chg="mod">
          <ac:chgData name="Federico Ramognino" userId="cdd6b449-5257-48b2-9971-41df0434ba87" providerId="ADAL" clId="{08827394-AF1A-468E-9DA3-B8974013FAC5}" dt="2024-09-16T14:12:20.378" v="883"/>
          <ac:cxnSpMkLst>
            <pc:docMk/>
            <pc:sldMk cId="2009160408" sldId="257"/>
            <ac:cxnSpMk id="1254" creationId="{69914A9A-C682-4A3A-B75D-BC77F07DCDE3}"/>
          </ac:cxnSpMkLst>
        </pc:cxnChg>
        <pc:cxnChg chg="mod">
          <ac:chgData name="Federico Ramognino" userId="cdd6b449-5257-48b2-9971-41df0434ba87" providerId="ADAL" clId="{08827394-AF1A-468E-9DA3-B8974013FAC5}" dt="2024-09-16T14:12:20.378" v="883"/>
          <ac:cxnSpMkLst>
            <pc:docMk/>
            <pc:sldMk cId="2009160408" sldId="257"/>
            <ac:cxnSpMk id="1255" creationId="{28EF6556-ECEA-DC62-4792-BC1E1D018BDB}"/>
          </ac:cxnSpMkLst>
        </pc:cxnChg>
        <pc:cxnChg chg="mod">
          <ac:chgData name="Federico Ramognino" userId="cdd6b449-5257-48b2-9971-41df0434ba87" providerId="ADAL" clId="{08827394-AF1A-468E-9DA3-B8974013FAC5}" dt="2024-09-16T14:12:20.378" v="883"/>
          <ac:cxnSpMkLst>
            <pc:docMk/>
            <pc:sldMk cId="2009160408" sldId="257"/>
            <ac:cxnSpMk id="1256" creationId="{B3FDD2BB-BD0E-6BEF-47B3-C1C4920B76A3}"/>
          </ac:cxnSpMkLst>
        </pc:cxnChg>
        <pc:cxnChg chg="mod">
          <ac:chgData name="Federico Ramognino" userId="cdd6b449-5257-48b2-9971-41df0434ba87" providerId="ADAL" clId="{08827394-AF1A-468E-9DA3-B8974013FAC5}" dt="2024-09-16T14:12:20.378" v="883"/>
          <ac:cxnSpMkLst>
            <pc:docMk/>
            <pc:sldMk cId="2009160408" sldId="257"/>
            <ac:cxnSpMk id="1257" creationId="{8F91EBF4-4CCC-8F04-5179-9626C8314DEA}"/>
          </ac:cxnSpMkLst>
        </pc:cxnChg>
        <pc:cxnChg chg="mod">
          <ac:chgData name="Federico Ramognino" userId="cdd6b449-5257-48b2-9971-41df0434ba87" providerId="ADAL" clId="{08827394-AF1A-468E-9DA3-B8974013FAC5}" dt="2024-09-16T14:12:20.378" v="883"/>
          <ac:cxnSpMkLst>
            <pc:docMk/>
            <pc:sldMk cId="2009160408" sldId="257"/>
            <ac:cxnSpMk id="1258" creationId="{320A07E3-208C-08CF-6FCA-0E61FCD16CCE}"/>
          </ac:cxnSpMkLst>
        </pc:cxnChg>
        <pc:cxnChg chg="mod">
          <ac:chgData name="Federico Ramognino" userId="cdd6b449-5257-48b2-9971-41df0434ba87" providerId="ADAL" clId="{08827394-AF1A-468E-9DA3-B8974013FAC5}" dt="2024-09-16T14:12:20.378" v="883"/>
          <ac:cxnSpMkLst>
            <pc:docMk/>
            <pc:sldMk cId="2009160408" sldId="257"/>
            <ac:cxnSpMk id="1259" creationId="{9C4D224E-5BE6-12C2-4F84-A440C7679C47}"/>
          </ac:cxnSpMkLst>
        </pc:cxnChg>
        <pc:cxnChg chg="mod">
          <ac:chgData name="Federico Ramognino" userId="cdd6b449-5257-48b2-9971-41df0434ba87" providerId="ADAL" clId="{08827394-AF1A-468E-9DA3-B8974013FAC5}" dt="2024-09-16T14:12:20.378" v="883"/>
          <ac:cxnSpMkLst>
            <pc:docMk/>
            <pc:sldMk cId="2009160408" sldId="257"/>
            <ac:cxnSpMk id="1260" creationId="{69340F79-F42B-4EE9-BF67-8F34ADF26629}"/>
          </ac:cxnSpMkLst>
        </pc:cxnChg>
        <pc:cxnChg chg="add mod">
          <ac:chgData name="Federico Ramognino" userId="cdd6b449-5257-48b2-9971-41df0434ba87" providerId="ADAL" clId="{08827394-AF1A-468E-9DA3-B8974013FAC5}" dt="2024-09-18T07:50:54.112" v="6848" actId="1036"/>
          <ac:cxnSpMkLst>
            <pc:docMk/>
            <pc:sldMk cId="2009160408" sldId="257"/>
            <ac:cxnSpMk id="1278" creationId="{E2384172-C7C8-4924-29AD-7D7379223B25}"/>
          </ac:cxnSpMkLst>
        </pc:cxnChg>
        <pc:cxnChg chg="add del mod">
          <ac:chgData name="Federico Ramognino" userId="cdd6b449-5257-48b2-9971-41df0434ba87" providerId="ADAL" clId="{08827394-AF1A-468E-9DA3-B8974013FAC5}" dt="2024-09-16T14:34:27.307" v="942" actId="478"/>
          <ac:cxnSpMkLst>
            <pc:docMk/>
            <pc:sldMk cId="2009160408" sldId="257"/>
            <ac:cxnSpMk id="1280" creationId="{323F1F54-C035-E0E1-BF3F-936FA377FA79}"/>
          </ac:cxnSpMkLst>
        </pc:cxnChg>
        <pc:cxnChg chg="add del">
          <ac:chgData name="Federico Ramognino" userId="cdd6b449-5257-48b2-9971-41df0434ba87" providerId="ADAL" clId="{08827394-AF1A-468E-9DA3-B8974013FAC5}" dt="2024-09-16T14:16:48.566" v="925" actId="11529"/>
          <ac:cxnSpMkLst>
            <pc:docMk/>
            <pc:sldMk cId="2009160408" sldId="257"/>
            <ac:cxnSpMk id="1283" creationId="{E383B421-E257-C200-7DC2-2857A38104E0}"/>
          </ac:cxnSpMkLst>
        </pc:cxnChg>
        <pc:cxnChg chg="add mod">
          <ac:chgData name="Federico Ramognino" userId="cdd6b449-5257-48b2-9971-41df0434ba87" providerId="ADAL" clId="{08827394-AF1A-468E-9DA3-B8974013FAC5}" dt="2024-09-17T05:56:56.822" v="3079" actId="14100"/>
          <ac:cxnSpMkLst>
            <pc:docMk/>
            <pc:sldMk cId="2009160408" sldId="257"/>
            <ac:cxnSpMk id="1285" creationId="{D21BC66D-EBFF-3FAC-1364-9A2C19A5A8BE}"/>
          </ac:cxnSpMkLst>
        </pc:cxnChg>
        <pc:cxnChg chg="add del mod">
          <ac:chgData name="Federico Ramognino" userId="cdd6b449-5257-48b2-9971-41df0434ba87" providerId="ADAL" clId="{08827394-AF1A-468E-9DA3-B8974013FAC5}" dt="2024-09-16T14:35:18.794" v="961" actId="478"/>
          <ac:cxnSpMkLst>
            <pc:docMk/>
            <pc:sldMk cId="2009160408" sldId="257"/>
            <ac:cxnSpMk id="1309" creationId="{9D5CFDB8-6DEE-11EF-4861-F7DD568D1595}"/>
          </ac:cxnSpMkLst>
        </pc:cxnChg>
        <pc:cxnChg chg="add mod">
          <ac:chgData name="Federico Ramognino" userId="cdd6b449-5257-48b2-9971-41df0434ba87" providerId="ADAL" clId="{08827394-AF1A-468E-9DA3-B8974013FAC5}" dt="2024-09-17T05:56:44.825" v="3077" actId="14100"/>
          <ac:cxnSpMkLst>
            <pc:docMk/>
            <pc:sldMk cId="2009160408" sldId="257"/>
            <ac:cxnSpMk id="1317" creationId="{DB784A5C-D4F2-4F7E-100D-19FFC06EB6B9}"/>
          </ac:cxnSpMkLst>
        </pc:cxnChg>
      </pc:sldChg>
      <pc:sldChg chg="addSp delSp modSp mod modClrScheme chgLayout">
        <pc:chgData name="Federico Ramognino" userId="cdd6b449-5257-48b2-9971-41df0434ba87" providerId="ADAL" clId="{08827394-AF1A-468E-9DA3-B8974013FAC5}" dt="2024-09-17T09:33:23.589" v="3729" actId="20577"/>
        <pc:sldMkLst>
          <pc:docMk/>
          <pc:sldMk cId="3176899761" sldId="258"/>
        </pc:sldMkLst>
        <pc:spChg chg="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176899761" sldId="258"/>
            <ac:spMk id="2" creationId="{48807D7E-B40F-F7D6-2427-8482CD1C66B6}"/>
          </ac:spMkLst>
        </pc:spChg>
        <pc:spChg chg="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176899761" sldId="258"/>
            <ac:spMk id="3" creationId="{A53967AE-C6F7-DE33-DAD4-CFBDD986EE5E}"/>
          </ac:spMkLst>
        </pc:spChg>
        <pc:spChg chg="del">
          <ac:chgData name="Federico Ramognino" userId="cdd6b449-5257-48b2-9971-41df0434ba87" providerId="ADAL" clId="{08827394-AF1A-468E-9DA3-B8974013FAC5}" dt="2024-09-17T07:10:16.125" v="3177" actId="21"/>
          <ac:spMkLst>
            <pc:docMk/>
            <pc:sldMk cId="3176899761" sldId="258"/>
            <ac:spMk id="5" creationId="{8270EB90-E5E5-CAE8-1E90-C1032473D7AC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3176899761" sldId="258"/>
            <ac:spMk id="6" creationId="{DF05271E-51D1-FD15-634A-7E694DCF8A10}"/>
          </ac:spMkLst>
        </pc:spChg>
        <pc:spChg chg="add mod">
          <ac:chgData name="Federico Ramognino" userId="cdd6b449-5257-48b2-9971-41df0434ba87" providerId="ADAL" clId="{08827394-AF1A-468E-9DA3-B8974013FAC5}" dt="2024-09-17T09:33:23.589" v="3729" actId="20577"/>
          <ac:spMkLst>
            <pc:docMk/>
            <pc:sldMk cId="3176899761" sldId="258"/>
            <ac:spMk id="6" creationId="{E660D6C7-821C-F522-7C10-4009FE4501A0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176899761" sldId="258"/>
            <ac:spMk id="8" creationId="{009AE0F0-6843-091E-1431-77B15BDAC5C9}"/>
          </ac:spMkLst>
        </pc:spChg>
        <pc:spChg chg="add del mod ord">
          <ac:chgData name="Federico Ramognino" userId="cdd6b449-5257-48b2-9971-41df0434ba87" providerId="ADAL" clId="{08827394-AF1A-468E-9DA3-B8974013FAC5}" dt="2024-09-05T06:40:04.909" v="361" actId="478"/>
          <ac:spMkLst>
            <pc:docMk/>
            <pc:sldMk cId="3176899761" sldId="258"/>
            <ac:spMk id="9" creationId="{04AA04EB-6FA0-215F-F77A-34FC73CDBEAE}"/>
          </ac:spMkLst>
        </pc:spChg>
        <pc:picChg chg="del">
          <ac:chgData name="Federico Ramognino" userId="cdd6b449-5257-48b2-9971-41df0434ba87" providerId="ADAL" clId="{08827394-AF1A-468E-9DA3-B8974013FAC5}" dt="2024-09-17T07:10:16.125" v="3177" actId="21"/>
          <ac:picMkLst>
            <pc:docMk/>
            <pc:sldMk cId="3176899761" sldId="258"/>
            <ac:picMk id="7" creationId="{C396C604-2E8D-6021-4CA9-8D7F0D28D534}"/>
          </ac:picMkLst>
        </pc:picChg>
        <pc:picChg chg="add mod">
          <ac:chgData name="Federico Ramognino" userId="cdd6b449-5257-48b2-9971-41df0434ba87" providerId="ADAL" clId="{08827394-AF1A-468E-9DA3-B8974013FAC5}" dt="2024-09-17T07:11:16.322" v="3180"/>
          <ac:picMkLst>
            <pc:docMk/>
            <pc:sldMk cId="3176899761" sldId="258"/>
            <ac:picMk id="8" creationId="{2157D314-147B-4436-FAE6-8BDEC4A47AB0}"/>
          </ac:picMkLst>
        </pc:picChg>
        <pc:picChg chg="add mod">
          <ac:chgData name="Federico Ramognino" userId="cdd6b449-5257-48b2-9971-41df0434ba87" providerId="ADAL" clId="{08827394-AF1A-468E-9DA3-B8974013FAC5}" dt="2024-09-17T07:11:16.322" v="3180"/>
          <ac:picMkLst>
            <pc:docMk/>
            <pc:sldMk cId="3176899761" sldId="258"/>
            <ac:picMk id="9" creationId="{AF00DAB2-4AD7-65C2-8442-D7C17FC0E49E}"/>
          </ac:picMkLst>
        </pc:picChg>
        <pc:picChg chg="del">
          <ac:chgData name="Federico Ramognino" userId="cdd6b449-5257-48b2-9971-41df0434ba87" providerId="ADAL" clId="{08827394-AF1A-468E-9DA3-B8974013FAC5}" dt="2024-09-17T07:10:16.125" v="3177" actId="21"/>
          <ac:picMkLst>
            <pc:docMk/>
            <pc:sldMk cId="3176899761" sldId="258"/>
            <ac:picMk id="1028" creationId="{347DC217-86CA-C6B3-4780-C8E321AA11AC}"/>
          </ac:picMkLst>
        </pc:picChg>
      </pc:sldChg>
      <pc:sldChg chg="addSp delSp modSp new mod modClrScheme chgLayout">
        <pc:chgData name="Federico Ramognino" userId="cdd6b449-5257-48b2-9971-41df0434ba87" providerId="ADAL" clId="{08827394-AF1A-468E-9DA3-B8974013FAC5}" dt="2024-09-24T12:22:56.047" v="32286" actId="1036"/>
        <pc:sldMkLst>
          <pc:docMk/>
          <pc:sldMk cId="1205350615" sldId="259"/>
        </pc:sldMkLst>
        <pc:spChg chg="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1205350615" sldId="259"/>
            <ac:spMk id="2" creationId="{689F5730-0F19-4E4A-1808-41AD55C322BA}"/>
          </ac:spMkLst>
        </pc:spChg>
        <pc:spChg chg="del mod ord">
          <ac:chgData name="Federico Ramognino" userId="cdd6b449-5257-48b2-9971-41df0434ba87" providerId="ADAL" clId="{08827394-AF1A-468E-9DA3-B8974013FAC5}" dt="2024-09-02T08:17:05.862" v="297" actId="700"/>
          <ac:spMkLst>
            <pc:docMk/>
            <pc:sldMk cId="1205350615" sldId="259"/>
            <ac:spMk id="3" creationId="{20E7E025-B514-4189-025C-9DB7E287004D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1205350615" sldId="259"/>
            <ac:spMk id="3" creationId="{7FA3C4B9-BB54-AD3D-92D7-89407568657F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1205350615" sldId="259"/>
            <ac:spMk id="4" creationId="{33DD0FEA-59AB-4CA6-D60C-FF775FD76BFC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1205350615" sldId="259"/>
            <ac:spMk id="5" creationId="{10215511-536C-080E-B44D-19C89FAB5993}"/>
          </ac:spMkLst>
        </pc:spChg>
        <pc:spChg chg="add mod">
          <ac:chgData name="Federico Ramognino" userId="cdd6b449-5257-48b2-9971-41df0434ba87" providerId="ADAL" clId="{08827394-AF1A-468E-9DA3-B8974013FAC5}" dt="2024-09-24T12:22:56.047" v="32286" actId="1036"/>
          <ac:spMkLst>
            <pc:docMk/>
            <pc:sldMk cId="1205350615" sldId="259"/>
            <ac:spMk id="5" creationId="{8270EB90-E5E5-CAE8-1E90-C1032473D7AC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1205350615" sldId="259"/>
            <ac:spMk id="6" creationId="{44348C2F-5114-A994-09DE-BB355B582925}"/>
          </ac:spMkLst>
        </pc:spChg>
        <pc:spChg chg="add del">
          <ac:chgData name="Federico Ramognino" userId="cdd6b449-5257-48b2-9971-41df0434ba87" providerId="ADAL" clId="{08827394-AF1A-468E-9DA3-B8974013FAC5}" dt="2024-09-20T07:55:50.718" v="12728" actId="22"/>
          <ac:spMkLst>
            <pc:docMk/>
            <pc:sldMk cId="1205350615" sldId="259"/>
            <ac:spMk id="6" creationId="{807B64F6-4809-DA39-0285-CF5EE97012BC}"/>
          </ac:spMkLst>
        </pc:spChg>
        <pc:spChg chg="add mod ord">
          <ac:chgData name="Federico Ramognino" userId="cdd6b449-5257-48b2-9971-41df0434ba87" providerId="ADAL" clId="{08827394-AF1A-468E-9DA3-B8974013FAC5}" dt="2024-09-18T07:44:04.368" v="6781" actId="20577"/>
          <ac:spMkLst>
            <pc:docMk/>
            <pc:sldMk cId="1205350615" sldId="259"/>
            <ac:spMk id="7" creationId="{20B118B5-0525-597D-EC4A-F9875B64E25F}"/>
          </ac:spMkLst>
        </pc:spChg>
        <pc:spChg chg="add mod ord">
          <ac:chgData name="Federico Ramognino" userId="cdd6b449-5257-48b2-9971-41df0434ba87" providerId="ADAL" clId="{08827394-AF1A-468E-9DA3-B8974013FAC5}" dt="2024-09-24T12:22:28.334" v="32267" actId="115"/>
          <ac:spMkLst>
            <pc:docMk/>
            <pc:sldMk cId="1205350615" sldId="259"/>
            <ac:spMk id="8" creationId="{CC442338-76FE-23DA-CB2D-66ED57A6101A}"/>
          </ac:spMkLst>
        </pc:spChg>
        <pc:grpChg chg="add mod">
          <ac:chgData name="Federico Ramognino" userId="cdd6b449-5257-48b2-9971-41df0434ba87" providerId="ADAL" clId="{08827394-AF1A-468E-9DA3-B8974013FAC5}" dt="2024-09-24T12:22:56.047" v="32286" actId="1036"/>
          <ac:grpSpMkLst>
            <pc:docMk/>
            <pc:sldMk cId="1205350615" sldId="259"/>
            <ac:grpSpMk id="9" creationId="{9C200C28-71F4-9F2B-7907-8405022705AF}"/>
          </ac:grpSpMkLst>
        </pc:grpChg>
        <pc:picChg chg="add mod">
          <ac:chgData name="Federico Ramognino" userId="cdd6b449-5257-48b2-9971-41df0434ba87" providerId="ADAL" clId="{08827394-AF1A-468E-9DA3-B8974013FAC5}" dt="2024-09-24T12:22:56.047" v="32286" actId="1036"/>
          <ac:picMkLst>
            <pc:docMk/>
            <pc:sldMk cId="1205350615" sldId="259"/>
            <ac:picMk id="3" creationId="{C396C604-2E8D-6021-4CA9-8D7F0D28D534}"/>
          </ac:picMkLst>
        </pc:picChg>
        <pc:picChg chg="add del mod modCrop">
          <ac:chgData name="Federico Ramognino" userId="cdd6b449-5257-48b2-9971-41df0434ba87" providerId="ADAL" clId="{08827394-AF1A-468E-9DA3-B8974013FAC5}" dt="2024-09-18T07:34:24.753" v="6543" actId="478"/>
          <ac:picMkLst>
            <pc:docMk/>
            <pc:sldMk cId="1205350615" sldId="259"/>
            <ac:picMk id="6" creationId="{E328E83D-1FC1-FE38-01F0-345A04740FD2}"/>
          </ac:picMkLst>
        </pc:picChg>
        <pc:picChg chg="add del mod modCrop">
          <ac:chgData name="Federico Ramognino" userId="cdd6b449-5257-48b2-9971-41df0434ba87" providerId="ADAL" clId="{08827394-AF1A-468E-9DA3-B8974013FAC5}" dt="2024-09-18T07:34:23.573" v="6542" actId="21"/>
          <ac:picMkLst>
            <pc:docMk/>
            <pc:sldMk cId="1205350615" sldId="259"/>
            <ac:picMk id="11" creationId="{770F0239-61FA-D105-023D-C1D1F561F8D4}"/>
          </ac:picMkLst>
        </pc:picChg>
        <pc:picChg chg="add mod">
          <ac:chgData name="Federico Ramognino" userId="cdd6b449-5257-48b2-9971-41df0434ba87" providerId="ADAL" clId="{08827394-AF1A-468E-9DA3-B8974013FAC5}" dt="2024-09-24T12:22:56.047" v="32286" actId="1036"/>
          <ac:picMkLst>
            <pc:docMk/>
            <pc:sldMk cId="1205350615" sldId="259"/>
            <ac:picMk id="12" creationId="{770F0239-61FA-D105-023D-C1D1F561F8D4}"/>
          </ac:picMkLst>
        </pc:picChg>
        <pc:picChg chg="add mod">
          <ac:chgData name="Federico Ramognino" userId="cdd6b449-5257-48b2-9971-41df0434ba87" providerId="ADAL" clId="{08827394-AF1A-468E-9DA3-B8974013FAC5}" dt="2024-09-24T12:22:56.047" v="32286" actId="1036"/>
          <ac:picMkLst>
            <pc:docMk/>
            <pc:sldMk cId="1205350615" sldId="259"/>
            <ac:picMk id="1028" creationId="{347DC217-86CA-C6B3-4780-C8E321AA11AC}"/>
          </ac:picMkLst>
        </pc:picChg>
      </pc:sldChg>
      <pc:sldChg chg="addSp delSp modSp new del mod ord modClrScheme chgLayout">
        <pc:chgData name="Federico Ramognino" userId="cdd6b449-5257-48b2-9971-41df0434ba87" providerId="ADAL" clId="{08827394-AF1A-468E-9DA3-B8974013FAC5}" dt="2024-09-17T13:47:04.253" v="5183" actId="47"/>
        <pc:sldMkLst>
          <pc:docMk/>
          <pc:sldMk cId="433925084" sldId="260"/>
        </pc:sldMkLst>
        <pc:spChg chg="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433925084" sldId="260"/>
            <ac:spMk id="2" creationId="{F6A16365-ECB9-EE23-C904-5D4AF6DE71E5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433925084" sldId="260"/>
            <ac:spMk id="3" creationId="{074870FD-3988-4BC4-86C0-61C28D38473C}"/>
          </ac:spMkLst>
        </pc:spChg>
        <pc:spChg chg="del mod ord">
          <ac:chgData name="Federico Ramognino" userId="cdd6b449-5257-48b2-9971-41df0434ba87" providerId="ADAL" clId="{08827394-AF1A-468E-9DA3-B8974013FAC5}" dt="2024-09-02T08:17:05.862" v="297" actId="700"/>
          <ac:spMkLst>
            <pc:docMk/>
            <pc:sldMk cId="433925084" sldId="260"/>
            <ac:spMk id="3" creationId="{658A3B04-B1FD-0267-8905-461054DBD941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433925084" sldId="260"/>
            <ac:spMk id="4" creationId="{7AFA24F3-0B40-2A87-5CDD-E0D4375EAFBC}"/>
          </ac:spMkLst>
        </pc:spChg>
        <pc:spChg chg="add del mod">
          <ac:chgData name="Federico Ramognino" userId="cdd6b449-5257-48b2-9971-41df0434ba87" providerId="ADAL" clId="{08827394-AF1A-468E-9DA3-B8974013FAC5}" dt="2024-09-17T12:08:47.933" v="3813" actId="478"/>
          <ac:spMkLst>
            <pc:docMk/>
            <pc:sldMk cId="433925084" sldId="260"/>
            <ac:spMk id="4" creationId="{E4C51644-4C26-BC15-4702-60F7508BBBC2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433925084" sldId="260"/>
            <ac:spMk id="5" creationId="{7B345102-909F-3E40-FCD7-E7DAB8F8838B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433925084" sldId="260"/>
            <ac:spMk id="6" creationId="{BBAB1DBE-D74B-6E86-5EC2-1A4F0D236230}"/>
          </ac:spMkLst>
        </pc:spChg>
        <pc:spChg chg="add del mod">
          <ac:chgData name="Federico Ramognino" userId="cdd6b449-5257-48b2-9971-41df0434ba87" providerId="ADAL" clId="{08827394-AF1A-468E-9DA3-B8974013FAC5}" dt="2024-09-17T12:01:13.108" v="3787" actId="22"/>
          <ac:spMkLst>
            <pc:docMk/>
            <pc:sldMk cId="433925084" sldId="260"/>
            <ac:spMk id="6" creationId="{F47B662B-B48A-7C7B-24E3-AF59945E4F8F}"/>
          </ac:spMkLst>
        </pc:spChg>
        <pc:spChg chg="add mod ord">
          <ac:chgData name="Federico Ramognino" userId="cdd6b449-5257-48b2-9971-41df0434ba87" providerId="ADAL" clId="{08827394-AF1A-468E-9DA3-B8974013FAC5}" dt="2024-09-17T10:04:22.551" v="3733" actId="20577"/>
          <ac:spMkLst>
            <pc:docMk/>
            <pc:sldMk cId="433925084" sldId="260"/>
            <ac:spMk id="7" creationId="{51BAF327-CEA8-A39A-9EF8-7CFEC05495E3}"/>
          </ac:spMkLst>
        </pc:spChg>
        <pc:spChg chg="add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433925084" sldId="260"/>
            <ac:spMk id="8" creationId="{5301B34C-D0B6-4436-E4C5-5FBFD13A9E0C}"/>
          </ac:spMkLst>
        </pc:spChg>
        <pc:spChg chg="add mod">
          <ac:chgData name="Federico Ramognino" userId="cdd6b449-5257-48b2-9971-41df0434ba87" providerId="ADAL" clId="{08827394-AF1A-468E-9DA3-B8974013FAC5}" dt="2024-09-17T12:15:14.315" v="3997" actId="113"/>
          <ac:spMkLst>
            <pc:docMk/>
            <pc:sldMk cId="433925084" sldId="260"/>
            <ac:spMk id="9" creationId="{D2F218E0-72A2-FF18-C2AA-88C73789603F}"/>
          </ac:spMkLst>
        </pc:spChg>
        <pc:grpChg chg="add del mod">
          <ac:chgData name="Federico Ramognino" userId="cdd6b449-5257-48b2-9971-41df0434ba87" providerId="ADAL" clId="{08827394-AF1A-468E-9DA3-B8974013FAC5}" dt="2024-09-17T12:17:04.962" v="4000" actId="21"/>
          <ac:grpSpMkLst>
            <pc:docMk/>
            <pc:sldMk cId="433925084" sldId="260"/>
            <ac:grpSpMk id="15" creationId="{0C97C8C5-A292-DFE2-C0B1-07650849707A}"/>
          </ac:grpSpMkLst>
        </pc:grpChg>
        <pc:picChg chg="add mod">
          <ac:chgData name="Federico Ramognino" userId="cdd6b449-5257-48b2-9971-41df0434ba87" providerId="ADAL" clId="{08827394-AF1A-468E-9DA3-B8974013FAC5}" dt="2024-09-17T12:11:32.653" v="3849"/>
          <ac:picMkLst>
            <pc:docMk/>
            <pc:sldMk cId="433925084" sldId="260"/>
            <ac:picMk id="10" creationId="{AEB8008B-7E0A-3FBA-EE77-327F983A568A}"/>
          </ac:picMkLst>
        </pc:picChg>
        <pc:picChg chg="add del mod">
          <ac:chgData name="Federico Ramognino" userId="cdd6b449-5257-48b2-9971-41df0434ba87" providerId="ADAL" clId="{08827394-AF1A-468E-9DA3-B8974013FAC5}" dt="2024-09-17T12:12:15.158" v="3906" actId="21"/>
          <ac:picMkLst>
            <pc:docMk/>
            <pc:sldMk cId="433925084" sldId="260"/>
            <ac:picMk id="11" creationId="{A5727C59-214F-173D-6C60-94E837CAEA17}"/>
          </ac:picMkLst>
        </pc:picChg>
        <pc:picChg chg="add mod">
          <ac:chgData name="Federico Ramognino" userId="cdd6b449-5257-48b2-9971-41df0434ba87" providerId="ADAL" clId="{08827394-AF1A-468E-9DA3-B8974013FAC5}" dt="2024-09-17T12:12:16.575" v="3907"/>
          <ac:picMkLst>
            <pc:docMk/>
            <pc:sldMk cId="433925084" sldId="260"/>
            <ac:picMk id="12" creationId="{A5727C59-214F-173D-6C60-94E837CAEA17}"/>
          </ac:picMkLst>
        </pc:picChg>
        <pc:picChg chg="add mod">
          <ac:chgData name="Federico Ramognino" userId="cdd6b449-5257-48b2-9971-41df0434ba87" providerId="ADAL" clId="{08827394-AF1A-468E-9DA3-B8974013FAC5}" dt="2024-09-17T12:14:13.369" v="3987" actId="164"/>
          <ac:picMkLst>
            <pc:docMk/>
            <pc:sldMk cId="433925084" sldId="260"/>
            <ac:picMk id="13" creationId="{8FC689DE-8E3F-C0B5-316C-8E6081082E96}"/>
          </ac:picMkLst>
        </pc:picChg>
        <pc:picChg chg="add mod">
          <ac:chgData name="Federico Ramognino" userId="cdd6b449-5257-48b2-9971-41df0434ba87" providerId="ADAL" clId="{08827394-AF1A-468E-9DA3-B8974013FAC5}" dt="2024-09-17T12:14:13.369" v="3987" actId="164"/>
          <ac:picMkLst>
            <pc:docMk/>
            <pc:sldMk cId="433925084" sldId="260"/>
            <ac:picMk id="14" creationId="{B1FFD15D-F3C9-F8BF-7D51-E93203497DE1}"/>
          </ac:picMkLst>
        </pc:picChg>
        <pc:picChg chg="add">
          <ac:chgData name="Federico Ramognino" userId="cdd6b449-5257-48b2-9971-41df0434ba87" providerId="ADAL" clId="{08827394-AF1A-468E-9DA3-B8974013FAC5}" dt="2024-09-17T12:15:59.085" v="3998"/>
          <ac:picMkLst>
            <pc:docMk/>
            <pc:sldMk cId="433925084" sldId="260"/>
            <ac:picMk id="3074" creationId="{6E828093-5D00-C045-ADFC-C100906E147D}"/>
          </ac:picMkLst>
        </pc:picChg>
      </pc:sldChg>
      <pc:sldChg chg="addSp delSp modSp new mod modClrScheme chgLayout">
        <pc:chgData name="Federico Ramognino" userId="cdd6b449-5257-48b2-9971-41df0434ba87" providerId="ADAL" clId="{08827394-AF1A-468E-9DA3-B8974013FAC5}" dt="2024-09-20T06:09:12.042" v="11827" actId="113"/>
        <pc:sldMkLst>
          <pc:docMk/>
          <pc:sldMk cId="2628232149" sldId="261"/>
        </pc:sldMkLst>
        <pc:spChg chg="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2628232149" sldId="261"/>
            <ac:spMk id="2" creationId="{F7C726DE-6D3C-EB50-2CC3-B9B8094617C6}"/>
          </ac:spMkLst>
        </pc:spChg>
        <pc:spChg chg="del mod ord">
          <ac:chgData name="Federico Ramognino" userId="cdd6b449-5257-48b2-9971-41df0434ba87" providerId="ADAL" clId="{08827394-AF1A-468E-9DA3-B8974013FAC5}" dt="2024-09-02T08:17:05.862" v="297" actId="700"/>
          <ac:spMkLst>
            <pc:docMk/>
            <pc:sldMk cId="2628232149" sldId="261"/>
            <ac:spMk id="3" creationId="{29B0ADBE-4009-127D-2BDB-0879671CAC8A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2628232149" sldId="261"/>
            <ac:spMk id="3" creationId="{591A55A4-FD12-D3D9-3B63-30BC07C26A86}"/>
          </ac:spMkLst>
        </pc:spChg>
        <pc:spChg chg="add del mod">
          <ac:chgData name="Federico Ramognino" userId="cdd6b449-5257-48b2-9971-41df0434ba87" providerId="ADAL" clId="{08827394-AF1A-468E-9DA3-B8974013FAC5}" dt="2024-09-20T06:09:10.775" v="11826" actId="478"/>
          <ac:spMkLst>
            <pc:docMk/>
            <pc:sldMk cId="2628232149" sldId="261"/>
            <ac:spMk id="3" creationId="{8D1AD393-073D-80DC-AC15-D555F028E744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2628232149" sldId="261"/>
            <ac:spMk id="4" creationId="{FFF4F4BE-CED3-5BC6-C547-CCB3790D8E99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2628232149" sldId="261"/>
            <ac:spMk id="5" creationId="{037D6B2D-7F2A-43D0-20DD-27B028A8B167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2628232149" sldId="261"/>
            <ac:spMk id="6" creationId="{9668ED15-92D3-F41F-4C1F-BC9EC93A06A5}"/>
          </ac:spMkLst>
        </pc:spChg>
        <pc:spChg chg="add mod ord">
          <ac:chgData name="Federico Ramognino" userId="cdd6b449-5257-48b2-9971-41df0434ba87" providerId="ADAL" clId="{08827394-AF1A-468E-9DA3-B8974013FAC5}" dt="2024-09-17T07:35:05.969" v="3239" actId="20577"/>
          <ac:spMkLst>
            <pc:docMk/>
            <pc:sldMk cId="2628232149" sldId="261"/>
            <ac:spMk id="7" creationId="{1B5432B8-C1BC-98DB-457F-0C2BF143581D}"/>
          </ac:spMkLst>
        </pc:spChg>
        <pc:spChg chg="add mod ord">
          <ac:chgData name="Federico Ramognino" userId="cdd6b449-5257-48b2-9971-41df0434ba87" providerId="ADAL" clId="{08827394-AF1A-468E-9DA3-B8974013FAC5}" dt="2024-09-20T06:09:08.777" v="11825" actId="20577"/>
          <ac:spMkLst>
            <pc:docMk/>
            <pc:sldMk cId="2628232149" sldId="261"/>
            <ac:spMk id="8" creationId="{37CF2543-20E1-4202-B691-092992C23CFE}"/>
          </ac:spMkLst>
        </pc:spChg>
        <pc:spChg chg="mod">
          <ac:chgData name="Federico Ramognino" userId="cdd6b449-5257-48b2-9971-41df0434ba87" providerId="ADAL" clId="{08827394-AF1A-468E-9DA3-B8974013FAC5}" dt="2024-09-20T06:09:12.042" v="11827" actId="113"/>
          <ac:spMkLst>
            <pc:docMk/>
            <pc:sldMk cId="2628232149" sldId="261"/>
            <ac:spMk id="9" creationId="{D2F218E0-72A2-FF18-C2AA-88C73789603F}"/>
          </ac:spMkLst>
        </pc:spChg>
        <pc:grpChg chg="add mod">
          <ac:chgData name="Federico Ramognino" userId="cdd6b449-5257-48b2-9971-41df0434ba87" providerId="ADAL" clId="{08827394-AF1A-468E-9DA3-B8974013FAC5}" dt="2024-09-19T09:30:33.049" v="10052" actId="1076"/>
          <ac:grpSpMkLst>
            <pc:docMk/>
            <pc:sldMk cId="2628232149" sldId="261"/>
            <ac:grpSpMk id="15" creationId="{0C97C8C5-A292-DFE2-C0B1-07650849707A}"/>
          </ac:grpSpMkLst>
        </pc:grpChg>
        <pc:picChg chg="mod">
          <ac:chgData name="Federico Ramognino" userId="cdd6b449-5257-48b2-9971-41df0434ba87" providerId="ADAL" clId="{08827394-AF1A-468E-9DA3-B8974013FAC5}" dt="2024-09-17T12:37:38.412" v="4307" actId="207"/>
          <ac:picMkLst>
            <pc:docMk/>
            <pc:sldMk cId="2628232149" sldId="261"/>
            <ac:picMk id="13" creationId="{8FC689DE-8E3F-C0B5-316C-8E6081082E96}"/>
          </ac:picMkLst>
        </pc:picChg>
        <pc:picChg chg="mod">
          <ac:chgData name="Federico Ramognino" userId="cdd6b449-5257-48b2-9971-41df0434ba87" providerId="ADAL" clId="{08827394-AF1A-468E-9DA3-B8974013FAC5}" dt="2024-09-17T12:38:06.450" v="4328" actId="1037"/>
          <ac:picMkLst>
            <pc:docMk/>
            <pc:sldMk cId="2628232149" sldId="261"/>
            <ac:picMk id="14" creationId="{B1FFD15D-F3C9-F8BF-7D51-E93203497DE1}"/>
          </ac:picMkLst>
        </pc:picChg>
      </pc:sldChg>
      <pc:sldChg chg="addSp delSp modSp new mod modClrScheme chgLayout">
        <pc:chgData name="Federico Ramognino" userId="cdd6b449-5257-48b2-9971-41df0434ba87" providerId="ADAL" clId="{08827394-AF1A-468E-9DA3-B8974013FAC5}" dt="2024-09-20T12:29:21.490" v="16822" actId="207"/>
        <pc:sldMkLst>
          <pc:docMk/>
          <pc:sldMk cId="2526864503" sldId="262"/>
        </pc:sldMkLst>
        <pc:spChg chg="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2526864503" sldId="262"/>
            <ac:spMk id="2" creationId="{F16B07FD-BD88-CB85-8AFB-C1B233FA1FF3}"/>
          </ac:spMkLst>
        </pc:spChg>
        <pc:spChg chg="del mod ord">
          <ac:chgData name="Federico Ramognino" userId="cdd6b449-5257-48b2-9971-41df0434ba87" providerId="ADAL" clId="{08827394-AF1A-468E-9DA3-B8974013FAC5}" dt="2024-09-02T08:17:05.862" v="297" actId="700"/>
          <ac:spMkLst>
            <pc:docMk/>
            <pc:sldMk cId="2526864503" sldId="262"/>
            <ac:spMk id="3" creationId="{2C1EFCB9-7AE6-EE4A-E139-2B6EE38FE86F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2526864503" sldId="262"/>
            <ac:spMk id="3" creationId="{4969AD38-C2E5-97E5-AB33-20D3835372AD}"/>
          </ac:spMkLst>
        </pc:spChg>
        <pc:spChg chg="add mod">
          <ac:chgData name="Federico Ramognino" userId="cdd6b449-5257-48b2-9971-41df0434ba87" providerId="ADAL" clId="{08827394-AF1A-468E-9DA3-B8974013FAC5}" dt="2024-09-20T11:21:02.463" v="15086" actId="403"/>
          <ac:spMkLst>
            <pc:docMk/>
            <pc:sldMk cId="2526864503" sldId="262"/>
            <ac:spMk id="3" creationId="{D7DDF1BE-0A83-B195-07A0-C7710AC37528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2526864503" sldId="262"/>
            <ac:spMk id="4" creationId="{4735D4BF-6368-D821-8F62-2F4D1B663E8A}"/>
          </ac:spMkLst>
        </pc:spChg>
        <pc:spChg chg="mod">
          <ac:chgData name="Federico Ramognino" userId="cdd6b449-5257-48b2-9971-41df0434ba87" providerId="ADAL" clId="{08827394-AF1A-468E-9DA3-B8974013FAC5}" dt="2024-09-17T12:17:29.300" v="4003" actId="113"/>
          <ac:spMkLst>
            <pc:docMk/>
            <pc:sldMk cId="2526864503" sldId="262"/>
            <ac:spMk id="4" creationId="{9BD43B9E-7530-6274-467F-E04E95C81607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2526864503" sldId="262"/>
            <ac:spMk id="5" creationId="{480681F3-5976-5F86-DB49-D5D0EEC056BE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2526864503" sldId="262"/>
            <ac:spMk id="6" creationId="{AB301751-857F-AC5D-E3FA-BFBAD21C5FA9}"/>
          </ac:spMkLst>
        </pc:spChg>
        <pc:spChg chg="add mod ord">
          <ac:chgData name="Federico Ramognino" userId="cdd6b449-5257-48b2-9971-41df0434ba87" providerId="ADAL" clId="{08827394-AF1A-468E-9DA3-B8974013FAC5}" dt="2024-09-20T08:41:54.999" v="13062" actId="20577"/>
          <ac:spMkLst>
            <pc:docMk/>
            <pc:sldMk cId="2526864503" sldId="262"/>
            <ac:spMk id="7" creationId="{97C6B512-6523-C615-5630-92937DB3467D}"/>
          </ac:spMkLst>
        </pc:spChg>
        <pc:spChg chg="add del mod ord">
          <ac:chgData name="Federico Ramognino" userId="cdd6b449-5257-48b2-9971-41df0434ba87" providerId="ADAL" clId="{08827394-AF1A-468E-9DA3-B8974013FAC5}" dt="2024-09-18T08:18:54.941" v="7342" actId="478"/>
          <ac:spMkLst>
            <pc:docMk/>
            <pc:sldMk cId="2526864503" sldId="262"/>
            <ac:spMk id="8" creationId="{0437CB6D-78E6-0F08-AF42-EFA0C24DA73B}"/>
          </ac:spMkLst>
        </pc:spChg>
        <pc:spChg chg="add del mod">
          <ac:chgData name="Federico Ramognino" userId="cdd6b449-5257-48b2-9971-41df0434ba87" providerId="ADAL" clId="{08827394-AF1A-468E-9DA3-B8974013FAC5}" dt="2024-09-17T12:40:48.879" v="4402" actId="478"/>
          <ac:spMkLst>
            <pc:docMk/>
            <pc:sldMk cId="2526864503" sldId="262"/>
            <ac:spMk id="9" creationId="{1BBC2288-24B5-FE53-28EA-56D07534E4D6}"/>
          </ac:spMkLst>
        </pc:spChg>
        <pc:spChg chg="add del mod">
          <ac:chgData name="Federico Ramognino" userId="cdd6b449-5257-48b2-9971-41df0434ba87" providerId="ADAL" clId="{08827394-AF1A-468E-9DA3-B8974013FAC5}" dt="2024-09-17T12:40:48.879" v="4402" actId="478"/>
          <ac:spMkLst>
            <pc:docMk/>
            <pc:sldMk cId="2526864503" sldId="262"/>
            <ac:spMk id="10" creationId="{F81B0F7A-0EC9-A71E-B288-DC56CF128388}"/>
          </ac:spMkLst>
        </pc:spChg>
        <pc:spChg chg="mod">
          <ac:chgData name="Federico Ramognino" userId="cdd6b449-5257-48b2-9971-41df0434ba87" providerId="ADAL" clId="{08827394-AF1A-468E-9DA3-B8974013FAC5}" dt="2024-09-17T12:38:21.158" v="4331" actId="6549"/>
          <ac:spMkLst>
            <pc:docMk/>
            <pc:sldMk cId="2526864503" sldId="262"/>
            <ac:spMk id="13" creationId="{ECBACA19-8444-6E2D-9BC9-DFF27B5C51A3}"/>
          </ac:spMkLst>
        </pc:spChg>
        <pc:spChg chg="add del mod">
          <ac:chgData name="Federico Ramognino" userId="cdd6b449-5257-48b2-9971-41df0434ba87" providerId="ADAL" clId="{08827394-AF1A-468E-9DA3-B8974013FAC5}" dt="2024-09-17T12:37:21.266" v="4306" actId="478"/>
          <ac:spMkLst>
            <pc:docMk/>
            <pc:sldMk cId="2526864503" sldId="262"/>
            <ac:spMk id="16" creationId="{6DA722FF-F9FD-5CBC-5CD6-80C06DC710F3}"/>
          </ac:spMkLst>
        </pc:spChg>
        <pc:spChg chg="mod">
          <ac:chgData name="Federico Ramognino" userId="cdd6b449-5257-48b2-9971-41df0434ba87" providerId="ADAL" clId="{08827394-AF1A-468E-9DA3-B8974013FAC5}" dt="2024-09-17T12:38:40.744" v="4339" actId="113"/>
          <ac:spMkLst>
            <pc:docMk/>
            <pc:sldMk cId="2526864503" sldId="262"/>
            <ac:spMk id="18" creationId="{CA05FFA6-4D4D-383E-7832-B4B58C2588AC}"/>
          </ac:spMkLst>
        </pc:spChg>
        <pc:spChg chg="mod">
          <ac:chgData name="Federico Ramognino" userId="cdd6b449-5257-48b2-9971-41df0434ba87" providerId="ADAL" clId="{08827394-AF1A-468E-9DA3-B8974013FAC5}" dt="2024-09-17T13:00:14.051" v="4807"/>
          <ac:spMkLst>
            <pc:docMk/>
            <pc:sldMk cId="2526864503" sldId="262"/>
            <ac:spMk id="22" creationId="{79C3B0A9-E7EA-0445-AAAE-D602CED2033C}"/>
          </ac:spMkLst>
        </pc:spChg>
        <pc:spChg chg="add del mod">
          <ac:chgData name="Federico Ramognino" userId="cdd6b449-5257-48b2-9971-41df0434ba87" providerId="ADAL" clId="{08827394-AF1A-468E-9DA3-B8974013FAC5}" dt="2024-09-17T13:04:24.239" v="4903" actId="164"/>
          <ac:spMkLst>
            <pc:docMk/>
            <pc:sldMk cId="2526864503" sldId="262"/>
            <ac:spMk id="26" creationId="{7A4E7733-EBF6-00B7-EB1A-23E5315795A0}"/>
          </ac:spMkLst>
        </pc:spChg>
        <pc:spChg chg="add del mod">
          <ac:chgData name="Federico Ramognino" userId="cdd6b449-5257-48b2-9971-41df0434ba87" providerId="ADAL" clId="{08827394-AF1A-468E-9DA3-B8974013FAC5}" dt="2024-09-17T13:04:24.239" v="4903" actId="164"/>
          <ac:spMkLst>
            <pc:docMk/>
            <pc:sldMk cId="2526864503" sldId="262"/>
            <ac:spMk id="27" creationId="{6C75EE48-5974-53CE-64C0-2669280ED4FC}"/>
          </ac:spMkLst>
        </pc:spChg>
        <pc:spChg chg="mod">
          <ac:chgData name="Federico Ramognino" userId="cdd6b449-5257-48b2-9971-41df0434ba87" providerId="ADAL" clId="{08827394-AF1A-468E-9DA3-B8974013FAC5}" dt="2024-09-17T12:46:54.120" v="4557"/>
          <ac:spMkLst>
            <pc:docMk/>
            <pc:sldMk cId="2526864503" sldId="262"/>
            <ac:spMk id="33" creationId="{31BD20DB-2D14-3385-F12A-D81D9877C62D}"/>
          </ac:spMkLst>
        </pc:spChg>
        <pc:spChg chg="mod">
          <ac:chgData name="Federico Ramognino" userId="cdd6b449-5257-48b2-9971-41df0434ba87" providerId="ADAL" clId="{08827394-AF1A-468E-9DA3-B8974013FAC5}" dt="2024-09-17T12:47:08.777" v="4564"/>
          <ac:spMkLst>
            <pc:docMk/>
            <pc:sldMk cId="2526864503" sldId="262"/>
            <ac:spMk id="39" creationId="{79C3B0A9-E7EA-0445-AAAE-D602CED2033C}"/>
          </ac:spMkLst>
        </pc:spChg>
        <pc:spChg chg="add del mod">
          <ac:chgData name="Federico Ramognino" userId="cdd6b449-5257-48b2-9971-41df0434ba87" providerId="ADAL" clId="{08827394-AF1A-468E-9DA3-B8974013FAC5}" dt="2024-09-17T13:00:13.837" v="4802" actId="1076"/>
          <ac:spMkLst>
            <pc:docMk/>
            <pc:sldMk cId="2526864503" sldId="262"/>
            <ac:spMk id="42" creationId="{FE229B03-F160-E5C6-D694-5DC4FF79D930}"/>
          </ac:spMkLst>
        </pc:spChg>
        <pc:spChg chg="mod">
          <ac:chgData name="Federico Ramognino" userId="cdd6b449-5257-48b2-9971-41df0434ba87" providerId="ADAL" clId="{08827394-AF1A-468E-9DA3-B8974013FAC5}" dt="2024-09-17T13:02:29.551" v="4882"/>
          <ac:spMkLst>
            <pc:docMk/>
            <pc:sldMk cId="2526864503" sldId="262"/>
            <ac:spMk id="44" creationId="{8F1E3B1B-AFB6-3844-F643-28209837FC21}"/>
          </ac:spMkLst>
        </pc:spChg>
        <pc:spChg chg="mod">
          <ac:chgData name="Federico Ramognino" userId="cdd6b449-5257-48b2-9971-41df0434ba87" providerId="ADAL" clId="{08827394-AF1A-468E-9DA3-B8974013FAC5}" dt="2024-09-17T13:04:06.135" v="4899"/>
          <ac:spMkLst>
            <pc:docMk/>
            <pc:sldMk cId="2526864503" sldId="262"/>
            <ac:spMk id="49" creationId="{14E4F7A1-BFBD-A971-91E9-20AC1E8267EC}"/>
          </ac:spMkLst>
        </pc:spChg>
        <pc:spChg chg="mod">
          <ac:chgData name="Federico Ramognino" userId="cdd6b449-5257-48b2-9971-41df0434ba87" providerId="ADAL" clId="{08827394-AF1A-468E-9DA3-B8974013FAC5}" dt="2024-09-17T13:04:59.538" v="4908"/>
          <ac:spMkLst>
            <pc:docMk/>
            <pc:sldMk cId="2526864503" sldId="262"/>
            <ac:spMk id="54" creationId="{480FDC99-FDF8-A401-5031-98FD9D0D7BB9}"/>
          </ac:spMkLst>
        </pc:spChg>
        <pc:spChg chg="mod">
          <ac:chgData name="Federico Ramognino" userId="cdd6b449-5257-48b2-9971-41df0434ba87" providerId="ADAL" clId="{08827394-AF1A-468E-9DA3-B8974013FAC5}" dt="2024-09-20T12:29:21.490" v="16822" actId="207"/>
          <ac:spMkLst>
            <pc:docMk/>
            <pc:sldMk cId="2526864503" sldId="262"/>
            <ac:spMk id="58" creationId="{8F1E3B1B-AFB6-3844-F643-28209837FC21}"/>
          </ac:spMkLst>
        </pc:spChg>
        <pc:grpChg chg="add del mod">
          <ac:chgData name="Federico Ramognino" userId="cdd6b449-5257-48b2-9971-41df0434ba87" providerId="ADAL" clId="{08827394-AF1A-468E-9DA3-B8974013FAC5}" dt="2024-09-17T12:34:39.179" v="4233" actId="478"/>
          <ac:grpSpMkLst>
            <pc:docMk/>
            <pc:sldMk cId="2526864503" sldId="262"/>
            <ac:grpSpMk id="3" creationId="{2306006E-17F5-31CC-01D0-A1B9DED9466A}"/>
          </ac:grpSpMkLst>
        </pc:grpChg>
        <pc:grpChg chg="add del mod ord">
          <ac:chgData name="Federico Ramognino" userId="cdd6b449-5257-48b2-9971-41df0434ba87" providerId="ADAL" clId="{08827394-AF1A-468E-9DA3-B8974013FAC5}" dt="2024-09-17T12:38:30.244" v="4335" actId="478"/>
          <ac:grpSpMkLst>
            <pc:docMk/>
            <pc:sldMk cId="2526864503" sldId="262"/>
            <ac:grpSpMk id="12" creationId="{0CE81AC4-D0BF-6203-394B-17C10B827DDD}"/>
          </ac:grpSpMkLst>
        </pc:grpChg>
        <pc:grpChg chg="add del mod ord">
          <ac:chgData name="Federico Ramognino" userId="cdd6b449-5257-48b2-9971-41df0434ba87" providerId="ADAL" clId="{08827394-AF1A-468E-9DA3-B8974013FAC5}" dt="2024-09-17T12:40:46.598" v="4401" actId="478"/>
          <ac:grpSpMkLst>
            <pc:docMk/>
            <pc:sldMk cId="2526864503" sldId="262"/>
            <ac:grpSpMk id="17" creationId="{F3243F7B-320D-0595-E7C9-49BB553E3DFE}"/>
          </ac:grpSpMkLst>
        </pc:grpChg>
        <pc:grpChg chg="add del mod">
          <ac:chgData name="Federico Ramognino" userId="cdd6b449-5257-48b2-9971-41df0434ba87" providerId="ADAL" clId="{08827394-AF1A-468E-9DA3-B8974013FAC5}" dt="2024-09-17T13:00:13.755" v="4799" actId="478"/>
          <ac:grpSpMkLst>
            <pc:docMk/>
            <pc:sldMk cId="2526864503" sldId="262"/>
            <ac:grpSpMk id="21" creationId="{DD617897-810C-8816-A96A-275D2269B1E0}"/>
          </ac:grpSpMkLst>
        </pc:grpChg>
        <pc:grpChg chg="add del mod">
          <ac:chgData name="Federico Ramognino" userId="cdd6b449-5257-48b2-9971-41df0434ba87" providerId="ADAL" clId="{08827394-AF1A-468E-9DA3-B8974013FAC5}" dt="2024-09-17T13:04:24.239" v="4903" actId="164"/>
          <ac:grpSpMkLst>
            <pc:docMk/>
            <pc:sldMk cId="2526864503" sldId="262"/>
            <ac:grpSpMk id="28" creationId="{70568AE1-8088-26BD-29FC-00640237ABDE}"/>
          </ac:grpSpMkLst>
        </pc:grpChg>
        <pc:grpChg chg="add del mod ord">
          <ac:chgData name="Federico Ramognino" userId="cdd6b449-5257-48b2-9971-41df0434ba87" providerId="ADAL" clId="{08827394-AF1A-468E-9DA3-B8974013FAC5}" dt="2024-09-17T12:47:30.052" v="4587" actId="167"/>
          <ac:grpSpMkLst>
            <pc:docMk/>
            <pc:sldMk cId="2526864503" sldId="262"/>
            <ac:grpSpMk id="29" creationId="{E15009D1-68BC-FAC3-641C-4A7C700062D7}"/>
          </ac:grpSpMkLst>
        </pc:grpChg>
        <pc:grpChg chg="mod">
          <ac:chgData name="Federico Ramognino" userId="cdd6b449-5257-48b2-9971-41df0434ba87" providerId="ADAL" clId="{08827394-AF1A-468E-9DA3-B8974013FAC5}" dt="2024-09-17T12:46:54.120" v="4557"/>
          <ac:grpSpMkLst>
            <pc:docMk/>
            <pc:sldMk cId="2526864503" sldId="262"/>
            <ac:grpSpMk id="30" creationId="{D9245D2D-785C-6832-1C79-83AC95F3DE1D}"/>
          </ac:grpSpMkLst>
        </pc:grpChg>
        <pc:grpChg chg="add mod ord">
          <ac:chgData name="Federico Ramognino" userId="cdd6b449-5257-48b2-9971-41df0434ba87" providerId="ADAL" clId="{08827394-AF1A-468E-9DA3-B8974013FAC5}" dt="2024-09-17T12:47:26.869" v="4583" actId="167"/>
          <ac:grpSpMkLst>
            <pc:docMk/>
            <pc:sldMk cId="2526864503" sldId="262"/>
            <ac:grpSpMk id="36" creationId="{70568AE1-8088-26BD-29FC-00640237ABDE}"/>
          </ac:grpSpMkLst>
        </pc:grpChg>
        <pc:grpChg chg="mod">
          <ac:chgData name="Federico Ramognino" userId="cdd6b449-5257-48b2-9971-41df0434ba87" providerId="ADAL" clId="{08827394-AF1A-468E-9DA3-B8974013FAC5}" dt="2024-09-17T12:47:08.777" v="4564"/>
          <ac:grpSpMkLst>
            <pc:docMk/>
            <pc:sldMk cId="2526864503" sldId="262"/>
            <ac:grpSpMk id="37" creationId="{DD617897-810C-8816-A96A-275D2269B1E0}"/>
          </ac:grpSpMkLst>
        </pc:grpChg>
        <pc:grpChg chg="add del mod">
          <ac:chgData name="Federico Ramognino" userId="cdd6b449-5257-48b2-9971-41df0434ba87" providerId="ADAL" clId="{08827394-AF1A-468E-9DA3-B8974013FAC5}" dt="2024-09-17T13:05:03.343" v="4910" actId="21"/>
          <ac:grpSpMkLst>
            <pc:docMk/>
            <pc:sldMk cId="2526864503" sldId="262"/>
            <ac:grpSpMk id="43" creationId="{8AD9C8DC-0D68-3D9B-A6C6-3C2F4C074F0A}"/>
          </ac:grpSpMkLst>
        </pc:grpChg>
        <pc:grpChg chg="add mod">
          <ac:chgData name="Federico Ramognino" userId="cdd6b449-5257-48b2-9971-41df0434ba87" providerId="ADAL" clId="{08827394-AF1A-468E-9DA3-B8974013FAC5}" dt="2024-09-17T13:02:26.692" v="4871" actId="164"/>
          <ac:grpSpMkLst>
            <pc:docMk/>
            <pc:sldMk cId="2526864503" sldId="262"/>
            <ac:grpSpMk id="47" creationId="{822163A9-DB60-A973-3B55-92F422DB2580}"/>
          </ac:grpSpMkLst>
        </pc:grpChg>
        <pc:grpChg chg="add del mod">
          <ac:chgData name="Federico Ramognino" userId="cdd6b449-5257-48b2-9971-41df0434ba87" providerId="ADAL" clId="{08827394-AF1A-468E-9DA3-B8974013FAC5}" dt="2024-09-17T13:04:17.700" v="4902" actId="478"/>
          <ac:grpSpMkLst>
            <pc:docMk/>
            <pc:sldMk cId="2526864503" sldId="262"/>
            <ac:grpSpMk id="48" creationId="{52229BC2-9324-D8B5-9347-BCFDD116BAD4}"/>
          </ac:grpSpMkLst>
        </pc:grpChg>
        <pc:grpChg chg="add del mod">
          <ac:chgData name="Federico Ramognino" userId="cdd6b449-5257-48b2-9971-41df0434ba87" providerId="ADAL" clId="{08827394-AF1A-468E-9DA3-B8974013FAC5}" dt="2024-09-17T13:04:57.250" v="4907" actId="478"/>
          <ac:grpSpMkLst>
            <pc:docMk/>
            <pc:sldMk cId="2526864503" sldId="262"/>
            <ac:grpSpMk id="52" creationId="{B75A66A6-0CB3-597F-0396-6724FCF9F417}"/>
          </ac:grpSpMkLst>
        </pc:grpChg>
        <pc:grpChg chg="add del mod">
          <ac:chgData name="Federico Ramognino" userId="cdd6b449-5257-48b2-9971-41df0434ba87" providerId="ADAL" clId="{08827394-AF1A-468E-9DA3-B8974013FAC5}" dt="2024-09-17T13:05:05.020" v="4911" actId="478"/>
          <ac:grpSpMkLst>
            <pc:docMk/>
            <pc:sldMk cId="2526864503" sldId="262"/>
            <ac:grpSpMk id="53" creationId="{C5CB11AB-B7AC-614B-EB68-9E409F35AD64}"/>
          </ac:grpSpMkLst>
        </pc:grpChg>
        <pc:grpChg chg="add mod">
          <ac:chgData name="Federico Ramognino" userId="cdd6b449-5257-48b2-9971-41df0434ba87" providerId="ADAL" clId="{08827394-AF1A-468E-9DA3-B8974013FAC5}" dt="2024-09-19T09:30:53.129" v="10055" actId="1076"/>
          <ac:grpSpMkLst>
            <pc:docMk/>
            <pc:sldMk cId="2526864503" sldId="262"/>
            <ac:grpSpMk id="57" creationId="{8AD9C8DC-0D68-3D9B-A6C6-3C2F4C074F0A}"/>
          </ac:grpSpMkLst>
        </pc:grpChg>
        <pc:picChg chg="mod">
          <ac:chgData name="Federico Ramognino" userId="cdd6b449-5257-48b2-9971-41df0434ba87" providerId="ADAL" clId="{08827394-AF1A-468E-9DA3-B8974013FAC5}" dt="2024-09-17T12:17:26.728" v="4002"/>
          <ac:picMkLst>
            <pc:docMk/>
            <pc:sldMk cId="2526864503" sldId="262"/>
            <ac:picMk id="5" creationId="{D2CD3001-ABFE-8168-935B-DD0420F4403F}"/>
          </ac:picMkLst>
        </pc:picChg>
        <pc:picChg chg="mod">
          <ac:chgData name="Federico Ramognino" userId="cdd6b449-5257-48b2-9971-41df0434ba87" providerId="ADAL" clId="{08827394-AF1A-468E-9DA3-B8974013FAC5}" dt="2024-09-17T12:17:26.728" v="4002"/>
          <ac:picMkLst>
            <pc:docMk/>
            <pc:sldMk cId="2526864503" sldId="262"/>
            <ac:picMk id="6" creationId="{9956D948-DE9B-6DF9-3321-2BD9A3C89CE8}"/>
          </ac:picMkLst>
        </pc:picChg>
        <pc:picChg chg="add mod">
          <ac:chgData name="Federico Ramognino" userId="cdd6b449-5257-48b2-9971-41df0434ba87" providerId="ADAL" clId="{08827394-AF1A-468E-9DA3-B8974013FAC5}" dt="2024-09-17T12:34:39.748" v="4234"/>
          <ac:picMkLst>
            <pc:docMk/>
            <pc:sldMk cId="2526864503" sldId="262"/>
            <ac:picMk id="11" creationId="{FFE1A262-B0C6-7817-7BD2-8AC006DCA9B0}"/>
          </ac:picMkLst>
        </pc:picChg>
        <pc:picChg chg="mod">
          <ac:chgData name="Federico Ramognino" userId="cdd6b449-5257-48b2-9971-41df0434ba87" providerId="ADAL" clId="{08827394-AF1A-468E-9DA3-B8974013FAC5}" dt="2024-09-17T12:34:46.302" v="4235"/>
          <ac:picMkLst>
            <pc:docMk/>
            <pc:sldMk cId="2526864503" sldId="262"/>
            <ac:picMk id="14" creationId="{4DA0ABE8-C6F8-02F5-F55B-ECF42ED6292C}"/>
          </ac:picMkLst>
        </pc:picChg>
        <pc:picChg chg="mod">
          <ac:chgData name="Federico Ramognino" userId="cdd6b449-5257-48b2-9971-41df0434ba87" providerId="ADAL" clId="{08827394-AF1A-468E-9DA3-B8974013FAC5}" dt="2024-09-17T12:34:46.302" v="4235"/>
          <ac:picMkLst>
            <pc:docMk/>
            <pc:sldMk cId="2526864503" sldId="262"/>
            <ac:picMk id="15" creationId="{4F8ECD81-DDB4-0056-C62C-52266CDE414E}"/>
          </ac:picMkLst>
        </pc:picChg>
        <pc:picChg chg="mod">
          <ac:chgData name="Federico Ramognino" userId="cdd6b449-5257-48b2-9971-41df0434ba87" providerId="ADAL" clId="{08827394-AF1A-468E-9DA3-B8974013FAC5}" dt="2024-09-17T12:38:32.261" v="4336"/>
          <ac:picMkLst>
            <pc:docMk/>
            <pc:sldMk cId="2526864503" sldId="262"/>
            <ac:picMk id="19" creationId="{C26F825D-8EB4-C7DE-D4EC-8AE0C9CD70BB}"/>
          </ac:picMkLst>
        </pc:picChg>
        <pc:picChg chg="mod">
          <ac:chgData name="Federico Ramognino" userId="cdd6b449-5257-48b2-9971-41df0434ba87" providerId="ADAL" clId="{08827394-AF1A-468E-9DA3-B8974013FAC5}" dt="2024-09-17T12:38:32.261" v="4336"/>
          <ac:picMkLst>
            <pc:docMk/>
            <pc:sldMk cId="2526864503" sldId="262"/>
            <ac:picMk id="20" creationId="{10416BF9-457D-40C8-40C4-197E680A6C91}"/>
          </ac:picMkLst>
        </pc:picChg>
        <pc:picChg chg="add del mod">
          <ac:chgData name="Federico Ramognino" userId="cdd6b449-5257-48b2-9971-41df0434ba87" providerId="ADAL" clId="{08827394-AF1A-468E-9DA3-B8974013FAC5}" dt="2024-09-17T13:00:13.755" v="4799" actId="478"/>
          <ac:picMkLst>
            <pc:docMk/>
            <pc:sldMk cId="2526864503" sldId="262"/>
            <ac:picMk id="23" creationId="{046EB5FB-C928-C477-E50B-D541ADE611A2}"/>
          </ac:picMkLst>
        </pc:picChg>
        <pc:picChg chg="add del mod">
          <ac:chgData name="Federico Ramognino" userId="cdd6b449-5257-48b2-9971-41df0434ba87" providerId="ADAL" clId="{08827394-AF1A-468E-9DA3-B8974013FAC5}" dt="2024-09-17T13:00:13.939" v="4804" actId="478"/>
          <ac:picMkLst>
            <pc:docMk/>
            <pc:sldMk cId="2526864503" sldId="262"/>
            <ac:picMk id="24" creationId="{A3BF720E-930D-8048-AC8E-53427027E399}"/>
          </ac:picMkLst>
        </pc:picChg>
        <pc:picChg chg="add mod">
          <ac:chgData name="Federico Ramognino" userId="cdd6b449-5257-48b2-9971-41df0434ba87" providerId="ADAL" clId="{08827394-AF1A-468E-9DA3-B8974013FAC5}" dt="2024-09-17T13:00:12.597" v="4793" actId="1035"/>
          <ac:picMkLst>
            <pc:docMk/>
            <pc:sldMk cId="2526864503" sldId="262"/>
            <ac:picMk id="25" creationId="{529955A8-64C6-A043-0FF9-C59C255D2D04}"/>
          </ac:picMkLst>
        </pc:picChg>
        <pc:picChg chg="mod">
          <ac:chgData name="Federico Ramognino" userId="cdd6b449-5257-48b2-9971-41df0434ba87" providerId="ADAL" clId="{08827394-AF1A-468E-9DA3-B8974013FAC5}" dt="2024-09-17T12:46:54.120" v="4557"/>
          <ac:picMkLst>
            <pc:docMk/>
            <pc:sldMk cId="2526864503" sldId="262"/>
            <ac:picMk id="31" creationId="{485C6089-536A-B5CB-AA49-748D97FED424}"/>
          </ac:picMkLst>
        </pc:picChg>
        <pc:picChg chg="mod">
          <ac:chgData name="Federico Ramognino" userId="cdd6b449-5257-48b2-9971-41df0434ba87" providerId="ADAL" clId="{08827394-AF1A-468E-9DA3-B8974013FAC5}" dt="2024-09-17T12:46:54.120" v="4557"/>
          <ac:picMkLst>
            <pc:docMk/>
            <pc:sldMk cId="2526864503" sldId="262"/>
            <ac:picMk id="32" creationId="{5112D49B-A32F-257A-5874-BC8121D3ABD0}"/>
          </ac:picMkLst>
        </pc:picChg>
        <pc:picChg chg="mod">
          <ac:chgData name="Federico Ramognino" userId="cdd6b449-5257-48b2-9971-41df0434ba87" providerId="ADAL" clId="{08827394-AF1A-468E-9DA3-B8974013FAC5}" dt="2024-09-17T12:46:54.120" v="4557"/>
          <ac:picMkLst>
            <pc:docMk/>
            <pc:sldMk cId="2526864503" sldId="262"/>
            <ac:picMk id="34" creationId="{8983EF7C-E90C-0FD1-8202-A6C905659D8E}"/>
          </ac:picMkLst>
        </pc:picChg>
        <pc:picChg chg="mod">
          <ac:chgData name="Federico Ramognino" userId="cdd6b449-5257-48b2-9971-41df0434ba87" providerId="ADAL" clId="{08827394-AF1A-468E-9DA3-B8974013FAC5}" dt="2024-09-17T12:46:54.120" v="4557"/>
          <ac:picMkLst>
            <pc:docMk/>
            <pc:sldMk cId="2526864503" sldId="262"/>
            <ac:picMk id="35" creationId="{77E9945D-2487-D032-558A-69C0BF648A34}"/>
          </ac:picMkLst>
        </pc:picChg>
        <pc:picChg chg="mod">
          <ac:chgData name="Federico Ramognino" userId="cdd6b449-5257-48b2-9971-41df0434ba87" providerId="ADAL" clId="{08827394-AF1A-468E-9DA3-B8974013FAC5}" dt="2024-09-17T12:47:08.777" v="4564"/>
          <ac:picMkLst>
            <pc:docMk/>
            <pc:sldMk cId="2526864503" sldId="262"/>
            <ac:picMk id="38" creationId="{529955A8-64C6-A043-0FF9-C59C255D2D04}"/>
          </ac:picMkLst>
        </pc:picChg>
        <pc:picChg chg="mod">
          <ac:chgData name="Federico Ramognino" userId="cdd6b449-5257-48b2-9971-41df0434ba87" providerId="ADAL" clId="{08827394-AF1A-468E-9DA3-B8974013FAC5}" dt="2024-09-17T12:47:08.777" v="4564"/>
          <ac:picMkLst>
            <pc:docMk/>
            <pc:sldMk cId="2526864503" sldId="262"/>
            <ac:picMk id="40" creationId="{046EB5FB-C928-C477-E50B-D541ADE611A2}"/>
          </ac:picMkLst>
        </pc:picChg>
        <pc:picChg chg="mod">
          <ac:chgData name="Federico Ramognino" userId="cdd6b449-5257-48b2-9971-41df0434ba87" providerId="ADAL" clId="{08827394-AF1A-468E-9DA3-B8974013FAC5}" dt="2024-09-17T12:47:08.777" v="4564"/>
          <ac:picMkLst>
            <pc:docMk/>
            <pc:sldMk cId="2526864503" sldId="262"/>
            <ac:picMk id="41" creationId="{A3BF720E-930D-8048-AC8E-53427027E399}"/>
          </ac:picMkLst>
        </pc:picChg>
        <pc:picChg chg="mod">
          <ac:chgData name="Federico Ramognino" userId="cdd6b449-5257-48b2-9971-41df0434ba87" providerId="ADAL" clId="{08827394-AF1A-468E-9DA3-B8974013FAC5}" dt="2024-09-17T13:02:28.713" v="4880" actId="1036"/>
          <ac:picMkLst>
            <pc:docMk/>
            <pc:sldMk cId="2526864503" sldId="262"/>
            <ac:picMk id="45" creationId="{8274BC77-EBA8-46C9-0ACE-90B19739F637}"/>
          </ac:picMkLst>
        </pc:picChg>
        <pc:picChg chg="add mod">
          <ac:chgData name="Federico Ramognino" userId="cdd6b449-5257-48b2-9971-41df0434ba87" providerId="ADAL" clId="{08827394-AF1A-468E-9DA3-B8974013FAC5}" dt="2024-09-17T13:02:26.855" v="4872" actId="1076"/>
          <ac:picMkLst>
            <pc:docMk/>
            <pc:sldMk cId="2526864503" sldId="262"/>
            <ac:picMk id="46" creationId="{A2EF73CE-E6B1-844B-5416-318576DA30FB}"/>
          </ac:picMkLst>
        </pc:picChg>
        <pc:picChg chg="mod">
          <ac:chgData name="Federico Ramognino" userId="cdd6b449-5257-48b2-9971-41df0434ba87" providerId="ADAL" clId="{08827394-AF1A-468E-9DA3-B8974013FAC5}" dt="2024-09-17T13:04:06.135" v="4899"/>
          <ac:picMkLst>
            <pc:docMk/>
            <pc:sldMk cId="2526864503" sldId="262"/>
            <ac:picMk id="50" creationId="{7000ADB4-6B6B-C72D-BF93-FEF76A026A68}"/>
          </ac:picMkLst>
        </pc:picChg>
        <pc:picChg chg="mod">
          <ac:chgData name="Federico Ramognino" userId="cdd6b449-5257-48b2-9971-41df0434ba87" providerId="ADAL" clId="{08827394-AF1A-468E-9DA3-B8974013FAC5}" dt="2024-09-17T13:04:06.135" v="4899"/>
          <ac:picMkLst>
            <pc:docMk/>
            <pc:sldMk cId="2526864503" sldId="262"/>
            <ac:picMk id="51" creationId="{5C133D6E-88FC-3289-D74F-C89EBA02907B}"/>
          </ac:picMkLst>
        </pc:picChg>
        <pc:picChg chg="mod">
          <ac:chgData name="Federico Ramognino" userId="cdd6b449-5257-48b2-9971-41df0434ba87" providerId="ADAL" clId="{08827394-AF1A-468E-9DA3-B8974013FAC5}" dt="2024-09-17T13:04:59.538" v="4908"/>
          <ac:picMkLst>
            <pc:docMk/>
            <pc:sldMk cId="2526864503" sldId="262"/>
            <ac:picMk id="55" creationId="{19785B70-F885-82FE-B381-D11BE7785334}"/>
          </ac:picMkLst>
        </pc:picChg>
        <pc:picChg chg="mod">
          <ac:chgData name="Federico Ramognino" userId="cdd6b449-5257-48b2-9971-41df0434ba87" providerId="ADAL" clId="{08827394-AF1A-468E-9DA3-B8974013FAC5}" dt="2024-09-17T13:04:59.538" v="4908"/>
          <ac:picMkLst>
            <pc:docMk/>
            <pc:sldMk cId="2526864503" sldId="262"/>
            <ac:picMk id="56" creationId="{1E6BCD9D-F6F0-1375-BF8F-4C45B8DD4F02}"/>
          </ac:picMkLst>
        </pc:picChg>
        <pc:picChg chg="mod">
          <ac:chgData name="Federico Ramognino" userId="cdd6b449-5257-48b2-9971-41df0434ba87" providerId="ADAL" clId="{08827394-AF1A-468E-9DA3-B8974013FAC5}" dt="2024-09-17T13:05:05.521" v="4912"/>
          <ac:picMkLst>
            <pc:docMk/>
            <pc:sldMk cId="2526864503" sldId="262"/>
            <ac:picMk id="59" creationId="{8274BC77-EBA8-46C9-0ACE-90B19739F637}"/>
          </ac:picMkLst>
        </pc:picChg>
      </pc:sldChg>
      <pc:sldChg chg="addSp delSp modSp new del mod modTransition modClrScheme chgLayout">
        <pc:chgData name="Federico Ramognino" userId="cdd6b449-5257-48b2-9971-41df0434ba87" providerId="ADAL" clId="{08827394-AF1A-468E-9DA3-B8974013FAC5}" dt="2024-09-17T12:41:42.255" v="4405" actId="47"/>
        <pc:sldMkLst>
          <pc:docMk/>
          <pc:sldMk cId="1452713917" sldId="263"/>
        </pc:sldMkLst>
        <pc:spChg chg="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1452713917" sldId="263"/>
            <ac:spMk id="2" creationId="{56DD40E1-CB7B-40BC-7F36-86E029DAE8B5}"/>
          </ac:spMkLst>
        </pc:spChg>
        <pc:spChg chg="del mod ord">
          <ac:chgData name="Federico Ramognino" userId="cdd6b449-5257-48b2-9971-41df0434ba87" providerId="ADAL" clId="{08827394-AF1A-468E-9DA3-B8974013FAC5}" dt="2024-09-02T08:17:05.862" v="297" actId="700"/>
          <ac:spMkLst>
            <pc:docMk/>
            <pc:sldMk cId="1452713917" sldId="263"/>
            <ac:spMk id="3" creationId="{5B663573-2E52-3956-ACE1-FFB834E9B01D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1452713917" sldId="263"/>
            <ac:spMk id="3" creationId="{B13071A5-2D3B-8F04-2078-FFACA850A635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1452713917" sldId="263"/>
            <ac:spMk id="4" creationId="{2E2CBCAA-CC7A-1F92-C5CF-EAF67572563C}"/>
          </ac:spMkLst>
        </pc:spChg>
        <pc:spChg chg="mod">
          <ac:chgData name="Federico Ramognino" userId="cdd6b449-5257-48b2-9971-41df0434ba87" providerId="ADAL" clId="{08827394-AF1A-468E-9DA3-B8974013FAC5}" dt="2024-09-17T12:17:36.027" v="4004"/>
          <ac:spMkLst>
            <pc:docMk/>
            <pc:sldMk cId="1452713917" sldId="263"/>
            <ac:spMk id="4" creationId="{CB83519B-414C-78E0-129E-F0F76329F77B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1452713917" sldId="263"/>
            <ac:spMk id="5" creationId="{269542AE-4775-5771-DB89-53E1D1151A5E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1452713917" sldId="263"/>
            <ac:spMk id="6" creationId="{278532BB-B4A3-86E4-C570-BB40F6F4E563}"/>
          </ac:spMkLst>
        </pc:spChg>
        <pc:spChg chg="add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1452713917" sldId="263"/>
            <ac:spMk id="7" creationId="{9B3D3C35-8C80-787E-879A-7CFB5D41DE3E}"/>
          </ac:spMkLst>
        </pc:spChg>
        <pc:spChg chg="add mod ord">
          <ac:chgData name="Federico Ramognino" userId="cdd6b449-5257-48b2-9971-41df0434ba87" providerId="ADAL" clId="{08827394-AF1A-468E-9DA3-B8974013FAC5}" dt="2024-09-17T12:39:39.379" v="4353" actId="167"/>
          <ac:spMkLst>
            <pc:docMk/>
            <pc:sldMk cId="1452713917" sldId="263"/>
            <ac:spMk id="8" creationId="{3FA3F044-BC5C-2FC5-AF50-CBA7463A3E57}"/>
          </ac:spMkLst>
        </pc:spChg>
        <pc:spChg chg="mod">
          <ac:chgData name="Federico Ramognino" userId="cdd6b449-5257-48b2-9971-41df0434ba87" providerId="ADAL" clId="{08827394-AF1A-468E-9DA3-B8974013FAC5}" dt="2024-09-17T12:36:45.787" v="4303" actId="20577"/>
          <ac:spMkLst>
            <pc:docMk/>
            <pc:sldMk cId="1452713917" sldId="263"/>
            <ac:spMk id="10" creationId="{E25CA556-8DB5-886A-DEA5-EB72D2C4EE02}"/>
          </ac:spMkLst>
        </pc:spChg>
        <pc:spChg chg="mod">
          <ac:chgData name="Federico Ramognino" userId="cdd6b449-5257-48b2-9971-41df0434ba87" providerId="ADAL" clId="{08827394-AF1A-468E-9DA3-B8974013FAC5}" dt="2024-09-17T12:40:22.743" v="4400" actId="113"/>
          <ac:spMkLst>
            <pc:docMk/>
            <pc:sldMk cId="1452713917" sldId="263"/>
            <ac:spMk id="15" creationId="{3E476CAF-E886-83A3-585A-4827DEC55419}"/>
          </ac:spMkLst>
        </pc:spChg>
        <pc:spChg chg="add mod">
          <ac:chgData name="Federico Ramognino" userId="cdd6b449-5257-48b2-9971-41df0434ba87" providerId="ADAL" clId="{08827394-AF1A-468E-9DA3-B8974013FAC5}" dt="2024-09-17T12:40:18.507" v="4399" actId="1076"/>
          <ac:spMkLst>
            <pc:docMk/>
            <pc:sldMk cId="1452713917" sldId="263"/>
            <ac:spMk id="18" creationId="{F7D97C7B-D50E-BB7E-4ABB-E9541D8CADF3}"/>
          </ac:spMkLst>
        </pc:spChg>
        <pc:spChg chg="add mod">
          <ac:chgData name="Federico Ramognino" userId="cdd6b449-5257-48b2-9971-41df0434ba87" providerId="ADAL" clId="{08827394-AF1A-468E-9DA3-B8974013FAC5}" dt="2024-09-17T12:40:18.507" v="4399" actId="1076"/>
          <ac:spMkLst>
            <pc:docMk/>
            <pc:sldMk cId="1452713917" sldId="263"/>
            <ac:spMk id="19" creationId="{A04072CE-BA8D-14D0-E894-FACA1576C958}"/>
          </ac:spMkLst>
        </pc:spChg>
        <pc:grpChg chg="add mod">
          <ac:chgData name="Federico Ramognino" userId="cdd6b449-5257-48b2-9971-41df0434ba87" providerId="ADAL" clId="{08827394-AF1A-468E-9DA3-B8974013FAC5}" dt="2024-09-17T12:17:36.027" v="4004"/>
          <ac:grpSpMkLst>
            <pc:docMk/>
            <pc:sldMk cId="1452713917" sldId="263"/>
            <ac:grpSpMk id="3" creationId="{25CB96DB-B95D-B1D6-934E-F0547645A3AB}"/>
          </ac:grpSpMkLst>
        </pc:grpChg>
        <pc:grpChg chg="add del mod">
          <ac:chgData name="Federico Ramognino" userId="cdd6b449-5257-48b2-9971-41df0434ba87" providerId="ADAL" clId="{08827394-AF1A-468E-9DA3-B8974013FAC5}" dt="2024-09-17T12:39:46.294" v="4354" actId="478"/>
          <ac:grpSpMkLst>
            <pc:docMk/>
            <pc:sldMk cId="1452713917" sldId="263"/>
            <ac:grpSpMk id="9" creationId="{9319064A-5EC4-B279-0D28-9C63789393E2}"/>
          </ac:grpSpMkLst>
        </pc:grpChg>
        <pc:grpChg chg="add mod ord">
          <ac:chgData name="Federico Ramognino" userId="cdd6b449-5257-48b2-9971-41df0434ba87" providerId="ADAL" clId="{08827394-AF1A-468E-9DA3-B8974013FAC5}" dt="2024-09-17T12:39:39.379" v="4353" actId="167"/>
          <ac:grpSpMkLst>
            <pc:docMk/>
            <pc:sldMk cId="1452713917" sldId="263"/>
            <ac:grpSpMk id="14" creationId="{CB5CCCF1-4613-464B-5726-5E4ED56ED7D1}"/>
          </ac:grpSpMkLst>
        </pc:grpChg>
        <pc:picChg chg="mod">
          <ac:chgData name="Federico Ramognino" userId="cdd6b449-5257-48b2-9971-41df0434ba87" providerId="ADAL" clId="{08827394-AF1A-468E-9DA3-B8974013FAC5}" dt="2024-09-17T12:17:36.027" v="4004"/>
          <ac:picMkLst>
            <pc:docMk/>
            <pc:sldMk cId="1452713917" sldId="263"/>
            <ac:picMk id="5" creationId="{1806A578-4F7F-C1D1-6DA5-EAD33AA6E708}"/>
          </ac:picMkLst>
        </pc:picChg>
        <pc:picChg chg="mod">
          <ac:chgData name="Federico Ramognino" userId="cdd6b449-5257-48b2-9971-41df0434ba87" providerId="ADAL" clId="{08827394-AF1A-468E-9DA3-B8974013FAC5}" dt="2024-09-17T12:17:36.027" v="4004"/>
          <ac:picMkLst>
            <pc:docMk/>
            <pc:sldMk cId="1452713917" sldId="263"/>
            <ac:picMk id="6" creationId="{5FB8E257-4EA1-8CD0-0E04-554105AC6777}"/>
          </ac:picMkLst>
        </pc:picChg>
        <pc:picChg chg="mod">
          <ac:chgData name="Federico Ramognino" userId="cdd6b449-5257-48b2-9971-41df0434ba87" providerId="ADAL" clId="{08827394-AF1A-468E-9DA3-B8974013FAC5}" dt="2024-09-17T12:33:22.015" v="4189" actId="1076"/>
          <ac:picMkLst>
            <pc:docMk/>
            <pc:sldMk cId="1452713917" sldId="263"/>
            <ac:picMk id="11" creationId="{8D279D57-3A30-91AF-81AD-F584117E6668}"/>
          </ac:picMkLst>
        </pc:picChg>
        <pc:picChg chg="mod">
          <ac:chgData name="Federico Ramognino" userId="cdd6b449-5257-48b2-9971-41df0434ba87" providerId="ADAL" clId="{08827394-AF1A-468E-9DA3-B8974013FAC5}" dt="2024-09-17T12:26:02.363" v="4119" actId="1036"/>
          <ac:picMkLst>
            <pc:docMk/>
            <pc:sldMk cId="1452713917" sldId="263"/>
            <ac:picMk id="12" creationId="{C26F0C32-79F5-2CC0-0CEB-7760D76D1028}"/>
          </ac:picMkLst>
        </pc:picChg>
        <pc:picChg chg="add mod">
          <ac:chgData name="Federico Ramognino" userId="cdd6b449-5257-48b2-9971-41df0434ba87" providerId="ADAL" clId="{08827394-AF1A-468E-9DA3-B8974013FAC5}" dt="2024-09-17T12:33:54.778" v="4213" actId="1038"/>
          <ac:picMkLst>
            <pc:docMk/>
            <pc:sldMk cId="1452713917" sldId="263"/>
            <ac:picMk id="13" creationId="{4EB328CB-8BAF-10F7-7BA8-09C761D2850E}"/>
          </ac:picMkLst>
        </pc:picChg>
        <pc:picChg chg="mod">
          <ac:chgData name="Federico Ramognino" userId="cdd6b449-5257-48b2-9971-41df0434ba87" providerId="ADAL" clId="{08827394-AF1A-468E-9DA3-B8974013FAC5}" dt="2024-09-17T12:39:59.850" v="4397" actId="1036"/>
          <ac:picMkLst>
            <pc:docMk/>
            <pc:sldMk cId="1452713917" sldId="263"/>
            <ac:picMk id="16" creationId="{D99BED8C-8B81-317F-2DE3-98668EC4060C}"/>
          </ac:picMkLst>
        </pc:picChg>
        <pc:picChg chg="mod">
          <ac:chgData name="Federico Ramognino" userId="cdd6b449-5257-48b2-9971-41df0434ba87" providerId="ADAL" clId="{08827394-AF1A-468E-9DA3-B8974013FAC5}" dt="2024-09-17T12:39:59.850" v="4397" actId="1036"/>
          <ac:picMkLst>
            <pc:docMk/>
            <pc:sldMk cId="1452713917" sldId="263"/>
            <ac:picMk id="17" creationId="{9B614417-2A64-893A-4720-9519C4BED940}"/>
          </ac:picMkLst>
        </pc:picChg>
      </pc:sldChg>
      <pc:sldChg chg="addSp delSp modSp new mod modClrScheme chgLayout">
        <pc:chgData name="Federico Ramognino" userId="cdd6b449-5257-48b2-9971-41df0434ba87" providerId="ADAL" clId="{08827394-AF1A-468E-9DA3-B8974013FAC5}" dt="2024-09-22T09:45:33.403" v="19206" actId="403"/>
        <pc:sldMkLst>
          <pc:docMk/>
          <pc:sldMk cId="1898189121" sldId="264"/>
        </pc:sldMkLst>
        <pc:spChg chg="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1898189121" sldId="264"/>
            <ac:spMk id="2" creationId="{D063590B-AFB9-2B81-C2C5-7402C49762C6}"/>
          </ac:spMkLst>
        </pc:spChg>
        <pc:spChg chg="add del mod">
          <ac:chgData name="Federico Ramognino" userId="cdd6b449-5257-48b2-9971-41df0434ba87" providerId="ADAL" clId="{08827394-AF1A-468E-9DA3-B8974013FAC5}" dt="2024-09-19T15:18:39.109" v="11163" actId="478"/>
          <ac:spMkLst>
            <pc:docMk/>
            <pc:sldMk cId="1898189121" sldId="264"/>
            <ac:spMk id="3" creationId="{0BADA8CD-7060-B03D-EA6E-61EEA929AE5F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1898189121" sldId="264"/>
            <ac:spMk id="3" creationId="{D6C366A8-3003-25A5-A757-EDF8F864F353}"/>
          </ac:spMkLst>
        </pc:spChg>
        <pc:spChg chg="del mod ord">
          <ac:chgData name="Federico Ramognino" userId="cdd6b449-5257-48b2-9971-41df0434ba87" providerId="ADAL" clId="{08827394-AF1A-468E-9DA3-B8974013FAC5}" dt="2024-09-02T08:17:05.862" v="297" actId="700"/>
          <ac:spMkLst>
            <pc:docMk/>
            <pc:sldMk cId="1898189121" sldId="264"/>
            <ac:spMk id="3" creationId="{EF59A119-2561-C66D-4B2C-1136AA2001AE}"/>
          </ac:spMkLst>
        </pc:spChg>
        <pc:spChg chg="mod">
          <ac:chgData name="Federico Ramognino" userId="cdd6b449-5257-48b2-9971-41df0434ba87" providerId="ADAL" clId="{08827394-AF1A-468E-9DA3-B8974013FAC5}" dt="2024-09-17T12:18:00.025" v="4008" actId="113"/>
          <ac:spMkLst>
            <pc:docMk/>
            <pc:sldMk cId="1898189121" sldId="264"/>
            <ac:spMk id="4" creationId="{57B65F13-62B4-6DF4-3B27-B41ED4A53E91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1898189121" sldId="264"/>
            <ac:spMk id="4" creationId="{87F0D165-5C67-A7F5-FC15-5FAA11C163A7}"/>
          </ac:spMkLst>
        </pc:spChg>
        <pc:spChg chg="add mod">
          <ac:chgData name="Federico Ramognino" userId="cdd6b449-5257-48b2-9971-41df0434ba87" providerId="ADAL" clId="{08827394-AF1A-468E-9DA3-B8974013FAC5}" dt="2024-09-19T09:25:16.345" v="10011" actId="571"/>
          <ac:spMkLst>
            <pc:docMk/>
            <pc:sldMk cId="1898189121" sldId="264"/>
            <ac:spMk id="4" creationId="{DC674691-2889-B1CA-79D2-4974242C1C0D}"/>
          </ac:spMkLst>
        </pc:spChg>
        <pc:spChg chg="add del mod">
          <ac:chgData name="Federico Ramognino" userId="cdd6b449-5257-48b2-9971-41df0434ba87" providerId="ADAL" clId="{08827394-AF1A-468E-9DA3-B8974013FAC5}" dt="2024-09-20T06:07:01.454" v="11801" actId="478"/>
          <ac:spMkLst>
            <pc:docMk/>
            <pc:sldMk cId="1898189121" sldId="264"/>
            <ac:spMk id="5" creationId="{31AB7FAB-DD3A-30F5-8B73-7270E06B9994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1898189121" sldId="264"/>
            <ac:spMk id="5" creationId="{4F9B8031-60C8-8E17-61DA-EC61086D7F8D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1898189121" sldId="264"/>
            <ac:spMk id="6" creationId="{74E24F1A-F956-1E8E-D605-46A380296995}"/>
          </ac:spMkLst>
        </pc:spChg>
        <pc:spChg chg="add mod ord">
          <ac:chgData name="Federico Ramognino" userId="cdd6b449-5257-48b2-9971-41df0434ba87" providerId="ADAL" clId="{08827394-AF1A-468E-9DA3-B8974013FAC5}" dt="2024-09-17T10:04:34.167" v="3735" actId="20577"/>
          <ac:spMkLst>
            <pc:docMk/>
            <pc:sldMk cId="1898189121" sldId="264"/>
            <ac:spMk id="7" creationId="{DD977027-A837-50BE-161D-D7F8A6C4BF5C}"/>
          </ac:spMkLst>
        </pc:spChg>
        <pc:spChg chg="add del mod">
          <ac:chgData name="Federico Ramognino" userId="cdd6b449-5257-48b2-9971-41df0434ba87" providerId="ADAL" clId="{08827394-AF1A-468E-9DA3-B8974013FAC5}" dt="2024-09-20T06:07:03.325" v="11802" actId="478"/>
          <ac:spMkLst>
            <pc:docMk/>
            <pc:sldMk cId="1898189121" sldId="264"/>
            <ac:spMk id="8" creationId="{0A7752C9-15FE-7DCE-51B8-5373C7704D60}"/>
          </ac:spMkLst>
        </pc:spChg>
        <pc:spChg chg="add del mod ord">
          <ac:chgData name="Federico Ramognino" userId="cdd6b449-5257-48b2-9971-41df0434ba87" providerId="ADAL" clId="{08827394-AF1A-468E-9DA3-B8974013FAC5}" dt="2024-09-18T08:19:31.339" v="7350" actId="478"/>
          <ac:spMkLst>
            <pc:docMk/>
            <pc:sldMk cId="1898189121" sldId="264"/>
            <ac:spMk id="8" creationId="{E1309BED-1906-F8B5-EBF3-A0886C5723F4}"/>
          </ac:spMkLst>
        </pc:spChg>
        <pc:spChg chg="add del mod">
          <ac:chgData name="Federico Ramognino" userId="cdd6b449-5257-48b2-9971-41df0434ba87" providerId="ADAL" clId="{08827394-AF1A-468E-9DA3-B8974013FAC5}" dt="2024-09-17T13:07:27.423" v="4938" actId="478"/>
          <ac:spMkLst>
            <pc:docMk/>
            <pc:sldMk cId="1898189121" sldId="264"/>
            <ac:spMk id="9" creationId="{566109D4-B046-A38A-7BA5-05B3367AD590}"/>
          </ac:spMkLst>
        </pc:spChg>
        <pc:spChg chg="add del mod">
          <ac:chgData name="Federico Ramognino" userId="cdd6b449-5257-48b2-9971-41df0434ba87" providerId="ADAL" clId="{08827394-AF1A-468E-9DA3-B8974013FAC5}" dt="2024-09-20T13:56:59.107" v="17920" actId="478"/>
          <ac:spMkLst>
            <pc:docMk/>
            <pc:sldMk cId="1898189121" sldId="264"/>
            <ac:spMk id="9" creationId="{FE7D4F11-A770-F3F8-4437-ED3BF24793F3}"/>
          </ac:spMkLst>
        </pc:spChg>
        <pc:spChg chg="add del mod">
          <ac:chgData name="Federico Ramognino" userId="cdd6b449-5257-48b2-9971-41df0434ba87" providerId="ADAL" clId="{08827394-AF1A-468E-9DA3-B8974013FAC5}" dt="2024-09-17T13:07:29.887" v="4941" actId="478"/>
          <ac:spMkLst>
            <pc:docMk/>
            <pc:sldMk cId="1898189121" sldId="264"/>
            <ac:spMk id="10" creationId="{7C5699BC-DFF0-353D-57A5-EDCB604A45A2}"/>
          </ac:spMkLst>
        </pc:spChg>
        <pc:spChg chg="add mod">
          <ac:chgData name="Federico Ramognino" userId="cdd6b449-5257-48b2-9971-41df0434ba87" providerId="ADAL" clId="{08827394-AF1A-468E-9DA3-B8974013FAC5}" dt="2024-09-22T09:45:33.403" v="19206" actId="403"/>
          <ac:spMkLst>
            <pc:docMk/>
            <pc:sldMk cId="1898189121" sldId="264"/>
            <ac:spMk id="10" creationId="{EF87CADB-08B5-B1A6-AF39-CC84BDC5C360}"/>
          </ac:spMkLst>
        </pc:spChg>
        <pc:spChg chg="add del mod">
          <ac:chgData name="Federico Ramognino" userId="cdd6b449-5257-48b2-9971-41df0434ba87" providerId="ADAL" clId="{08827394-AF1A-468E-9DA3-B8974013FAC5}" dt="2024-09-17T13:07:29.443" v="4940" actId="478"/>
          <ac:spMkLst>
            <pc:docMk/>
            <pc:sldMk cId="1898189121" sldId="264"/>
            <ac:spMk id="11" creationId="{29E22397-38D7-E611-DBC3-DA87AD35FF48}"/>
          </ac:spMkLst>
        </pc:spChg>
        <pc:spChg chg="mod">
          <ac:chgData name="Federico Ramognino" userId="cdd6b449-5257-48b2-9971-41df0434ba87" providerId="ADAL" clId="{08827394-AF1A-468E-9DA3-B8974013FAC5}" dt="2024-09-17T12:35:06.612" v="4241" actId="113"/>
          <ac:spMkLst>
            <pc:docMk/>
            <pc:sldMk cId="1898189121" sldId="264"/>
            <ac:spMk id="13" creationId="{F7B5B473-6E6C-7E19-91F8-E3D45EFA284C}"/>
          </ac:spMkLst>
        </pc:spChg>
        <pc:spChg chg="mod">
          <ac:chgData name="Federico Ramognino" userId="cdd6b449-5257-48b2-9971-41df0434ba87" providerId="ADAL" clId="{08827394-AF1A-468E-9DA3-B8974013FAC5}" dt="2024-09-17T12:39:02.879" v="4347" actId="113"/>
          <ac:spMkLst>
            <pc:docMk/>
            <pc:sldMk cId="1898189121" sldId="264"/>
            <ac:spMk id="17" creationId="{085B4865-6CCF-B3FF-E1D8-C50474550ADE}"/>
          </ac:spMkLst>
        </pc:spChg>
        <pc:spChg chg="mod">
          <ac:chgData name="Federico Ramognino" userId="cdd6b449-5257-48b2-9971-41df0434ba87" providerId="ADAL" clId="{08827394-AF1A-468E-9DA3-B8974013FAC5}" dt="2024-09-17T13:06:41.239" v="4931"/>
          <ac:spMkLst>
            <pc:docMk/>
            <pc:sldMk cId="1898189121" sldId="264"/>
            <ac:spMk id="23" creationId="{0CFD1DC1-A574-58FC-A68B-2170F575C575}"/>
          </ac:spMkLst>
        </pc:spChg>
        <pc:spChg chg="del mod topLvl">
          <ac:chgData name="Federico Ramognino" userId="cdd6b449-5257-48b2-9971-41df0434ba87" providerId="ADAL" clId="{08827394-AF1A-468E-9DA3-B8974013FAC5}" dt="2024-09-17T13:08:22.759" v="4956" actId="21"/>
          <ac:spMkLst>
            <pc:docMk/>
            <pc:sldMk cId="1898189121" sldId="264"/>
            <ac:spMk id="28" creationId="{81DB33D5-31EF-0234-D835-8366EE4CE07B}"/>
          </ac:spMkLst>
        </pc:spChg>
        <pc:spChg chg="mod">
          <ac:chgData name="Federico Ramognino" userId="cdd6b449-5257-48b2-9971-41df0434ba87" providerId="ADAL" clId="{08827394-AF1A-468E-9DA3-B8974013FAC5}" dt="2024-09-17T13:07:37.200" v="4944"/>
          <ac:spMkLst>
            <pc:docMk/>
            <pc:sldMk cId="1898189121" sldId="264"/>
            <ac:spMk id="32" creationId="{29E22397-38D7-E611-DBC3-DA87AD35FF48}"/>
          </ac:spMkLst>
        </pc:spChg>
        <pc:spChg chg="mod">
          <ac:chgData name="Federico Ramognino" userId="cdd6b449-5257-48b2-9971-41df0434ba87" providerId="ADAL" clId="{08827394-AF1A-468E-9DA3-B8974013FAC5}" dt="2024-09-17T13:07:37.200" v="4944"/>
          <ac:spMkLst>
            <pc:docMk/>
            <pc:sldMk cId="1898189121" sldId="264"/>
            <ac:spMk id="33" creationId="{6E18DC56-1C08-67C0-5B49-4AD8419584C9}"/>
          </ac:spMkLst>
        </pc:spChg>
        <pc:spChg chg="mod">
          <ac:chgData name="Federico Ramognino" userId="cdd6b449-5257-48b2-9971-41df0434ba87" providerId="ADAL" clId="{08827394-AF1A-468E-9DA3-B8974013FAC5}" dt="2024-09-17T13:07:37.200" v="4944"/>
          <ac:spMkLst>
            <pc:docMk/>
            <pc:sldMk cId="1898189121" sldId="264"/>
            <ac:spMk id="34" creationId="{61FFA181-F47E-3CCA-1F6E-CF1BC0AB0392}"/>
          </ac:spMkLst>
        </pc:spChg>
        <pc:spChg chg="mod">
          <ac:chgData name="Federico Ramognino" userId="cdd6b449-5257-48b2-9971-41df0434ba87" providerId="ADAL" clId="{08827394-AF1A-468E-9DA3-B8974013FAC5}" dt="2024-09-17T13:07:37.200" v="4944"/>
          <ac:spMkLst>
            <pc:docMk/>
            <pc:sldMk cId="1898189121" sldId="264"/>
            <ac:spMk id="35" creationId="{085B4865-6CCF-B3FF-E1D8-C50474550ADE}"/>
          </ac:spMkLst>
        </pc:spChg>
        <pc:spChg chg="mod">
          <ac:chgData name="Federico Ramognino" userId="cdd6b449-5257-48b2-9971-41df0434ba87" providerId="ADAL" clId="{08827394-AF1A-468E-9DA3-B8974013FAC5}" dt="2024-09-17T13:08:17.648" v="4954"/>
          <ac:spMkLst>
            <pc:docMk/>
            <pc:sldMk cId="1898189121" sldId="264"/>
            <ac:spMk id="41" creationId="{81C10082-BF15-DD6B-384D-E5B7BC2D9E33}"/>
          </ac:spMkLst>
        </pc:spChg>
        <pc:spChg chg="add mod">
          <ac:chgData name="Federico Ramognino" userId="cdd6b449-5257-48b2-9971-41df0434ba87" providerId="ADAL" clId="{08827394-AF1A-468E-9DA3-B8974013FAC5}" dt="2024-09-19T09:31:52.700" v="10071" actId="1037"/>
          <ac:spMkLst>
            <pc:docMk/>
            <pc:sldMk cId="1898189121" sldId="264"/>
            <ac:spMk id="43" creationId="{81DB33D5-31EF-0234-D835-8366EE4CE07B}"/>
          </ac:spMkLst>
        </pc:spChg>
        <pc:spChg chg="add mod">
          <ac:chgData name="Federico Ramognino" userId="cdd6b449-5257-48b2-9971-41df0434ba87" providerId="ADAL" clId="{08827394-AF1A-468E-9DA3-B8974013FAC5}" dt="2024-09-19T09:31:58.194" v="10083" actId="1035"/>
          <ac:spMkLst>
            <pc:docMk/>
            <pc:sldMk cId="1898189121" sldId="264"/>
            <ac:spMk id="44" creationId="{A446FC41-F832-101F-DAFB-1DB72A858592}"/>
          </ac:spMkLst>
        </pc:spChg>
        <pc:grpChg chg="add del mod">
          <ac:chgData name="Federico Ramognino" userId="cdd6b449-5257-48b2-9971-41df0434ba87" providerId="ADAL" clId="{08827394-AF1A-468E-9DA3-B8974013FAC5}" dt="2024-09-17T12:35:04.314" v="4239" actId="478"/>
          <ac:grpSpMkLst>
            <pc:docMk/>
            <pc:sldMk cId="1898189121" sldId="264"/>
            <ac:grpSpMk id="3" creationId="{FC0C6734-716C-D2F1-DDFD-F9E475067921}"/>
          </ac:grpSpMkLst>
        </pc:grpChg>
        <pc:grpChg chg="add del mod ord">
          <ac:chgData name="Federico Ramognino" userId="cdd6b449-5257-48b2-9971-41df0434ba87" providerId="ADAL" clId="{08827394-AF1A-468E-9DA3-B8974013FAC5}" dt="2024-09-17T12:38:48.174" v="4340" actId="478"/>
          <ac:grpSpMkLst>
            <pc:docMk/>
            <pc:sldMk cId="1898189121" sldId="264"/>
            <ac:grpSpMk id="12" creationId="{99CB273B-5332-38C3-6B0F-AC2E06E84189}"/>
          </ac:grpSpMkLst>
        </pc:grpChg>
        <pc:grpChg chg="add del mod ord">
          <ac:chgData name="Federico Ramognino" userId="cdd6b449-5257-48b2-9971-41df0434ba87" providerId="ADAL" clId="{08827394-AF1A-468E-9DA3-B8974013FAC5}" dt="2024-09-17T13:07:28.160" v="4939" actId="478"/>
          <ac:grpSpMkLst>
            <pc:docMk/>
            <pc:sldMk cId="1898189121" sldId="264"/>
            <ac:grpSpMk id="16" creationId="{509DB894-61F1-8F2D-F85D-4B56146BA17F}"/>
          </ac:grpSpMkLst>
        </pc:grpChg>
        <pc:grpChg chg="add mod">
          <ac:chgData name="Federico Ramognino" userId="cdd6b449-5257-48b2-9971-41df0434ba87" providerId="ADAL" clId="{08827394-AF1A-468E-9DA3-B8974013FAC5}" dt="2024-09-17T13:06:41.239" v="4931"/>
          <ac:grpSpMkLst>
            <pc:docMk/>
            <pc:sldMk cId="1898189121" sldId="264"/>
            <ac:grpSpMk id="20" creationId="{1D0EB43C-A43E-904C-986B-2C55973100A3}"/>
          </ac:grpSpMkLst>
        </pc:grpChg>
        <pc:grpChg chg="mod">
          <ac:chgData name="Federico Ramognino" userId="cdd6b449-5257-48b2-9971-41df0434ba87" providerId="ADAL" clId="{08827394-AF1A-468E-9DA3-B8974013FAC5}" dt="2024-09-17T13:06:41.239" v="4931"/>
          <ac:grpSpMkLst>
            <pc:docMk/>
            <pc:sldMk cId="1898189121" sldId="264"/>
            <ac:grpSpMk id="21" creationId="{6B328842-5EBD-0C1B-D345-A8AE82D08954}"/>
          </ac:grpSpMkLst>
        </pc:grpChg>
        <pc:grpChg chg="add del mod">
          <ac:chgData name="Federico Ramognino" userId="cdd6b449-5257-48b2-9971-41df0434ba87" providerId="ADAL" clId="{08827394-AF1A-468E-9DA3-B8974013FAC5}" dt="2024-09-17T13:07:53.264" v="4946" actId="478"/>
          <ac:grpSpMkLst>
            <pc:docMk/>
            <pc:sldMk cId="1898189121" sldId="264"/>
            <ac:grpSpMk id="25" creationId="{EDB91493-3DAB-DF28-A677-FE5AC903D1BF}"/>
          </ac:grpSpMkLst>
        </pc:grpChg>
        <pc:grpChg chg="add del mod topLvl">
          <ac:chgData name="Federico Ramognino" userId="cdd6b449-5257-48b2-9971-41df0434ba87" providerId="ADAL" clId="{08827394-AF1A-468E-9DA3-B8974013FAC5}" dt="2024-09-17T13:07:55.684" v="4949" actId="478"/>
          <ac:grpSpMkLst>
            <pc:docMk/>
            <pc:sldMk cId="1898189121" sldId="264"/>
            <ac:grpSpMk id="26" creationId="{AF0E55BC-64C9-C999-EFDC-99DA86FA7E5D}"/>
          </ac:grpSpMkLst>
        </pc:grpChg>
        <pc:grpChg chg="add del mod">
          <ac:chgData name="Federico Ramognino" userId="cdd6b449-5257-48b2-9971-41df0434ba87" providerId="ADAL" clId="{08827394-AF1A-468E-9DA3-B8974013FAC5}" dt="2024-09-17T13:08:02.190" v="4950" actId="21"/>
          <ac:grpSpMkLst>
            <pc:docMk/>
            <pc:sldMk cId="1898189121" sldId="264"/>
            <ac:grpSpMk id="30" creationId="{0429A206-D14B-9F0A-7641-03DCE6AA87A4}"/>
          </ac:grpSpMkLst>
        </pc:grpChg>
        <pc:grpChg chg="mod">
          <ac:chgData name="Federico Ramognino" userId="cdd6b449-5257-48b2-9971-41df0434ba87" providerId="ADAL" clId="{08827394-AF1A-468E-9DA3-B8974013FAC5}" dt="2024-09-17T13:07:37.200" v="4944"/>
          <ac:grpSpMkLst>
            <pc:docMk/>
            <pc:sldMk cId="1898189121" sldId="264"/>
            <ac:grpSpMk id="31" creationId="{509DB894-61F1-8F2D-F85D-4B56146BA17F}"/>
          </ac:grpSpMkLst>
        </pc:grpChg>
        <pc:grpChg chg="add del mod">
          <ac:chgData name="Federico Ramognino" userId="cdd6b449-5257-48b2-9971-41df0434ba87" providerId="ADAL" clId="{08827394-AF1A-468E-9DA3-B8974013FAC5}" dt="2024-09-17T13:08:24.276" v="4957" actId="478"/>
          <ac:grpSpMkLst>
            <pc:docMk/>
            <pc:sldMk cId="1898189121" sldId="264"/>
            <ac:grpSpMk id="38" creationId="{DB5F4E9A-6CA3-1535-9760-A0D972B6EDE2}"/>
          </ac:grpSpMkLst>
        </pc:grpChg>
        <pc:grpChg chg="mod">
          <ac:chgData name="Federico Ramognino" userId="cdd6b449-5257-48b2-9971-41df0434ba87" providerId="ADAL" clId="{08827394-AF1A-468E-9DA3-B8974013FAC5}" dt="2024-09-17T13:08:17.648" v="4954"/>
          <ac:grpSpMkLst>
            <pc:docMk/>
            <pc:sldMk cId="1898189121" sldId="264"/>
            <ac:grpSpMk id="39" creationId="{A0FCC643-C728-8E36-CC0E-59FE2BAB5079}"/>
          </ac:grpSpMkLst>
        </pc:grpChg>
        <pc:picChg chg="mod">
          <ac:chgData name="Federico Ramognino" userId="cdd6b449-5257-48b2-9971-41df0434ba87" providerId="ADAL" clId="{08827394-AF1A-468E-9DA3-B8974013FAC5}" dt="2024-09-17T12:17:56.799" v="4006"/>
          <ac:picMkLst>
            <pc:docMk/>
            <pc:sldMk cId="1898189121" sldId="264"/>
            <ac:picMk id="5" creationId="{BA969DB4-43F7-70E4-DCC8-88E8A0E9645B}"/>
          </ac:picMkLst>
        </pc:picChg>
        <pc:picChg chg="mod">
          <ac:chgData name="Federico Ramognino" userId="cdd6b449-5257-48b2-9971-41df0434ba87" providerId="ADAL" clId="{08827394-AF1A-468E-9DA3-B8974013FAC5}" dt="2024-09-17T12:17:56.799" v="4006"/>
          <ac:picMkLst>
            <pc:docMk/>
            <pc:sldMk cId="1898189121" sldId="264"/>
            <ac:picMk id="6" creationId="{445C7D25-6BBD-C81C-1A9D-775CEBEDFA3C}"/>
          </ac:picMkLst>
        </pc:picChg>
        <pc:picChg chg="mod">
          <ac:chgData name="Federico Ramognino" userId="cdd6b449-5257-48b2-9971-41df0434ba87" providerId="ADAL" clId="{08827394-AF1A-468E-9DA3-B8974013FAC5}" dt="2024-09-17T12:35:04.445" v="4240"/>
          <ac:picMkLst>
            <pc:docMk/>
            <pc:sldMk cId="1898189121" sldId="264"/>
            <ac:picMk id="14" creationId="{48500989-1072-B201-2479-798B0E87B740}"/>
          </ac:picMkLst>
        </pc:picChg>
        <pc:picChg chg="mod">
          <ac:chgData name="Federico Ramognino" userId="cdd6b449-5257-48b2-9971-41df0434ba87" providerId="ADAL" clId="{08827394-AF1A-468E-9DA3-B8974013FAC5}" dt="2024-09-17T12:35:04.445" v="4240"/>
          <ac:picMkLst>
            <pc:docMk/>
            <pc:sldMk cId="1898189121" sldId="264"/>
            <ac:picMk id="15" creationId="{19CDA4DF-CC24-0936-A0A9-69591E616833}"/>
          </ac:picMkLst>
        </pc:picChg>
        <pc:picChg chg="mod">
          <ac:chgData name="Federico Ramognino" userId="cdd6b449-5257-48b2-9971-41df0434ba87" providerId="ADAL" clId="{08827394-AF1A-468E-9DA3-B8974013FAC5}" dt="2024-09-17T12:38:49.313" v="4341"/>
          <ac:picMkLst>
            <pc:docMk/>
            <pc:sldMk cId="1898189121" sldId="264"/>
            <ac:picMk id="18" creationId="{D6EFE9EA-B37C-6022-1782-0DF32687A79B}"/>
          </ac:picMkLst>
        </pc:picChg>
        <pc:picChg chg="mod">
          <ac:chgData name="Federico Ramognino" userId="cdd6b449-5257-48b2-9971-41df0434ba87" providerId="ADAL" clId="{08827394-AF1A-468E-9DA3-B8974013FAC5}" dt="2024-09-17T12:38:49.313" v="4341"/>
          <ac:picMkLst>
            <pc:docMk/>
            <pc:sldMk cId="1898189121" sldId="264"/>
            <ac:picMk id="19" creationId="{D7D7CFD4-A7F9-454B-0DC7-EF278B2402BC}"/>
          </ac:picMkLst>
        </pc:picChg>
        <pc:picChg chg="mod">
          <ac:chgData name="Federico Ramognino" userId="cdd6b449-5257-48b2-9971-41df0434ba87" providerId="ADAL" clId="{08827394-AF1A-468E-9DA3-B8974013FAC5}" dt="2024-09-17T13:06:41.239" v="4931"/>
          <ac:picMkLst>
            <pc:docMk/>
            <pc:sldMk cId="1898189121" sldId="264"/>
            <ac:picMk id="22" creationId="{A6279F7D-5FB0-0F2A-1573-94676CBB7690}"/>
          </ac:picMkLst>
        </pc:picChg>
        <pc:picChg chg="mod">
          <ac:chgData name="Federico Ramognino" userId="cdd6b449-5257-48b2-9971-41df0434ba87" providerId="ADAL" clId="{08827394-AF1A-468E-9DA3-B8974013FAC5}" dt="2024-09-17T13:06:41.239" v="4931"/>
          <ac:picMkLst>
            <pc:docMk/>
            <pc:sldMk cId="1898189121" sldId="264"/>
            <ac:picMk id="24" creationId="{A8FF3A29-05C4-8613-133D-A27F61286100}"/>
          </ac:picMkLst>
        </pc:picChg>
        <pc:picChg chg="del mod topLvl">
          <ac:chgData name="Federico Ramognino" userId="cdd6b449-5257-48b2-9971-41df0434ba87" providerId="ADAL" clId="{08827394-AF1A-468E-9DA3-B8974013FAC5}" dt="2024-09-17T13:07:53.264" v="4946" actId="478"/>
          <ac:picMkLst>
            <pc:docMk/>
            <pc:sldMk cId="1898189121" sldId="264"/>
            <ac:picMk id="27" creationId="{1AB49C20-DB6A-E308-BFC4-C80A802E1EC6}"/>
          </ac:picMkLst>
        </pc:picChg>
        <pc:picChg chg="del mod topLvl">
          <ac:chgData name="Federico Ramognino" userId="cdd6b449-5257-48b2-9971-41df0434ba87" providerId="ADAL" clId="{08827394-AF1A-468E-9DA3-B8974013FAC5}" dt="2024-09-17T13:07:55.684" v="4949" actId="478"/>
          <ac:picMkLst>
            <pc:docMk/>
            <pc:sldMk cId="1898189121" sldId="264"/>
            <ac:picMk id="29" creationId="{221F8EF6-5F0C-8A73-3F3B-AC970C000382}"/>
          </ac:picMkLst>
        </pc:picChg>
        <pc:picChg chg="mod">
          <ac:chgData name="Federico Ramognino" userId="cdd6b449-5257-48b2-9971-41df0434ba87" providerId="ADAL" clId="{08827394-AF1A-468E-9DA3-B8974013FAC5}" dt="2024-09-17T13:07:37.200" v="4944"/>
          <ac:picMkLst>
            <pc:docMk/>
            <pc:sldMk cId="1898189121" sldId="264"/>
            <ac:picMk id="36" creationId="{D6EFE9EA-B37C-6022-1782-0DF32687A79B}"/>
          </ac:picMkLst>
        </pc:picChg>
        <pc:picChg chg="mod">
          <ac:chgData name="Federico Ramognino" userId="cdd6b449-5257-48b2-9971-41df0434ba87" providerId="ADAL" clId="{08827394-AF1A-468E-9DA3-B8974013FAC5}" dt="2024-09-17T13:07:37.200" v="4944"/>
          <ac:picMkLst>
            <pc:docMk/>
            <pc:sldMk cId="1898189121" sldId="264"/>
            <ac:picMk id="37" creationId="{D7D7CFD4-A7F9-454B-0DC7-EF278B2402BC}"/>
          </ac:picMkLst>
        </pc:picChg>
        <pc:picChg chg="mod">
          <ac:chgData name="Federico Ramognino" userId="cdd6b449-5257-48b2-9971-41df0434ba87" providerId="ADAL" clId="{08827394-AF1A-468E-9DA3-B8974013FAC5}" dt="2024-09-17T13:08:17.648" v="4954"/>
          <ac:picMkLst>
            <pc:docMk/>
            <pc:sldMk cId="1898189121" sldId="264"/>
            <ac:picMk id="40" creationId="{63D64993-EDC9-9E84-91A1-885A980E8DB2}"/>
          </ac:picMkLst>
        </pc:picChg>
        <pc:picChg chg="mod">
          <ac:chgData name="Federico Ramognino" userId="cdd6b449-5257-48b2-9971-41df0434ba87" providerId="ADAL" clId="{08827394-AF1A-468E-9DA3-B8974013FAC5}" dt="2024-09-17T13:08:17.648" v="4954"/>
          <ac:picMkLst>
            <pc:docMk/>
            <pc:sldMk cId="1898189121" sldId="264"/>
            <ac:picMk id="42" creationId="{29D9AB3F-FBCA-FFB3-98BD-DA691EE291EC}"/>
          </ac:picMkLst>
        </pc:picChg>
      </pc:sldChg>
      <pc:sldChg chg="addSp delSp modSp new mod modClrScheme chgLayout">
        <pc:chgData name="Federico Ramognino" userId="cdd6b449-5257-48b2-9971-41df0434ba87" providerId="ADAL" clId="{08827394-AF1A-468E-9DA3-B8974013FAC5}" dt="2024-09-22T09:50:02.263" v="19679" actId="115"/>
        <pc:sldMkLst>
          <pc:docMk/>
          <pc:sldMk cId="1846339736" sldId="265"/>
        </pc:sldMkLst>
        <pc:spChg chg="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1846339736" sldId="265"/>
            <ac:spMk id="2" creationId="{607E691D-BEA1-4ABE-796D-40576A0C698F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1846339736" sldId="265"/>
            <ac:spMk id="3" creationId="{1BEFE5AB-DEB3-8EA8-33D9-56D27C559EE2}"/>
          </ac:spMkLst>
        </pc:spChg>
        <pc:spChg chg="add mod">
          <ac:chgData name="Federico Ramognino" userId="cdd6b449-5257-48b2-9971-41df0434ba87" providerId="ADAL" clId="{08827394-AF1A-468E-9DA3-B8974013FAC5}" dt="2024-09-19T09:32:24.169" v="10087" actId="1076"/>
          <ac:spMkLst>
            <pc:docMk/>
            <pc:sldMk cId="1846339736" sldId="265"/>
            <ac:spMk id="3" creationId="{604005CA-094A-90A4-46B1-402B747F95A3}"/>
          </ac:spMkLst>
        </pc:spChg>
        <pc:spChg chg="del mod ord">
          <ac:chgData name="Federico Ramognino" userId="cdd6b449-5257-48b2-9971-41df0434ba87" providerId="ADAL" clId="{08827394-AF1A-468E-9DA3-B8974013FAC5}" dt="2024-09-02T08:17:05.862" v="297" actId="700"/>
          <ac:spMkLst>
            <pc:docMk/>
            <pc:sldMk cId="1846339736" sldId="265"/>
            <ac:spMk id="3" creationId="{FA00813A-4751-03A4-A1BF-2B691FFE177B}"/>
          </ac:spMkLst>
        </pc:spChg>
        <pc:spChg chg="add mod">
          <ac:chgData name="Federico Ramognino" userId="cdd6b449-5257-48b2-9971-41df0434ba87" providerId="ADAL" clId="{08827394-AF1A-468E-9DA3-B8974013FAC5}" dt="2024-09-19T09:32:24.169" v="10087" actId="1076"/>
          <ac:spMkLst>
            <pc:docMk/>
            <pc:sldMk cId="1846339736" sldId="265"/>
            <ac:spMk id="4" creationId="{4C259557-881B-CA91-AD9C-B47351AD3EED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1846339736" sldId="265"/>
            <ac:spMk id="4" creationId="{55B33E5B-BFCB-BAA8-22D3-D4EE900E1D92}"/>
          </ac:spMkLst>
        </pc:spChg>
        <pc:spChg chg="add del mod">
          <ac:chgData name="Federico Ramognino" userId="cdd6b449-5257-48b2-9971-41df0434ba87" providerId="ADAL" clId="{08827394-AF1A-468E-9DA3-B8974013FAC5}" dt="2024-09-22T09:45:14.172" v="19200" actId="478"/>
          <ac:spMkLst>
            <pc:docMk/>
            <pc:sldMk cId="1846339736" sldId="265"/>
            <ac:spMk id="5" creationId="{0CF49F8E-A241-B61C-6441-7830538F9EC6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1846339736" sldId="265"/>
            <ac:spMk id="5" creationId="{8E750ECC-05A8-FAE6-E789-4DF3E1A35584}"/>
          </ac:spMkLst>
        </pc:spChg>
        <pc:spChg chg="add del mod">
          <ac:chgData name="Federico Ramognino" userId="cdd6b449-5257-48b2-9971-41df0434ba87" providerId="ADAL" clId="{08827394-AF1A-468E-9DA3-B8974013FAC5}" dt="2024-09-17T13:12:19.197" v="5044" actId="478"/>
          <ac:spMkLst>
            <pc:docMk/>
            <pc:sldMk cId="1846339736" sldId="265"/>
            <ac:spMk id="5" creationId="{BCC4062E-DEAE-258B-6678-F944F66C5432}"/>
          </ac:spMkLst>
        </pc:spChg>
        <pc:spChg chg="add mod">
          <ac:chgData name="Federico Ramognino" userId="cdd6b449-5257-48b2-9971-41df0434ba87" providerId="ADAL" clId="{08827394-AF1A-468E-9DA3-B8974013FAC5}" dt="2024-09-22T09:50:02.263" v="19679" actId="115"/>
          <ac:spMkLst>
            <pc:docMk/>
            <pc:sldMk cId="1846339736" sldId="265"/>
            <ac:spMk id="6" creationId="{502EA843-FB96-8CBF-82BC-F5B7CED838C7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1846339736" sldId="265"/>
            <ac:spMk id="6" creationId="{63BE6118-8FF0-614E-A120-78AC9F69CC28}"/>
          </ac:spMkLst>
        </pc:spChg>
        <pc:spChg chg="add mod ord">
          <ac:chgData name="Federico Ramognino" userId="cdd6b449-5257-48b2-9971-41df0434ba87" providerId="ADAL" clId="{08827394-AF1A-468E-9DA3-B8974013FAC5}" dt="2024-09-17T13:39:13.063" v="5056"/>
          <ac:spMkLst>
            <pc:docMk/>
            <pc:sldMk cId="1846339736" sldId="265"/>
            <ac:spMk id="7" creationId="{96BD5B98-8B00-1164-0768-3396A0824EE5}"/>
          </ac:spMkLst>
        </pc:spChg>
        <pc:spChg chg="add del mod ord">
          <ac:chgData name="Federico Ramognino" userId="cdd6b449-5257-48b2-9971-41df0434ba87" providerId="ADAL" clId="{08827394-AF1A-468E-9DA3-B8974013FAC5}" dt="2024-09-18T08:19:37.409" v="7354" actId="478"/>
          <ac:spMkLst>
            <pc:docMk/>
            <pc:sldMk cId="1846339736" sldId="265"/>
            <ac:spMk id="8" creationId="{439A8E7A-A2CE-B3CF-1B1A-CA52AC05B6A5}"/>
          </ac:spMkLst>
        </pc:spChg>
      </pc:sldChg>
      <pc:sldChg chg="addSp delSp modSp new del mod modClrScheme chgLayout">
        <pc:chgData name="Federico Ramognino" userId="cdd6b449-5257-48b2-9971-41df0434ba87" providerId="ADAL" clId="{08827394-AF1A-468E-9DA3-B8974013FAC5}" dt="2024-09-17T07:47:13.938" v="3667" actId="47"/>
        <pc:sldMkLst>
          <pc:docMk/>
          <pc:sldMk cId="3092482755" sldId="266"/>
        </pc:sldMkLst>
        <pc:spChg chg="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092482755" sldId="266"/>
            <ac:spMk id="2" creationId="{847DAAFC-BA6F-6969-F75A-D98565C7AD0B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092482755" sldId="266"/>
            <ac:spMk id="3" creationId="{7B4F1166-2D83-F797-DAC5-505559D2E07F}"/>
          </ac:spMkLst>
        </pc:spChg>
        <pc:spChg chg="del mod ord">
          <ac:chgData name="Federico Ramognino" userId="cdd6b449-5257-48b2-9971-41df0434ba87" providerId="ADAL" clId="{08827394-AF1A-468E-9DA3-B8974013FAC5}" dt="2024-09-02T08:17:05.862" v="297" actId="700"/>
          <ac:spMkLst>
            <pc:docMk/>
            <pc:sldMk cId="3092482755" sldId="266"/>
            <ac:spMk id="3" creationId="{C7AA4F8E-03A5-AB72-6360-6468165C3AE4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3092482755" sldId="266"/>
            <ac:spMk id="4" creationId="{08C5EC33-9101-8C77-54FF-A04723D70C31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3092482755" sldId="266"/>
            <ac:spMk id="5" creationId="{0B0086AA-D8A7-F791-AA11-81441A627E8B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092482755" sldId="266"/>
            <ac:spMk id="6" creationId="{4BD7D077-4852-C6CE-EB76-7AB3B9BD2ACF}"/>
          </ac:spMkLst>
        </pc:spChg>
        <pc:spChg chg="add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092482755" sldId="266"/>
            <ac:spMk id="7" creationId="{56951B4C-F032-1FB7-3FBF-14D0469DB28E}"/>
          </ac:spMkLst>
        </pc:spChg>
        <pc:spChg chg="add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092482755" sldId="266"/>
            <ac:spMk id="8" creationId="{10557FDE-01CE-74F0-8BEC-79A8977CCD12}"/>
          </ac:spMkLst>
        </pc:spChg>
      </pc:sldChg>
      <pc:sldChg chg="addSp delSp modSp new mod modClrScheme chgLayout">
        <pc:chgData name="Federico Ramognino" userId="cdd6b449-5257-48b2-9971-41df0434ba87" providerId="ADAL" clId="{08827394-AF1A-468E-9DA3-B8974013FAC5}" dt="2024-09-23T07:32:36.788" v="20842" actId="20577"/>
        <pc:sldMkLst>
          <pc:docMk/>
          <pc:sldMk cId="987504572" sldId="267"/>
        </pc:sldMkLst>
        <pc:spChg chg="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987504572" sldId="267"/>
            <ac:spMk id="2" creationId="{73508FC1-7982-AAF7-5D93-79E7B48AF83B}"/>
          </ac:spMkLst>
        </pc:spChg>
        <pc:spChg chg="add del mod">
          <ac:chgData name="Federico Ramognino" userId="cdd6b449-5257-48b2-9971-41df0434ba87" providerId="ADAL" clId="{08827394-AF1A-468E-9DA3-B8974013FAC5}" dt="2024-09-22T10:02:29.680" v="20212" actId="478"/>
          <ac:spMkLst>
            <pc:docMk/>
            <pc:sldMk cId="987504572" sldId="267"/>
            <ac:spMk id="3" creationId="{4B721663-8C7E-F698-3D4F-E565C6BBAB8B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987504572" sldId="267"/>
            <ac:spMk id="3" creationId="{5E60B699-F4EE-820B-CF24-6D37CF6D2F2B}"/>
          </ac:spMkLst>
        </pc:spChg>
        <pc:spChg chg="del mod ord">
          <ac:chgData name="Federico Ramognino" userId="cdd6b449-5257-48b2-9971-41df0434ba87" providerId="ADAL" clId="{08827394-AF1A-468E-9DA3-B8974013FAC5}" dt="2024-09-02T08:17:05.862" v="297" actId="700"/>
          <ac:spMkLst>
            <pc:docMk/>
            <pc:sldMk cId="987504572" sldId="267"/>
            <ac:spMk id="3" creationId="{FC6D3EDB-A9F1-74B0-638A-B5F1809B80E6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987504572" sldId="267"/>
            <ac:spMk id="4" creationId="{13346DF4-F8B1-6906-3177-6A291539A671}"/>
          </ac:spMkLst>
        </pc:spChg>
        <pc:spChg chg="add mod">
          <ac:chgData name="Federico Ramognino" userId="cdd6b449-5257-48b2-9971-41df0434ba87" providerId="ADAL" clId="{08827394-AF1A-468E-9DA3-B8974013FAC5}" dt="2024-09-23T07:32:36.788" v="20842" actId="20577"/>
          <ac:spMkLst>
            <pc:docMk/>
            <pc:sldMk cId="987504572" sldId="267"/>
            <ac:spMk id="4" creationId="{516D328B-44E9-7685-4555-417A3B5E7FA5}"/>
          </ac:spMkLst>
        </pc:spChg>
        <pc:spChg chg="mod">
          <ac:chgData name="Federico Ramognino" userId="cdd6b449-5257-48b2-9971-41df0434ba87" providerId="ADAL" clId="{08827394-AF1A-468E-9DA3-B8974013FAC5}" dt="2024-09-17T12:18:08.696" v="4011" actId="113"/>
          <ac:spMkLst>
            <pc:docMk/>
            <pc:sldMk cId="987504572" sldId="267"/>
            <ac:spMk id="4" creationId="{85BE32E5-201E-D696-0F76-787F6BF38403}"/>
          </ac:spMkLst>
        </pc:spChg>
        <pc:spChg chg="add mod">
          <ac:chgData name="Federico Ramognino" userId="cdd6b449-5257-48b2-9971-41df0434ba87" providerId="ADAL" clId="{08827394-AF1A-468E-9DA3-B8974013FAC5}" dt="2024-09-19T09:26:02.964" v="10017" actId="571"/>
          <ac:spMkLst>
            <pc:docMk/>
            <pc:sldMk cId="987504572" sldId="267"/>
            <ac:spMk id="4" creationId="{AB2C0F12-DE75-A688-B4E4-05965AFBDA0A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987504572" sldId="267"/>
            <ac:spMk id="5" creationId="{BE670033-7965-788E-F85D-DF5F4C2AF5A5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987504572" sldId="267"/>
            <ac:spMk id="6" creationId="{E7CA2393-2201-383E-5794-053000F54732}"/>
          </ac:spMkLst>
        </pc:spChg>
        <pc:spChg chg="add mod ord">
          <ac:chgData name="Federico Ramognino" userId="cdd6b449-5257-48b2-9971-41df0434ba87" providerId="ADAL" clId="{08827394-AF1A-468E-9DA3-B8974013FAC5}" dt="2024-09-17T10:04:37.472" v="3736" actId="20577"/>
          <ac:spMkLst>
            <pc:docMk/>
            <pc:sldMk cId="987504572" sldId="267"/>
            <ac:spMk id="7" creationId="{B70615E9-E25F-11FE-EE40-9C9839C74210}"/>
          </ac:spMkLst>
        </pc:spChg>
        <pc:spChg chg="add del mod ord">
          <ac:chgData name="Federico Ramognino" userId="cdd6b449-5257-48b2-9971-41df0434ba87" providerId="ADAL" clId="{08827394-AF1A-468E-9DA3-B8974013FAC5}" dt="2024-09-18T08:19:41.924" v="7358" actId="478"/>
          <ac:spMkLst>
            <pc:docMk/>
            <pc:sldMk cId="987504572" sldId="267"/>
            <ac:spMk id="8" creationId="{3670C123-31C5-8B8C-3E34-9B6DE1CE8A85}"/>
          </ac:spMkLst>
        </pc:spChg>
        <pc:spChg chg="add mod">
          <ac:chgData name="Federico Ramognino" userId="cdd6b449-5257-48b2-9971-41df0434ba87" providerId="ADAL" clId="{08827394-AF1A-468E-9DA3-B8974013FAC5}" dt="2024-09-17T13:13:06.695" v="5053" actId="164"/>
          <ac:spMkLst>
            <pc:docMk/>
            <pc:sldMk cId="987504572" sldId="267"/>
            <ac:spMk id="9" creationId="{C05BFDED-423B-0D72-DB69-140F5851078B}"/>
          </ac:spMkLst>
        </pc:spChg>
        <pc:spChg chg="add mod">
          <ac:chgData name="Federico Ramognino" userId="cdd6b449-5257-48b2-9971-41df0434ba87" providerId="ADAL" clId="{08827394-AF1A-468E-9DA3-B8974013FAC5}" dt="2024-09-17T13:13:06.695" v="5053" actId="164"/>
          <ac:spMkLst>
            <pc:docMk/>
            <pc:sldMk cId="987504572" sldId="267"/>
            <ac:spMk id="10" creationId="{41BB271C-29D1-003C-8630-A4C90F0A106E}"/>
          </ac:spMkLst>
        </pc:spChg>
        <pc:spChg chg="add mod">
          <ac:chgData name="Federico Ramognino" userId="cdd6b449-5257-48b2-9971-41df0434ba87" providerId="ADAL" clId="{08827394-AF1A-468E-9DA3-B8974013FAC5}" dt="2024-09-17T13:13:06.695" v="5053" actId="164"/>
          <ac:spMkLst>
            <pc:docMk/>
            <pc:sldMk cId="987504572" sldId="267"/>
            <ac:spMk id="11" creationId="{49A4F58C-994F-7B67-E343-82C68E2E9C8F}"/>
          </ac:spMkLst>
        </pc:spChg>
        <pc:spChg chg="mod">
          <ac:chgData name="Federico Ramognino" userId="cdd6b449-5257-48b2-9971-41df0434ba87" providerId="ADAL" clId="{08827394-AF1A-468E-9DA3-B8974013FAC5}" dt="2024-09-17T12:35:23.515" v="4246" actId="113"/>
          <ac:spMkLst>
            <pc:docMk/>
            <pc:sldMk cId="987504572" sldId="267"/>
            <ac:spMk id="13" creationId="{DE8C812E-EFB2-9E15-48C2-528DFF565E32}"/>
          </ac:spMkLst>
        </pc:spChg>
        <pc:spChg chg="mod">
          <ac:chgData name="Federico Ramognino" userId="cdd6b449-5257-48b2-9971-41df0434ba87" providerId="ADAL" clId="{08827394-AF1A-468E-9DA3-B8974013FAC5}" dt="2024-09-17T12:39:01.271" v="4346" actId="113"/>
          <ac:spMkLst>
            <pc:docMk/>
            <pc:sldMk cId="987504572" sldId="267"/>
            <ac:spMk id="17" creationId="{E46428F6-D0CA-7A35-4864-7A608DDE2B2E}"/>
          </ac:spMkLst>
        </pc:spChg>
        <pc:spChg chg="add mod">
          <ac:chgData name="Federico Ramognino" userId="cdd6b449-5257-48b2-9971-41df0434ba87" providerId="ADAL" clId="{08827394-AF1A-468E-9DA3-B8974013FAC5}" dt="2024-09-19T09:32:35.881" v="10089" actId="1076"/>
          <ac:spMkLst>
            <pc:docMk/>
            <pc:sldMk cId="987504572" sldId="267"/>
            <ac:spMk id="21" creationId="{338D334F-FEB8-3ABF-39E7-449F9C9E554C}"/>
          </ac:spMkLst>
        </pc:spChg>
        <pc:spChg chg="add mod">
          <ac:chgData name="Federico Ramognino" userId="cdd6b449-5257-48b2-9971-41df0434ba87" providerId="ADAL" clId="{08827394-AF1A-468E-9DA3-B8974013FAC5}" dt="2024-09-19T09:32:35.881" v="10089" actId="1076"/>
          <ac:spMkLst>
            <pc:docMk/>
            <pc:sldMk cId="987504572" sldId="267"/>
            <ac:spMk id="22" creationId="{8C4EBF62-E9C9-4536-8DAA-AA4D3DB549F0}"/>
          </ac:spMkLst>
        </pc:spChg>
        <pc:grpChg chg="add del mod">
          <ac:chgData name="Federico Ramognino" userId="cdd6b449-5257-48b2-9971-41df0434ba87" providerId="ADAL" clId="{08827394-AF1A-468E-9DA3-B8974013FAC5}" dt="2024-09-17T12:35:18.280" v="4243" actId="478"/>
          <ac:grpSpMkLst>
            <pc:docMk/>
            <pc:sldMk cId="987504572" sldId="267"/>
            <ac:grpSpMk id="3" creationId="{C02EE754-C9ED-2619-22AA-BAA4449F47F0}"/>
          </ac:grpSpMkLst>
        </pc:grpChg>
        <pc:grpChg chg="add del mod ord">
          <ac:chgData name="Federico Ramognino" userId="cdd6b449-5257-48b2-9971-41df0434ba87" providerId="ADAL" clId="{08827394-AF1A-468E-9DA3-B8974013FAC5}" dt="2024-09-17T12:38:56.117" v="4343" actId="478"/>
          <ac:grpSpMkLst>
            <pc:docMk/>
            <pc:sldMk cId="987504572" sldId="267"/>
            <ac:grpSpMk id="12" creationId="{90693CD7-7C10-7B02-A153-C6AF35648038}"/>
          </ac:grpSpMkLst>
        </pc:grpChg>
        <pc:grpChg chg="add del mod ord">
          <ac:chgData name="Federico Ramognino" userId="cdd6b449-5257-48b2-9971-41df0434ba87" providerId="ADAL" clId="{08827394-AF1A-468E-9DA3-B8974013FAC5}" dt="2024-09-17T13:13:06.695" v="5053" actId="164"/>
          <ac:grpSpMkLst>
            <pc:docMk/>
            <pc:sldMk cId="987504572" sldId="267"/>
            <ac:grpSpMk id="16" creationId="{D43A9067-9AF7-4586-9E34-468C35ACCC76}"/>
          </ac:grpSpMkLst>
        </pc:grpChg>
        <pc:grpChg chg="add del mod">
          <ac:chgData name="Federico Ramognino" userId="cdd6b449-5257-48b2-9971-41df0434ba87" providerId="ADAL" clId="{08827394-AF1A-468E-9DA3-B8974013FAC5}" dt="2024-09-17T13:13:07.078" v="5054" actId="21"/>
          <ac:grpSpMkLst>
            <pc:docMk/>
            <pc:sldMk cId="987504572" sldId="267"/>
            <ac:grpSpMk id="20" creationId="{0DFC7645-827D-89AD-98FC-13FBF9558E1D}"/>
          </ac:grpSpMkLst>
        </pc:grpChg>
        <pc:picChg chg="mod">
          <ac:chgData name="Federico Ramognino" userId="cdd6b449-5257-48b2-9971-41df0434ba87" providerId="ADAL" clId="{08827394-AF1A-468E-9DA3-B8974013FAC5}" dt="2024-09-17T12:18:06.174" v="4009"/>
          <ac:picMkLst>
            <pc:docMk/>
            <pc:sldMk cId="987504572" sldId="267"/>
            <ac:picMk id="5" creationId="{929435A5-DF92-38B0-8E40-5E2C22926BE0}"/>
          </ac:picMkLst>
        </pc:picChg>
        <pc:picChg chg="mod">
          <ac:chgData name="Federico Ramognino" userId="cdd6b449-5257-48b2-9971-41df0434ba87" providerId="ADAL" clId="{08827394-AF1A-468E-9DA3-B8974013FAC5}" dt="2024-09-17T12:18:06.174" v="4009"/>
          <ac:picMkLst>
            <pc:docMk/>
            <pc:sldMk cId="987504572" sldId="267"/>
            <ac:picMk id="6" creationId="{00B2628E-694A-6C4A-B082-0A7D738673DE}"/>
          </ac:picMkLst>
        </pc:picChg>
        <pc:picChg chg="mod">
          <ac:chgData name="Federico Ramognino" userId="cdd6b449-5257-48b2-9971-41df0434ba87" providerId="ADAL" clId="{08827394-AF1A-468E-9DA3-B8974013FAC5}" dt="2024-09-17T12:35:18.575" v="4244"/>
          <ac:picMkLst>
            <pc:docMk/>
            <pc:sldMk cId="987504572" sldId="267"/>
            <ac:picMk id="14" creationId="{50664DE9-6A0A-1319-3E89-C3E05A652E00}"/>
          </ac:picMkLst>
        </pc:picChg>
        <pc:picChg chg="mod">
          <ac:chgData name="Federico Ramognino" userId="cdd6b449-5257-48b2-9971-41df0434ba87" providerId="ADAL" clId="{08827394-AF1A-468E-9DA3-B8974013FAC5}" dt="2024-09-17T12:35:18.575" v="4244"/>
          <ac:picMkLst>
            <pc:docMk/>
            <pc:sldMk cId="987504572" sldId="267"/>
            <ac:picMk id="15" creationId="{6B726FDE-7FBC-B41C-C466-A6048B957440}"/>
          </ac:picMkLst>
        </pc:picChg>
        <pc:picChg chg="mod">
          <ac:chgData name="Federico Ramognino" userId="cdd6b449-5257-48b2-9971-41df0434ba87" providerId="ADAL" clId="{08827394-AF1A-468E-9DA3-B8974013FAC5}" dt="2024-09-17T12:38:56.843" v="4344"/>
          <ac:picMkLst>
            <pc:docMk/>
            <pc:sldMk cId="987504572" sldId="267"/>
            <ac:picMk id="18" creationId="{96CFC076-8988-60A2-8911-F150443A8A8D}"/>
          </ac:picMkLst>
        </pc:picChg>
        <pc:picChg chg="mod">
          <ac:chgData name="Federico Ramognino" userId="cdd6b449-5257-48b2-9971-41df0434ba87" providerId="ADAL" clId="{08827394-AF1A-468E-9DA3-B8974013FAC5}" dt="2024-09-17T12:38:56.843" v="4344"/>
          <ac:picMkLst>
            <pc:docMk/>
            <pc:sldMk cId="987504572" sldId="267"/>
            <ac:picMk id="19" creationId="{AC2A02F6-DAAD-9221-E0B9-BBEE05A9BDBB}"/>
          </ac:picMkLst>
        </pc:picChg>
      </pc:sldChg>
      <pc:sldChg chg="addSp delSp modSp new mod ord modClrScheme chgLayout">
        <pc:chgData name="Federico Ramognino" userId="cdd6b449-5257-48b2-9971-41df0434ba87" providerId="ADAL" clId="{08827394-AF1A-468E-9DA3-B8974013FAC5}" dt="2024-09-22T10:02:37.720" v="20216" actId="20577"/>
        <pc:sldMkLst>
          <pc:docMk/>
          <pc:sldMk cId="781657476" sldId="268"/>
        </pc:sldMkLst>
        <pc:spChg chg="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781657476" sldId="268"/>
            <ac:spMk id="2" creationId="{88ACECA4-D9C6-C30B-E79C-A2DCDAA45F47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781657476" sldId="268"/>
            <ac:spMk id="3" creationId="{2BDFD00B-8984-F002-467F-BAB33A92EE58}"/>
          </ac:spMkLst>
        </pc:spChg>
        <pc:spChg chg="add mod">
          <ac:chgData name="Federico Ramognino" userId="cdd6b449-5257-48b2-9971-41df0434ba87" providerId="ADAL" clId="{08827394-AF1A-468E-9DA3-B8974013FAC5}" dt="2024-09-19T09:32:29.560" v="10088" actId="1076"/>
          <ac:spMkLst>
            <pc:docMk/>
            <pc:sldMk cId="781657476" sldId="268"/>
            <ac:spMk id="3" creationId="{ACC7DF84-AD8B-7118-E874-B081372B35AE}"/>
          </ac:spMkLst>
        </pc:spChg>
        <pc:spChg chg="del mod ord">
          <ac:chgData name="Federico Ramognino" userId="cdd6b449-5257-48b2-9971-41df0434ba87" providerId="ADAL" clId="{08827394-AF1A-468E-9DA3-B8974013FAC5}" dt="2024-09-02T08:17:05.862" v="297" actId="700"/>
          <ac:spMkLst>
            <pc:docMk/>
            <pc:sldMk cId="781657476" sldId="268"/>
            <ac:spMk id="3" creationId="{FE7AC7D4-80C8-3E71-068A-81B32EC19F97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781657476" sldId="268"/>
            <ac:spMk id="4" creationId="{A3478590-5F7C-25DA-81D3-CA2F51139012}"/>
          </ac:spMkLst>
        </pc:spChg>
        <pc:spChg chg="add mod">
          <ac:chgData name="Federico Ramognino" userId="cdd6b449-5257-48b2-9971-41df0434ba87" providerId="ADAL" clId="{08827394-AF1A-468E-9DA3-B8974013FAC5}" dt="2024-09-19T09:32:29.560" v="10088" actId="1076"/>
          <ac:spMkLst>
            <pc:docMk/>
            <pc:sldMk cId="781657476" sldId="268"/>
            <ac:spMk id="4" creationId="{A72DC7A1-BD6A-F2FA-FB1B-B53FC46D2D36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781657476" sldId="268"/>
            <ac:spMk id="5" creationId="{4C888C09-CD05-D13D-6DAE-AF8CEBEDB143}"/>
          </ac:spMkLst>
        </pc:spChg>
        <pc:spChg chg="add del mod">
          <ac:chgData name="Federico Ramognino" userId="cdd6b449-5257-48b2-9971-41df0434ba87" providerId="ADAL" clId="{08827394-AF1A-468E-9DA3-B8974013FAC5}" dt="2024-09-22T09:50:15.321" v="19682" actId="478"/>
          <ac:spMkLst>
            <pc:docMk/>
            <pc:sldMk cId="781657476" sldId="268"/>
            <ac:spMk id="5" creationId="{88DAA6DD-115E-FA6F-1646-880CDDF3CBCB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781657476" sldId="268"/>
            <ac:spMk id="6" creationId="{71241806-389A-D5DB-198F-5D63AFE794A1}"/>
          </ac:spMkLst>
        </pc:spChg>
        <pc:spChg chg="add mod">
          <ac:chgData name="Federico Ramognino" userId="cdd6b449-5257-48b2-9971-41df0434ba87" providerId="ADAL" clId="{08827394-AF1A-468E-9DA3-B8974013FAC5}" dt="2024-09-22T09:50:14.086" v="19681"/>
          <ac:spMkLst>
            <pc:docMk/>
            <pc:sldMk cId="781657476" sldId="268"/>
            <ac:spMk id="6" creationId="{BCC86AAE-8381-C766-8439-0BCB8C7AF2DE}"/>
          </ac:spMkLst>
        </pc:spChg>
        <pc:spChg chg="add mod ord">
          <ac:chgData name="Federico Ramognino" userId="cdd6b449-5257-48b2-9971-41df0434ba87" providerId="ADAL" clId="{08827394-AF1A-468E-9DA3-B8974013FAC5}" dt="2024-09-17T13:44:07.346" v="5163"/>
          <ac:spMkLst>
            <pc:docMk/>
            <pc:sldMk cId="781657476" sldId="268"/>
            <ac:spMk id="7" creationId="{F86D1200-8140-9C10-C09B-97FA44C0C8ED}"/>
          </ac:spMkLst>
        </pc:spChg>
        <pc:spChg chg="add del mod">
          <ac:chgData name="Federico Ramognino" userId="cdd6b449-5257-48b2-9971-41df0434ba87" providerId="ADAL" clId="{08827394-AF1A-468E-9DA3-B8974013FAC5}" dt="2024-09-22T10:02:37.720" v="20216" actId="20577"/>
          <ac:spMkLst>
            <pc:docMk/>
            <pc:sldMk cId="781657476" sldId="268"/>
            <ac:spMk id="8" creationId="{4790E8EA-BF0E-7911-C0F2-D212AACB5362}"/>
          </ac:spMkLst>
        </pc:spChg>
        <pc:spChg chg="add del mod ord">
          <ac:chgData name="Federico Ramognino" userId="cdd6b449-5257-48b2-9971-41df0434ba87" providerId="ADAL" clId="{08827394-AF1A-468E-9DA3-B8974013FAC5}" dt="2024-09-18T08:19:39.981" v="7356" actId="478"/>
          <ac:spMkLst>
            <pc:docMk/>
            <pc:sldMk cId="781657476" sldId="268"/>
            <ac:spMk id="8" creationId="{673B79CF-D5D7-50E6-D058-85732360E36A}"/>
          </ac:spMkLst>
        </pc:spChg>
        <pc:spChg chg="add del mod">
          <ac:chgData name="Federico Ramognino" userId="cdd6b449-5257-48b2-9971-41df0434ba87" providerId="ADAL" clId="{08827394-AF1A-468E-9DA3-B8974013FAC5}" dt="2024-09-22T10:02:24.158" v="20211" actId="21"/>
          <ac:spMkLst>
            <pc:docMk/>
            <pc:sldMk cId="781657476" sldId="268"/>
            <ac:spMk id="10" creationId="{26F73F55-5DDB-4274-0FEA-EBD5CD2D975A}"/>
          </ac:spMkLst>
        </pc:spChg>
      </pc:sldChg>
      <pc:sldChg chg="new del">
        <pc:chgData name="Federico Ramognino" userId="cdd6b449-5257-48b2-9971-41df0434ba87" providerId="ADAL" clId="{08827394-AF1A-468E-9DA3-B8974013FAC5}" dt="2024-08-26T12:24:33.257" v="241" actId="47"/>
        <pc:sldMkLst>
          <pc:docMk/>
          <pc:sldMk cId="3796232877" sldId="269"/>
        </pc:sldMkLst>
      </pc:sldChg>
      <pc:sldChg chg="addSp delSp modSp new mod ord modClrScheme chgLayout">
        <pc:chgData name="Federico Ramognino" userId="cdd6b449-5257-48b2-9971-41df0434ba87" providerId="ADAL" clId="{08827394-AF1A-468E-9DA3-B8974013FAC5}" dt="2024-09-20T12:51:37.684" v="16949" actId="113"/>
        <pc:sldMkLst>
          <pc:docMk/>
          <pc:sldMk cId="3948851887" sldId="269"/>
        </pc:sldMkLst>
        <pc:spChg chg="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948851887" sldId="269"/>
            <ac:spMk id="2" creationId="{3D5F5008-E4C3-6D10-9668-621C99A4926B}"/>
          </ac:spMkLst>
        </pc:spChg>
        <pc:spChg chg="add del mod">
          <ac:chgData name="Federico Ramognino" userId="cdd6b449-5257-48b2-9971-41df0434ba87" providerId="ADAL" clId="{08827394-AF1A-468E-9DA3-B8974013FAC5}" dt="2024-09-19T15:15:24.378" v="11083" actId="478"/>
          <ac:spMkLst>
            <pc:docMk/>
            <pc:sldMk cId="3948851887" sldId="269"/>
            <ac:spMk id="3" creationId="{A68469EE-60C6-A401-ED39-19EAB5CFCFC5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948851887" sldId="269"/>
            <ac:spMk id="3" creationId="{B6D69E90-FC10-FE25-8133-86B754CA96FB}"/>
          </ac:spMkLst>
        </pc:spChg>
        <pc:spChg chg="del mod ord">
          <ac:chgData name="Federico Ramognino" userId="cdd6b449-5257-48b2-9971-41df0434ba87" providerId="ADAL" clId="{08827394-AF1A-468E-9DA3-B8974013FAC5}" dt="2024-09-02T08:17:05.862" v="297" actId="700"/>
          <ac:spMkLst>
            <pc:docMk/>
            <pc:sldMk cId="3948851887" sldId="269"/>
            <ac:spMk id="3" creationId="{B7C0DB6C-8854-B354-D5F7-95130C7102BE}"/>
          </ac:spMkLst>
        </pc:spChg>
        <pc:spChg chg="add del mod">
          <ac:chgData name="Federico Ramognino" userId="cdd6b449-5257-48b2-9971-41df0434ba87" providerId="ADAL" clId="{08827394-AF1A-468E-9DA3-B8974013FAC5}" dt="2024-09-19T15:22:02.328" v="11316" actId="478"/>
          <ac:spMkLst>
            <pc:docMk/>
            <pc:sldMk cId="3948851887" sldId="269"/>
            <ac:spMk id="4" creationId="{4CCF21CA-3A4E-4A11-C9FC-62CB60D19536}"/>
          </ac:spMkLst>
        </pc:spChg>
        <pc:spChg chg="mod">
          <ac:chgData name="Federico Ramognino" userId="cdd6b449-5257-48b2-9971-41df0434ba87" providerId="ADAL" clId="{08827394-AF1A-468E-9DA3-B8974013FAC5}" dt="2024-09-17T12:17:44.497" v="4005"/>
          <ac:spMkLst>
            <pc:docMk/>
            <pc:sldMk cId="3948851887" sldId="269"/>
            <ac:spMk id="4" creationId="{B2BA7DA0-E816-FB66-9349-D2B0FA374432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3948851887" sldId="269"/>
            <ac:spMk id="4" creationId="{EB6E4214-D42A-3DA6-9AB4-C48FF8D2DE9D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3948851887" sldId="269"/>
            <ac:spMk id="5" creationId="{ED39E78D-B9C4-2EB4-4B42-A5318C4414C2}"/>
          </ac:spMkLst>
        </pc:spChg>
        <pc:spChg chg="add del mod">
          <ac:chgData name="Federico Ramognino" userId="cdd6b449-5257-48b2-9971-41df0434ba87" providerId="ADAL" clId="{08827394-AF1A-468E-9DA3-B8974013FAC5}" dt="2024-09-19T15:22:04.517" v="11317" actId="478"/>
          <ac:spMkLst>
            <pc:docMk/>
            <pc:sldMk cId="3948851887" sldId="269"/>
            <ac:spMk id="6" creationId="{6301D271-8C2E-A581-2531-FD418D420282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948851887" sldId="269"/>
            <ac:spMk id="6" creationId="{79F83DFF-2EA1-DE91-EA78-ECD64DD3BCDD}"/>
          </ac:spMkLst>
        </pc:spChg>
        <pc:spChg chg="add mod ord">
          <ac:chgData name="Federico Ramognino" userId="cdd6b449-5257-48b2-9971-41df0434ba87" providerId="ADAL" clId="{08827394-AF1A-468E-9DA3-B8974013FAC5}" dt="2024-09-17T07:43:55.898" v="3547" actId="113"/>
          <ac:spMkLst>
            <pc:docMk/>
            <pc:sldMk cId="3948851887" sldId="269"/>
            <ac:spMk id="7" creationId="{07D44EE4-96FE-9753-1D4D-E59AA21835ED}"/>
          </ac:spMkLst>
        </pc:spChg>
        <pc:spChg chg="add del mod">
          <ac:chgData name="Federico Ramognino" userId="cdd6b449-5257-48b2-9971-41df0434ba87" providerId="ADAL" clId="{08827394-AF1A-468E-9DA3-B8974013FAC5}" dt="2024-09-20T07:33:59.245" v="12636" actId="478"/>
          <ac:spMkLst>
            <pc:docMk/>
            <pc:sldMk cId="3948851887" sldId="269"/>
            <ac:spMk id="8" creationId="{77CDB84A-2E7F-E669-E1F1-967604DABB33}"/>
          </ac:spMkLst>
        </pc:spChg>
        <pc:spChg chg="add del mod ord">
          <ac:chgData name="Federico Ramognino" userId="cdd6b449-5257-48b2-9971-41df0434ba87" providerId="ADAL" clId="{08827394-AF1A-468E-9DA3-B8974013FAC5}" dt="2024-09-18T08:18:58.171" v="7344" actId="478"/>
          <ac:spMkLst>
            <pc:docMk/>
            <pc:sldMk cId="3948851887" sldId="269"/>
            <ac:spMk id="8" creationId="{C90EEC41-7B5B-1086-72B3-EFEAED1262F1}"/>
          </ac:spMkLst>
        </pc:spChg>
        <pc:spChg chg="add mod">
          <ac:chgData name="Federico Ramognino" userId="cdd6b449-5257-48b2-9971-41df0434ba87" providerId="ADAL" clId="{08827394-AF1A-468E-9DA3-B8974013FAC5}" dt="2024-09-20T07:33:37.321" v="12629"/>
          <ac:spMkLst>
            <pc:docMk/>
            <pc:sldMk cId="3948851887" sldId="269"/>
            <ac:spMk id="9" creationId="{E2170698-82CC-A3A7-7974-CCEBAFDADB5F}"/>
          </ac:spMkLst>
        </pc:spChg>
        <pc:spChg chg="mod">
          <ac:chgData name="Federico Ramognino" userId="cdd6b449-5257-48b2-9971-41df0434ba87" providerId="ADAL" clId="{08827394-AF1A-468E-9DA3-B8974013FAC5}" dt="2024-09-17T12:41:32.262" v="4404"/>
          <ac:spMkLst>
            <pc:docMk/>
            <pc:sldMk cId="3948851887" sldId="269"/>
            <ac:spMk id="10" creationId="{07500521-F366-B1FD-4601-E48A894AD2E9}"/>
          </ac:spMkLst>
        </pc:spChg>
        <pc:spChg chg="add del mod">
          <ac:chgData name="Federico Ramognino" userId="cdd6b449-5257-48b2-9971-41df0434ba87" providerId="ADAL" clId="{08827394-AF1A-468E-9DA3-B8974013FAC5}" dt="2024-09-20T07:33:57.169" v="12635" actId="21"/>
          <ac:spMkLst>
            <pc:docMk/>
            <pc:sldMk cId="3948851887" sldId="269"/>
            <ac:spMk id="10" creationId="{E792C89C-85FD-0573-69F0-0BAF46689EB0}"/>
          </ac:spMkLst>
        </pc:spChg>
        <pc:spChg chg="add del mod">
          <ac:chgData name="Federico Ramognino" userId="cdd6b449-5257-48b2-9971-41df0434ba87" providerId="ADAL" clId="{08827394-AF1A-468E-9DA3-B8974013FAC5}" dt="2024-09-20T07:34:01.185" v="12637" actId="478"/>
          <ac:spMkLst>
            <pc:docMk/>
            <pc:sldMk cId="3948851887" sldId="269"/>
            <ac:spMk id="12" creationId="{8DDA43C2-9785-CC66-B047-BF1019A8F0B5}"/>
          </ac:spMkLst>
        </pc:spChg>
        <pc:spChg chg="add mod">
          <ac:chgData name="Federico Ramognino" userId="cdd6b449-5257-48b2-9971-41df0434ba87" providerId="ADAL" clId="{08827394-AF1A-468E-9DA3-B8974013FAC5}" dt="2024-09-20T11:46:29.177" v="15766" actId="20577"/>
          <ac:spMkLst>
            <pc:docMk/>
            <pc:sldMk cId="3948851887" sldId="269"/>
            <ac:spMk id="13" creationId="{E792C89C-85FD-0573-69F0-0BAF46689EB0}"/>
          </ac:spMkLst>
        </pc:spChg>
        <pc:spChg chg="mod">
          <ac:chgData name="Federico Ramognino" userId="cdd6b449-5257-48b2-9971-41df0434ba87" providerId="ADAL" clId="{08827394-AF1A-468E-9DA3-B8974013FAC5}" dt="2024-09-17T12:52:59.390" v="4632" actId="20577"/>
          <ac:spMkLst>
            <pc:docMk/>
            <pc:sldMk cId="3948851887" sldId="269"/>
            <ac:spMk id="14" creationId="{1E0879BE-05BA-904D-414C-B3032C7DA9A3}"/>
          </ac:spMkLst>
        </pc:spChg>
        <pc:spChg chg="mod">
          <ac:chgData name="Federico Ramognino" userId="cdd6b449-5257-48b2-9971-41df0434ba87" providerId="ADAL" clId="{08827394-AF1A-468E-9DA3-B8974013FAC5}" dt="2024-09-20T11:17:22.315" v="14983"/>
          <ac:spMkLst>
            <pc:docMk/>
            <pc:sldMk cId="3948851887" sldId="269"/>
            <ac:spMk id="15" creationId="{A5D816B8-7F69-DEA6-9C72-C10D4BEE668D}"/>
          </ac:spMkLst>
        </pc:spChg>
        <pc:spChg chg="add mod">
          <ac:chgData name="Federico Ramognino" userId="cdd6b449-5257-48b2-9971-41df0434ba87" providerId="ADAL" clId="{08827394-AF1A-468E-9DA3-B8974013FAC5}" dt="2024-09-20T11:52:12.625" v="15903" actId="207"/>
          <ac:spMkLst>
            <pc:docMk/>
            <pc:sldMk cId="3948851887" sldId="269"/>
            <ac:spMk id="17" creationId="{3ECAE927-5FD6-A8D1-7E50-CFD3C9D145BF}"/>
          </ac:spMkLst>
        </pc:spChg>
        <pc:spChg chg="add mod topLvl">
          <ac:chgData name="Federico Ramognino" userId="cdd6b449-5257-48b2-9971-41df0434ba87" providerId="ADAL" clId="{08827394-AF1A-468E-9DA3-B8974013FAC5}" dt="2024-09-20T11:50:30.832" v="15901" actId="20577"/>
          <ac:spMkLst>
            <pc:docMk/>
            <pc:sldMk cId="3948851887" sldId="269"/>
            <ac:spMk id="18" creationId="{9C89AD62-D412-6674-AE7A-583B0CD87223}"/>
          </ac:spMkLst>
        </pc:spChg>
        <pc:spChg chg="add mod topLvl">
          <ac:chgData name="Federico Ramognino" userId="cdd6b449-5257-48b2-9971-41df0434ba87" providerId="ADAL" clId="{08827394-AF1A-468E-9DA3-B8974013FAC5}" dt="2024-09-20T11:50:00.607" v="15895" actId="1038"/>
          <ac:spMkLst>
            <pc:docMk/>
            <pc:sldMk cId="3948851887" sldId="269"/>
            <ac:spMk id="19" creationId="{B7256C2A-8197-F916-2A71-EBE05CA6DB4E}"/>
          </ac:spMkLst>
        </pc:spChg>
        <pc:spChg chg="add del mod">
          <ac:chgData name="Federico Ramognino" userId="cdd6b449-5257-48b2-9971-41df0434ba87" providerId="ADAL" clId="{08827394-AF1A-468E-9DA3-B8974013FAC5}" dt="2024-09-20T11:26:50.079" v="15339" actId="478"/>
          <ac:spMkLst>
            <pc:docMk/>
            <pc:sldMk cId="3948851887" sldId="269"/>
            <ac:spMk id="20" creationId="{88765F2B-4E9C-5B1D-B594-888E1CCA6226}"/>
          </ac:spMkLst>
        </pc:spChg>
        <pc:spChg chg="add del mod">
          <ac:chgData name="Federico Ramognino" userId="cdd6b449-5257-48b2-9971-41df0434ba87" providerId="ADAL" clId="{08827394-AF1A-468E-9DA3-B8974013FAC5}" dt="2024-09-20T11:27:07.789" v="15380" actId="478"/>
          <ac:spMkLst>
            <pc:docMk/>
            <pc:sldMk cId="3948851887" sldId="269"/>
            <ac:spMk id="21" creationId="{A2AB1DB6-8168-80B5-1929-1538D8C2646B}"/>
          </ac:spMkLst>
        </pc:spChg>
        <pc:spChg chg="add mod topLvl">
          <ac:chgData name="Federico Ramognino" userId="cdd6b449-5257-48b2-9971-41df0434ba87" providerId="ADAL" clId="{08827394-AF1A-468E-9DA3-B8974013FAC5}" dt="2024-09-20T11:50:00.607" v="15895" actId="1038"/>
          <ac:spMkLst>
            <pc:docMk/>
            <pc:sldMk cId="3948851887" sldId="269"/>
            <ac:spMk id="22" creationId="{350B859F-765F-3ADC-4329-28FAD7E1CE52}"/>
          </ac:spMkLst>
        </pc:spChg>
        <pc:spChg chg="add mod">
          <ac:chgData name="Federico Ramognino" userId="cdd6b449-5257-48b2-9971-41df0434ba87" providerId="ADAL" clId="{08827394-AF1A-468E-9DA3-B8974013FAC5}" dt="2024-09-17T13:03:46.832" v="4893" actId="164"/>
          <ac:spMkLst>
            <pc:docMk/>
            <pc:sldMk cId="3948851887" sldId="269"/>
            <ac:spMk id="22" creationId="{B0EC022C-E19F-EDD9-B59F-86CEC911A792}"/>
          </ac:spMkLst>
        </pc:spChg>
        <pc:spChg chg="add mod">
          <ac:chgData name="Federico Ramognino" userId="cdd6b449-5257-48b2-9971-41df0434ba87" providerId="ADAL" clId="{08827394-AF1A-468E-9DA3-B8974013FAC5}" dt="2024-09-17T13:03:46.832" v="4893" actId="164"/>
          <ac:spMkLst>
            <pc:docMk/>
            <pc:sldMk cId="3948851887" sldId="269"/>
            <ac:spMk id="23" creationId="{09BD4DB8-DBE3-B0EF-A856-208E1609F038}"/>
          </ac:spMkLst>
        </pc:spChg>
        <pc:spChg chg="add mod">
          <ac:chgData name="Federico Ramognino" userId="cdd6b449-5257-48b2-9971-41df0434ba87" providerId="ADAL" clId="{08827394-AF1A-468E-9DA3-B8974013FAC5}" dt="2024-09-17T13:03:46.832" v="4893" actId="164"/>
          <ac:spMkLst>
            <pc:docMk/>
            <pc:sldMk cId="3948851887" sldId="269"/>
            <ac:spMk id="24" creationId="{FBD19364-1424-3896-0778-A80BBA2C9A4A}"/>
          </ac:spMkLst>
        </pc:spChg>
        <pc:spChg chg="add del">
          <ac:chgData name="Federico Ramognino" userId="cdd6b449-5257-48b2-9971-41df0434ba87" providerId="ADAL" clId="{08827394-AF1A-468E-9DA3-B8974013FAC5}" dt="2024-09-20T11:35:07.231" v="15556" actId="478"/>
          <ac:spMkLst>
            <pc:docMk/>
            <pc:sldMk cId="3948851887" sldId="269"/>
            <ac:spMk id="25" creationId="{F49B0645-933B-9248-E056-870CDD71A005}"/>
          </ac:spMkLst>
        </pc:spChg>
        <pc:spChg chg="add mod">
          <ac:chgData name="Federico Ramognino" userId="cdd6b449-5257-48b2-9971-41df0434ba87" providerId="ADAL" clId="{08827394-AF1A-468E-9DA3-B8974013FAC5}" dt="2024-09-20T11:52:10.079" v="15902" actId="207"/>
          <ac:spMkLst>
            <pc:docMk/>
            <pc:sldMk cId="3948851887" sldId="269"/>
            <ac:spMk id="26" creationId="{97EF8C3B-2FD4-E88D-355F-375775E9ABC1}"/>
          </ac:spMkLst>
        </pc:spChg>
        <pc:spChg chg="mod">
          <ac:chgData name="Federico Ramognino" userId="cdd6b449-5257-48b2-9971-41df0434ba87" providerId="ADAL" clId="{08827394-AF1A-468E-9DA3-B8974013FAC5}" dt="2024-09-17T12:52:46.144" v="4629"/>
          <ac:spMkLst>
            <pc:docMk/>
            <pc:sldMk cId="3948851887" sldId="269"/>
            <ac:spMk id="29" creationId="{F428BE9C-09EC-635A-A174-56918494F7EE}"/>
          </ac:spMkLst>
        </pc:spChg>
        <pc:spChg chg="add del mod">
          <ac:chgData name="Federico Ramognino" userId="cdd6b449-5257-48b2-9971-41df0434ba87" providerId="ADAL" clId="{08827394-AF1A-468E-9DA3-B8974013FAC5}" dt="2024-09-20T11:43:45.280" v="15744" actId="478"/>
          <ac:spMkLst>
            <pc:docMk/>
            <pc:sldMk cId="3948851887" sldId="269"/>
            <ac:spMk id="32" creationId="{1D77DF76-1D10-B91D-2577-265566690DE2}"/>
          </ac:spMkLst>
        </pc:spChg>
        <pc:spChg chg="add mod">
          <ac:chgData name="Federico Ramognino" userId="cdd6b449-5257-48b2-9971-41df0434ba87" providerId="ADAL" clId="{08827394-AF1A-468E-9DA3-B8974013FAC5}" dt="2024-09-17T12:52:46.144" v="4629"/>
          <ac:spMkLst>
            <pc:docMk/>
            <pc:sldMk cId="3948851887" sldId="269"/>
            <ac:spMk id="32" creationId="{74B02B20-3D50-AA85-7869-C16DD12E737C}"/>
          </ac:spMkLst>
        </pc:spChg>
        <pc:spChg chg="add mod">
          <ac:chgData name="Federico Ramognino" userId="cdd6b449-5257-48b2-9971-41df0434ba87" providerId="ADAL" clId="{08827394-AF1A-468E-9DA3-B8974013FAC5}" dt="2024-09-17T12:52:46.144" v="4629"/>
          <ac:spMkLst>
            <pc:docMk/>
            <pc:sldMk cId="3948851887" sldId="269"/>
            <ac:spMk id="33" creationId="{4699F34D-79F9-343F-B105-278D1DB5E0E6}"/>
          </ac:spMkLst>
        </pc:spChg>
        <pc:spChg chg="add mod">
          <ac:chgData name="Federico Ramognino" userId="cdd6b449-5257-48b2-9971-41df0434ba87" providerId="ADAL" clId="{08827394-AF1A-468E-9DA3-B8974013FAC5}" dt="2024-09-20T11:50:00.607" v="15895" actId="1038"/>
          <ac:spMkLst>
            <pc:docMk/>
            <pc:sldMk cId="3948851887" sldId="269"/>
            <ac:spMk id="33" creationId="{920527E0-1E36-7E85-CD37-303E965AF506}"/>
          </ac:spMkLst>
        </pc:spChg>
        <pc:spChg chg="add mod">
          <ac:chgData name="Federico Ramognino" userId="cdd6b449-5257-48b2-9971-41df0434ba87" providerId="ADAL" clId="{08827394-AF1A-468E-9DA3-B8974013FAC5}" dt="2024-09-17T12:52:46.144" v="4629"/>
          <ac:spMkLst>
            <pc:docMk/>
            <pc:sldMk cId="3948851887" sldId="269"/>
            <ac:spMk id="34" creationId="{EA240B10-A40D-F378-6243-FA06DB470441}"/>
          </ac:spMkLst>
        </pc:spChg>
        <pc:spChg chg="mod">
          <ac:chgData name="Federico Ramognino" userId="cdd6b449-5257-48b2-9971-41df0434ba87" providerId="ADAL" clId="{08827394-AF1A-468E-9DA3-B8974013FAC5}" dt="2024-09-17T13:02:38.382" v="4886" actId="113"/>
          <ac:spMkLst>
            <pc:docMk/>
            <pc:sldMk cId="3948851887" sldId="269"/>
            <ac:spMk id="38" creationId="{C2BB918D-6A5D-8276-6133-F9FB9CB08638}"/>
          </ac:spMkLst>
        </pc:spChg>
        <pc:spChg chg="add mod">
          <ac:chgData name="Federico Ramognino" userId="cdd6b449-5257-48b2-9971-41df0434ba87" providerId="ADAL" clId="{08827394-AF1A-468E-9DA3-B8974013FAC5}" dt="2024-09-20T11:52:26.397" v="15905" actId="207"/>
          <ac:spMkLst>
            <pc:docMk/>
            <pc:sldMk cId="3948851887" sldId="269"/>
            <ac:spMk id="41" creationId="{304FED3C-BC42-E197-B0A9-C4CB6B670A74}"/>
          </ac:spMkLst>
        </pc:spChg>
        <pc:spChg chg="mod">
          <ac:chgData name="Federico Ramognino" userId="cdd6b449-5257-48b2-9971-41df0434ba87" providerId="ADAL" clId="{08827394-AF1A-468E-9DA3-B8974013FAC5}" dt="2024-09-17T13:03:43.838" v="4892" actId="571"/>
          <ac:spMkLst>
            <pc:docMk/>
            <pc:sldMk cId="3948851887" sldId="269"/>
            <ac:spMk id="44" creationId="{AE5C3403-2951-A59D-36B3-4186391671E0}"/>
          </ac:spMkLst>
        </pc:spChg>
        <pc:spChg chg="add mod">
          <ac:chgData name="Federico Ramognino" userId="cdd6b449-5257-48b2-9971-41df0434ba87" providerId="ADAL" clId="{08827394-AF1A-468E-9DA3-B8974013FAC5}" dt="2024-09-17T13:03:43.838" v="4892" actId="571"/>
          <ac:spMkLst>
            <pc:docMk/>
            <pc:sldMk cId="3948851887" sldId="269"/>
            <ac:spMk id="47" creationId="{DCA62B63-F36A-6F18-BEF6-88A43083C840}"/>
          </ac:spMkLst>
        </pc:spChg>
        <pc:spChg chg="add mod">
          <ac:chgData name="Federico Ramognino" userId="cdd6b449-5257-48b2-9971-41df0434ba87" providerId="ADAL" clId="{08827394-AF1A-468E-9DA3-B8974013FAC5}" dt="2024-09-17T13:03:43.838" v="4892" actId="571"/>
          <ac:spMkLst>
            <pc:docMk/>
            <pc:sldMk cId="3948851887" sldId="269"/>
            <ac:spMk id="48" creationId="{76F0EFD8-2E62-A9AF-C0D0-4830DF0C020A}"/>
          </ac:spMkLst>
        </pc:spChg>
        <pc:spChg chg="mod">
          <ac:chgData name="Federico Ramognino" userId="cdd6b449-5257-48b2-9971-41df0434ba87" providerId="ADAL" clId="{08827394-AF1A-468E-9DA3-B8974013FAC5}" dt="2024-09-17T13:05:20.734" v="4913"/>
          <ac:spMkLst>
            <pc:docMk/>
            <pc:sldMk cId="3948851887" sldId="269"/>
            <ac:spMk id="51" creationId="{E6457FE8-70DB-45D9-337B-BC92222FD498}"/>
          </ac:spMkLst>
        </pc:spChg>
        <pc:spChg chg="mod">
          <ac:chgData name="Federico Ramognino" userId="cdd6b449-5257-48b2-9971-41df0434ba87" providerId="ADAL" clId="{08827394-AF1A-468E-9DA3-B8974013FAC5}" dt="2024-09-20T12:51:37.684" v="16949" actId="113"/>
          <ac:spMkLst>
            <pc:docMk/>
            <pc:sldMk cId="3948851887" sldId="269"/>
            <ac:spMk id="56" creationId="{C2BB918D-6A5D-8276-6133-F9FB9CB08638}"/>
          </ac:spMkLst>
        </pc:spChg>
        <pc:grpChg chg="add mod">
          <ac:chgData name="Federico Ramognino" userId="cdd6b449-5257-48b2-9971-41df0434ba87" providerId="ADAL" clId="{08827394-AF1A-468E-9DA3-B8974013FAC5}" dt="2024-09-17T12:17:44.497" v="4005"/>
          <ac:grpSpMkLst>
            <pc:docMk/>
            <pc:sldMk cId="3948851887" sldId="269"/>
            <ac:grpSpMk id="3" creationId="{08A1E39B-6C1F-CBF4-59AA-501500699F58}"/>
          </ac:grpSpMkLst>
        </pc:grpChg>
        <pc:grpChg chg="add mod">
          <ac:chgData name="Federico Ramognino" userId="cdd6b449-5257-48b2-9971-41df0434ba87" providerId="ADAL" clId="{08827394-AF1A-468E-9DA3-B8974013FAC5}" dt="2024-09-17T12:41:32.262" v="4404"/>
          <ac:grpSpMkLst>
            <pc:docMk/>
            <pc:sldMk cId="3948851887" sldId="269"/>
            <ac:grpSpMk id="9" creationId="{2DC4C6F2-9B20-1A12-BA60-05D102BC1831}"/>
          </ac:grpSpMkLst>
        </pc:grpChg>
        <pc:grpChg chg="add mod">
          <ac:chgData name="Federico Ramognino" userId="cdd6b449-5257-48b2-9971-41df0434ba87" providerId="ADAL" clId="{08827394-AF1A-468E-9DA3-B8974013FAC5}" dt="2024-09-17T12:46:19.415" v="4517" actId="164"/>
          <ac:grpSpMkLst>
            <pc:docMk/>
            <pc:sldMk cId="3948851887" sldId="269"/>
            <ac:grpSpMk id="13" creationId="{87166FEB-B581-B4DB-6DA5-45CD82B4F603}"/>
          </ac:grpSpMkLst>
        </pc:grpChg>
        <pc:grpChg chg="add mod">
          <ac:chgData name="Federico Ramognino" userId="cdd6b449-5257-48b2-9971-41df0434ba87" providerId="ADAL" clId="{08827394-AF1A-468E-9DA3-B8974013FAC5}" dt="2024-09-20T11:17:22.315" v="14983"/>
          <ac:grpSpMkLst>
            <pc:docMk/>
            <pc:sldMk cId="3948851887" sldId="269"/>
            <ac:grpSpMk id="14" creationId="{4212D986-2A35-4EA7-680C-FE88D8B65C70}"/>
          </ac:grpSpMkLst>
        </pc:grpChg>
        <pc:grpChg chg="add del mod">
          <ac:chgData name="Federico Ramognino" userId="cdd6b449-5257-48b2-9971-41df0434ba87" providerId="ADAL" clId="{08827394-AF1A-468E-9DA3-B8974013FAC5}" dt="2024-09-17T13:03:46.832" v="4893" actId="164"/>
          <ac:grpSpMkLst>
            <pc:docMk/>
            <pc:sldMk cId="3948851887" sldId="269"/>
            <ac:grpSpMk id="21" creationId="{6061FAEF-AE5B-777D-56B8-8A58315823E9}"/>
          </ac:grpSpMkLst>
        </pc:grpChg>
        <pc:grpChg chg="add del mod">
          <ac:chgData name="Federico Ramognino" userId="cdd6b449-5257-48b2-9971-41df0434ba87" providerId="ADAL" clId="{08827394-AF1A-468E-9DA3-B8974013FAC5}" dt="2024-09-20T11:29:32.107" v="15444" actId="165"/>
          <ac:grpSpMkLst>
            <pc:docMk/>
            <pc:sldMk cId="3948851887" sldId="269"/>
            <ac:grpSpMk id="23" creationId="{9DE7D784-EFF4-CF7A-B81C-F214D903DF95}"/>
          </ac:grpSpMkLst>
        </pc:grpChg>
        <pc:grpChg chg="add mod">
          <ac:chgData name="Federico Ramognino" userId="cdd6b449-5257-48b2-9971-41df0434ba87" providerId="ADAL" clId="{08827394-AF1A-468E-9DA3-B8974013FAC5}" dt="2024-09-20T11:50:00.607" v="15895" actId="1038"/>
          <ac:grpSpMkLst>
            <pc:docMk/>
            <pc:sldMk cId="3948851887" sldId="269"/>
            <ac:grpSpMk id="24" creationId="{7D3ACCB4-5711-7E78-B39A-72C6FBA3C6F4}"/>
          </ac:grpSpMkLst>
        </pc:grpChg>
        <pc:grpChg chg="add mod">
          <ac:chgData name="Federico Ramognino" userId="cdd6b449-5257-48b2-9971-41df0434ba87" providerId="ADAL" clId="{08827394-AF1A-468E-9DA3-B8974013FAC5}" dt="2024-09-17T12:52:46.144" v="4629"/>
          <ac:grpSpMkLst>
            <pc:docMk/>
            <pc:sldMk cId="3948851887" sldId="269"/>
            <ac:grpSpMk id="25" creationId="{1EC2CEA3-DC3B-2C29-8B9C-BEE4D7948229}"/>
          </ac:grpSpMkLst>
        </pc:grpChg>
        <pc:grpChg chg="mod">
          <ac:chgData name="Federico Ramognino" userId="cdd6b449-5257-48b2-9971-41df0434ba87" providerId="ADAL" clId="{08827394-AF1A-468E-9DA3-B8974013FAC5}" dt="2024-09-17T12:52:46.144" v="4629"/>
          <ac:grpSpMkLst>
            <pc:docMk/>
            <pc:sldMk cId="3948851887" sldId="269"/>
            <ac:grpSpMk id="26" creationId="{3763F54B-6DEE-E01D-BA05-AB176400DC39}"/>
          </ac:grpSpMkLst>
        </pc:grpChg>
        <pc:grpChg chg="add del mod">
          <ac:chgData name="Federico Ramognino" userId="cdd6b449-5257-48b2-9971-41df0434ba87" providerId="ADAL" clId="{08827394-AF1A-468E-9DA3-B8974013FAC5}" dt="2024-09-17T13:05:25.862" v="4915" actId="21"/>
          <ac:grpSpMkLst>
            <pc:docMk/>
            <pc:sldMk cId="3948851887" sldId="269"/>
            <ac:grpSpMk id="35" creationId="{5AE4462A-D7C8-3DFC-22F8-E46FF64F8A4C}"/>
          </ac:grpSpMkLst>
        </pc:grpChg>
        <pc:grpChg chg="mod">
          <ac:chgData name="Federico Ramognino" userId="cdd6b449-5257-48b2-9971-41df0434ba87" providerId="ADAL" clId="{08827394-AF1A-468E-9DA3-B8974013FAC5}" dt="2024-09-17T13:02:31.888" v="4883"/>
          <ac:grpSpMkLst>
            <pc:docMk/>
            <pc:sldMk cId="3948851887" sldId="269"/>
            <ac:grpSpMk id="36" creationId="{7542CC00-11F6-DA12-A7B1-9248C43B09C4}"/>
          </ac:grpSpMkLst>
        </pc:grpChg>
        <pc:grpChg chg="add mod">
          <ac:chgData name="Federico Ramognino" userId="cdd6b449-5257-48b2-9971-41df0434ba87" providerId="ADAL" clId="{08827394-AF1A-468E-9DA3-B8974013FAC5}" dt="2024-09-17T13:03:43.838" v="4892" actId="571"/>
          <ac:grpSpMkLst>
            <pc:docMk/>
            <pc:sldMk cId="3948851887" sldId="269"/>
            <ac:grpSpMk id="40" creationId="{9C96FB2B-1808-6D73-0A60-F436CED0064B}"/>
          </ac:grpSpMkLst>
        </pc:grpChg>
        <pc:grpChg chg="mod">
          <ac:chgData name="Federico Ramognino" userId="cdd6b449-5257-48b2-9971-41df0434ba87" providerId="ADAL" clId="{08827394-AF1A-468E-9DA3-B8974013FAC5}" dt="2024-09-17T13:03:43.838" v="4892" actId="571"/>
          <ac:grpSpMkLst>
            <pc:docMk/>
            <pc:sldMk cId="3948851887" sldId="269"/>
            <ac:grpSpMk id="41" creationId="{688252E9-33CA-54BF-8018-0AE923421361}"/>
          </ac:grpSpMkLst>
        </pc:grpChg>
        <pc:grpChg chg="add del mod">
          <ac:chgData name="Federico Ramognino" userId="cdd6b449-5257-48b2-9971-41df0434ba87" providerId="ADAL" clId="{08827394-AF1A-468E-9DA3-B8974013FAC5}" dt="2024-09-17T13:03:47.326" v="4894" actId="21"/>
          <ac:grpSpMkLst>
            <pc:docMk/>
            <pc:sldMk cId="3948851887" sldId="269"/>
            <ac:grpSpMk id="49" creationId="{ACCBB82D-5C01-12C5-7801-54F4F6744193}"/>
          </ac:grpSpMkLst>
        </pc:grpChg>
        <pc:grpChg chg="add del mod">
          <ac:chgData name="Federico Ramognino" userId="cdd6b449-5257-48b2-9971-41df0434ba87" providerId="ADAL" clId="{08827394-AF1A-468E-9DA3-B8974013FAC5}" dt="2024-09-17T13:05:27.241" v="4916" actId="478"/>
          <ac:grpSpMkLst>
            <pc:docMk/>
            <pc:sldMk cId="3948851887" sldId="269"/>
            <ac:grpSpMk id="50" creationId="{5C1740D6-D9B8-6C8C-99F6-C664952F89C8}"/>
          </ac:grpSpMkLst>
        </pc:grpChg>
        <pc:grpChg chg="add del mod">
          <ac:chgData name="Federico Ramognino" userId="cdd6b449-5257-48b2-9971-41df0434ba87" providerId="ADAL" clId="{08827394-AF1A-468E-9DA3-B8974013FAC5}" dt="2024-09-20T11:18:51.495" v="15057" actId="478"/>
          <ac:grpSpMkLst>
            <pc:docMk/>
            <pc:sldMk cId="3948851887" sldId="269"/>
            <ac:grpSpMk id="53" creationId="{5AE4462A-D7C8-3DFC-22F8-E46FF64F8A4C}"/>
          </ac:grpSpMkLst>
        </pc:grpChg>
        <pc:grpChg chg="mod">
          <ac:chgData name="Federico Ramognino" userId="cdd6b449-5257-48b2-9971-41df0434ba87" providerId="ADAL" clId="{08827394-AF1A-468E-9DA3-B8974013FAC5}" dt="2024-09-17T13:05:27.411" v="4917"/>
          <ac:grpSpMkLst>
            <pc:docMk/>
            <pc:sldMk cId="3948851887" sldId="269"/>
            <ac:grpSpMk id="54" creationId="{7542CC00-11F6-DA12-A7B1-9248C43B09C4}"/>
          </ac:grpSpMkLst>
        </pc:grpChg>
        <pc:picChg chg="mod">
          <ac:chgData name="Federico Ramognino" userId="cdd6b449-5257-48b2-9971-41df0434ba87" providerId="ADAL" clId="{08827394-AF1A-468E-9DA3-B8974013FAC5}" dt="2024-09-17T12:17:44.497" v="4005"/>
          <ac:picMkLst>
            <pc:docMk/>
            <pc:sldMk cId="3948851887" sldId="269"/>
            <ac:picMk id="5" creationId="{D115AE6F-9F72-D521-BDC8-58F907EFDF39}"/>
          </ac:picMkLst>
        </pc:picChg>
        <pc:picChg chg="mod">
          <ac:chgData name="Federico Ramognino" userId="cdd6b449-5257-48b2-9971-41df0434ba87" providerId="ADAL" clId="{08827394-AF1A-468E-9DA3-B8974013FAC5}" dt="2024-09-17T12:17:44.497" v="4005"/>
          <ac:picMkLst>
            <pc:docMk/>
            <pc:sldMk cId="3948851887" sldId="269"/>
            <ac:picMk id="6" creationId="{8F77F53E-BBC0-9206-C616-74951B8FDF71}"/>
          </ac:picMkLst>
        </pc:picChg>
        <pc:picChg chg="mod">
          <ac:chgData name="Federico Ramognino" userId="cdd6b449-5257-48b2-9971-41df0434ba87" providerId="ADAL" clId="{08827394-AF1A-468E-9DA3-B8974013FAC5}" dt="2024-09-17T12:41:32.262" v="4404"/>
          <ac:picMkLst>
            <pc:docMk/>
            <pc:sldMk cId="3948851887" sldId="269"/>
            <ac:picMk id="11" creationId="{BD4DD64E-EA6B-4F55-987E-0935F3602B14}"/>
          </ac:picMkLst>
        </pc:picChg>
        <pc:picChg chg="mod">
          <ac:chgData name="Federico Ramognino" userId="cdd6b449-5257-48b2-9971-41df0434ba87" providerId="ADAL" clId="{08827394-AF1A-468E-9DA3-B8974013FAC5}" dt="2024-09-17T12:41:32.262" v="4404"/>
          <ac:picMkLst>
            <pc:docMk/>
            <pc:sldMk cId="3948851887" sldId="269"/>
            <ac:picMk id="12" creationId="{B1C680F8-21DB-6EEC-CB96-2BFF86821E9A}"/>
          </ac:picMkLst>
        </pc:picChg>
        <pc:picChg chg="mod">
          <ac:chgData name="Federico Ramognino" userId="cdd6b449-5257-48b2-9971-41df0434ba87" providerId="ADAL" clId="{08827394-AF1A-468E-9DA3-B8974013FAC5}" dt="2024-09-17T12:46:01.498" v="4515" actId="1036"/>
          <ac:picMkLst>
            <pc:docMk/>
            <pc:sldMk cId="3948851887" sldId="269"/>
            <ac:picMk id="15" creationId="{DDADDFF7-20A9-ACAF-121A-DF59843C77A0}"/>
          </ac:picMkLst>
        </pc:picChg>
        <pc:picChg chg="mod">
          <ac:chgData name="Federico Ramognino" userId="cdd6b449-5257-48b2-9971-41df0434ba87" providerId="ADAL" clId="{08827394-AF1A-468E-9DA3-B8974013FAC5}" dt="2024-09-20T11:17:22.315" v="14983"/>
          <ac:picMkLst>
            <pc:docMk/>
            <pc:sldMk cId="3948851887" sldId="269"/>
            <ac:picMk id="16" creationId="{845B7E7C-1B2D-F779-49F4-25116CA8AAA1}"/>
          </ac:picMkLst>
        </pc:picChg>
        <pc:picChg chg="mod">
          <ac:chgData name="Federico Ramognino" userId="cdd6b449-5257-48b2-9971-41df0434ba87" providerId="ADAL" clId="{08827394-AF1A-468E-9DA3-B8974013FAC5}" dt="2024-09-17T12:46:01.498" v="4515" actId="1036"/>
          <ac:picMkLst>
            <pc:docMk/>
            <pc:sldMk cId="3948851887" sldId="269"/>
            <ac:picMk id="16" creationId="{B692BBE5-80D5-E47A-09D2-338E36CFE9C4}"/>
          </ac:picMkLst>
        </pc:picChg>
        <pc:picChg chg="add del mod">
          <ac:chgData name="Federico Ramognino" userId="cdd6b449-5257-48b2-9971-41df0434ba87" providerId="ADAL" clId="{08827394-AF1A-468E-9DA3-B8974013FAC5}" dt="2024-09-17T12:44:46.065" v="4439" actId="478"/>
          <ac:picMkLst>
            <pc:docMk/>
            <pc:sldMk cId="3948851887" sldId="269"/>
            <ac:picMk id="17" creationId="{E4DB3604-F7BC-DD7B-0867-884AEDB9128C}"/>
          </ac:picMkLst>
        </pc:picChg>
        <pc:picChg chg="add del mod">
          <ac:chgData name="Federico Ramognino" userId="cdd6b449-5257-48b2-9971-41df0434ba87" providerId="ADAL" clId="{08827394-AF1A-468E-9DA3-B8974013FAC5}" dt="2024-09-17T12:44:04.233" v="4433" actId="478"/>
          <ac:picMkLst>
            <pc:docMk/>
            <pc:sldMk cId="3948851887" sldId="269"/>
            <ac:picMk id="18" creationId="{B18F00BD-8A3B-EB3D-E34C-7EA7C386B090}"/>
          </ac:picMkLst>
        </pc:picChg>
        <pc:picChg chg="add mod">
          <ac:chgData name="Federico Ramognino" userId="cdd6b449-5257-48b2-9971-41df0434ba87" providerId="ADAL" clId="{08827394-AF1A-468E-9DA3-B8974013FAC5}" dt="2024-09-17T12:46:19.415" v="4517" actId="164"/>
          <ac:picMkLst>
            <pc:docMk/>
            <pc:sldMk cId="3948851887" sldId="269"/>
            <ac:picMk id="19" creationId="{BCE5158E-548E-59D5-04E7-D1B217AAB707}"/>
          </ac:picMkLst>
        </pc:picChg>
        <pc:picChg chg="add mod">
          <ac:chgData name="Federico Ramognino" userId="cdd6b449-5257-48b2-9971-41df0434ba87" providerId="ADAL" clId="{08827394-AF1A-468E-9DA3-B8974013FAC5}" dt="2024-09-17T12:46:19.415" v="4517" actId="164"/>
          <ac:picMkLst>
            <pc:docMk/>
            <pc:sldMk cId="3948851887" sldId="269"/>
            <ac:picMk id="20" creationId="{FD1B22CA-D8C1-98D7-006C-31676988D9AA}"/>
          </ac:picMkLst>
        </pc:picChg>
        <pc:picChg chg="mod">
          <ac:chgData name="Federico Ramognino" userId="cdd6b449-5257-48b2-9971-41df0434ba87" providerId="ADAL" clId="{08827394-AF1A-468E-9DA3-B8974013FAC5}" dt="2024-09-17T12:52:46.144" v="4629"/>
          <ac:picMkLst>
            <pc:docMk/>
            <pc:sldMk cId="3948851887" sldId="269"/>
            <ac:picMk id="27" creationId="{9997659A-4EC3-9668-5D62-3C993070A793}"/>
          </ac:picMkLst>
        </pc:picChg>
        <pc:picChg chg="mod">
          <ac:chgData name="Federico Ramognino" userId="cdd6b449-5257-48b2-9971-41df0434ba87" providerId="ADAL" clId="{08827394-AF1A-468E-9DA3-B8974013FAC5}" dt="2024-09-17T12:52:46.144" v="4629"/>
          <ac:picMkLst>
            <pc:docMk/>
            <pc:sldMk cId="3948851887" sldId="269"/>
            <ac:picMk id="28" creationId="{C4DCC536-BBEA-5557-AC64-EFC978307517}"/>
          </ac:picMkLst>
        </pc:picChg>
        <pc:picChg chg="mod">
          <ac:chgData name="Federico Ramognino" userId="cdd6b449-5257-48b2-9971-41df0434ba87" providerId="ADAL" clId="{08827394-AF1A-468E-9DA3-B8974013FAC5}" dt="2024-09-17T12:52:46.144" v="4629"/>
          <ac:picMkLst>
            <pc:docMk/>
            <pc:sldMk cId="3948851887" sldId="269"/>
            <ac:picMk id="30" creationId="{91A75604-72FF-A5C0-42D5-9B47226868E7}"/>
          </ac:picMkLst>
        </pc:picChg>
        <pc:picChg chg="mod">
          <ac:chgData name="Federico Ramognino" userId="cdd6b449-5257-48b2-9971-41df0434ba87" providerId="ADAL" clId="{08827394-AF1A-468E-9DA3-B8974013FAC5}" dt="2024-09-17T12:52:46.144" v="4629"/>
          <ac:picMkLst>
            <pc:docMk/>
            <pc:sldMk cId="3948851887" sldId="269"/>
            <ac:picMk id="31" creationId="{86B2CDF4-CC56-45E2-7905-9282EC558CD4}"/>
          </ac:picMkLst>
        </pc:picChg>
        <pc:picChg chg="mod">
          <ac:chgData name="Federico Ramognino" userId="cdd6b449-5257-48b2-9971-41df0434ba87" providerId="ADAL" clId="{08827394-AF1A-468E-9DA3-B8974013FAC5}" dt="2024-09-17T13:02:31.888" v="4883"/>
          <ac:picMkLst>
            <pc:docMk/>
            <pc:sldMk cId="3948851887" sldId="269"/>
            <ac:picMk id="37" creationId="{4A30ED72-FBF4-3A4E-DAEA-3C7A63F07AC2}"/>
          </ac:picMkLst>
        </pc:picChg>
        <pc:picChg chg="mod">
          <ac:chgData name="Federico Ramognino" userId="cdd6b449-5257-48b2-9971-41df0434ba87" providerId="ADAL" clId="{08827394-AF1A-468E-9DA3-B8974013FAC5}" dt="2024-09-17T13:02:31.888" v="4883"/>
          <ac:picMkLst>
            <pc:docMk/>
            <pc:sldMk cId="3948851887" sldId="269"/>
            <ac:picMk id="39" creationId="{4411A73F-48E5-DE5A-9D45-D3D69AE68F5C}"/>
          </ac:picMkLst>
        </pc:picChg>
        <pc:picChg chg="mod">
          <ac:chgData name="Federico Ramognino" userId="cdd6b449-5257-48b2-9971-41df0434ba87" providerId="ADAL" clId="{08827394-AF1A-468E-9DA3-B8974013FAC5}" dt="2024-09-17T13:03:43.838" v="4892" actId="571"/>
          <ac:picMkLst>
            <pc:docMk/>
            <pc:sldMk cId="3948851887" sldId="269"/>
            <ac:picMk id="42" creationId="{4825B084-44EE-765C-03B7-3BED9E5D67C0}"/>
          </ac:picMkLst>
        </pc:picChg>
        <pc:picChg chg="mod">
          <ac:chgData name="Federico Ramognino" userId="cdd6b449-5257-48b2-9971-41df0434ba87" providerId="ADAL" clId="{08827394-AF1A-468E-9DA3-B8974013FAC5}" dt="2024-09-17T13:03:43.838" v="4892" actId="571"/>
          <ac:picMkLst>
            <pc:docMk/>
            <pc:sldMk cId="3948851887" sldId="269"/>
            <ac:picMk id="43" creationId="{663F1837-E088-6228-66CE-BA583B264B80}"/>
          </ac:picMkLst>
        </pc:picChg>
        <pc:picChg chg="mod">
          <ac:chgData name="Federico Ramognino" userId="cdd6b449-5257-48b2-9971-41df0434ba87" providerId="ADAL" clId="{08827394-AF1A-468E-9DA3-B8974013FAC5}" dt="2024-09-17T13:03:43.838" v="4892" actId="571"/>
          <ac:picMkLst>
            <pc:docMk/>
            <pc:sldMk cId="3948851887" sldId="269"/>
            <ac:picMk id="45" creationId="{5E0C8759-8C0C-316F-E9C2-8F88770CC758}"/>
          </ac:picMkLst>
        </pc:picChg>
        <pc:picChg chg="mod">
          <ac:chgData name="Federico Ramognino" userId="cdd6b449-5257-48b2-9971-41df0434ba87" providerId="ADAL" clId="{08827394-AF1A-468E-9DA3-B8974013FAC5}" dt="2024-09-17T13:03:43.838" v="4892" actId="571"/>
          <ac:picMkLst>
            <pc:docMk/>
            <pc:sldMk cId="3948851887" sldId="269"/>
            <ac:picMk id="46" creationId="{24AB58E4-9883-70F5-99FA-EC0203CA2B24}"/>
          </ac:picMkLst>
        </pc:picChg>
        <pc:picChg chg="mod">
          <ac:chgData name="Federico Ramognino" userId="cdd6b449-5257-48b2-9971-41df0434ba87" providerId="ADAL" clId="{08827394-AF1A-468E-9DA3-B8974013FAC5}" dt="2024-09-17T13:05:20.734" v="4913"/>
          <ac:picMkLst>
            <pc:docMk/>
            <pc:sldMk cId="3948851887" sldId="269"/>
            <ac:picMk id="52" creationId="{8CA35AD3-3C58-6977-9E99-AA2010C83615}"/>
          </ac:picMkLst>
        </pc:picChg>
        <pc:picChg chg="mod">
          <ac:chgData name="Federico Ramognino" userId="cdd6b449-5257-48b2-9971-41df0434ba87" providerId="ADAL" clId="{08827394-AF1A-468E-9DA3-B8974013FAC5}" dt="2024-09-17T13:05:27.411" v="4917"/>
          <ac:picMkLst>
            <pc:docMk/>
            <pc:sldMk cId="3948851887" sldId="269"/>
            <ac:picMk id="55" creationId="{4A30ED72-FBF4-3A4E-DAEA-3C7A63F07AC2}"/>
          </ac:picMkLst>
        </pc:picChg>
        <pc:picChg chg="mod">
          <ac:chgData name="Federico Ramognino" userId="cdd6b449-5257-48b2-9971-41df0434ba87" providerId="ADAL" clId="{08827394-AF1A-468E-9DA3-B8974013FAC5}" dt="2024-09-17T13:05:27.411" v="4917"/>
          <ac:picMkLst>
            <pc:docMk/>
            <pc:sldMk cId="3948851887" sldId="269"/>
            <ac:picMk id="57" creationId="{4411A73F-48E5-DE5A-9D45-D3D69AE68F5C}"/>
          </ac:picMkLst>
        </pc:picChg>
        <pc:cxnChg chg="add del mod">
          <ac:chgData name="Federico Ramognino" userId="cdd6b449-5257-48b2-9971-41df0434ba87" providerId="ADAL" clId="{08827394-AF1A-468E-9DA3-B8974013FAC5}" dt="2024-09-20T11:42:00.350" v="15718" actId="478"/>
          <ac:cxnSpMkLst>
            <pc:docMk/>
            <pc:sldMk cId="3948851887" sldId="269"/>
            <ac:cxnSpMk id="28" creationId="{D385E82A-C76E-7401-AF29-F45A11C0FF2E}"/>
          </ac:cxnSpMkLst>
        </pc:cxnChg>
        <pc:cxnChg chg="add mod">
          <ac:chgData name="Federico Ramognino" userId="cdd6b449-5257-48b2-9971-41df0434ba87" providerId="ADAL" clId="{08827394-AF1A-468E-9DA3-B8974013FAC5}" dt="2024-09-20T11:50:08.608" v="15896" actId="14100"/>
          <ac:cxnSpMkLst>
            <pc:docMk/>
            <pc:sldMk cId="3948851887" sldId="269"/>
            <ac:cxnSpMk id="35" creationId="{0D09D653-D903-F4BB-E0EE-B398094CF77B}"/>
          </ac:cxnSpMkLst>
        </pc:cxnChg>
        <pc:cxnChg chg="add mod">
          <ac:chgData name="Federico Ramognino" userId="cdd6b449-5257-48b2-9971-41df0434ba87" providerId="ADAL" clId="{08827394-AF1A-468E-9DA3-B8974013FAC5}" dt="2024-09-20T11:50:00.607" v="15895" actId="1038"/>
          <ac:cxnSpMkLst>
            <pc:docMk/>
            <pc:sldMk cId="3948851887" sldId="269"/>
            <ac:cxnSpMk id="38" creationId="{6A4217E2-4C45-FA5B-4EF2-26D14C088A3C}"/>
          </ac:cxnSpMkLst>
        </pc:cxnChg>
        <pc:cxnChg chg="add mod">
          <ac:chgData name="Federico Ramognino" userId="cdd6b449-5257-48b2-9971-41df0434ba87" providerId="ADAL" clId="{08827394-AF1A-468E-9DA3-B8974013FAC5}" dt="2024-09-20T11:50:00.607" v="15895" actId="1038"/>
          <ac:cxnSpMkLst>
            <pc:docMk/>
            <pc:sldMk cId="3948851887" sldId="269"/>
            <ac:cxnSpMk id="40" creationId="{39ECAABE-2420-6B50-CD8E-B21A230AFECD}"/>
          </ac:cxnSpMkLst>
        </pc:cxnChg>
        <pc:cxnChg chg="add mod">
          <ac:chgData name="Federico Ramognino" userId="cdd6b449-5257-48b2-9971-41df0434ba87" providerId="ADAL" clId="{08827394-AF1A-468E-9DA3-B8974013FAC5}" dt="2024-09-20T11:50:00.607" v="15895" actId="1038"/>
          <ac:cxnSpMkLst>
            <pc:docMk/>
            <pc:sldMk cId="3948851887" sldId="269"/>
            <ac:cxnSpMk id="42" creationId="{89BB942B-05C6-D2CC-D378-45CC27E52E80}"/>
          </ac:cxnSpMkLst>
        </pc:cxnChg>
      </pc:sldChg>
      <pc:sldChg chg="addSp delSp modSp new mod ord modClrScheme chgLayout">
        <pc:chgData name="Federico Ramognino" userId="cdd6b449-5257-48b2-9971-41df0434ba87" providerId="ADAL" clId="{08827394-AF1A-468E-9DA3-B8974013FAC5}" dt="2024-09-20T12:51:24.766" v="16947"/>
        <pc:sldMkLst>
          <pc:docMk/>
          <pc:sldMk cId="1341078009" sldId="270"/>
        </pc:sldMkLst>
        <pc:spChg chg="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1341078009" sldId="270"/>
            <ac:spMk id="2" creationId="{F876596D-FE88-FA89-7E74-FBBEFD41850A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1341078009" sldId="270"/>
            <ac:spMk id="3" creationId="{23921F41-C234-5BD5-6345-16C1A030587F}"/>
          </ac:spMkLst>
        </pc:spChg>
        <pc:spChg chg="add del mod">
          <ac:chgData name="Federico Ramognino" userId="cdd6b449-5257-48b2-9971-41df0434ba87" providerId="ADAL" clId="{08827394-AF1A-468E-9DA3-B8974013FAC5}" dt="2024-09-19T15:16:04.549" v="11092" actId="478"/>
          <ac:spMkLst>
            <pc:docMk/>
            <pc:sldMk cId="1341078009" sldId="270"/>
            <ac:spMk id="3" creationId="{51116DD4-475A-11B9-8740-1C4E72C5F464}"/>
          </ac:spMkLst>
        </pc:spChg>
        <pc:spChg chg="del mod ord">
          <ac:chgData name="Federico Ramognino" userId="cdd6b449-5257-48b2-9971-41df0434ba87" providerId="ADAL" clId="{08827394-AF1A-468E-9DA3-B8974013FAC5}" dt="2024-09-02T08:17:05.862" v="297" actId="700"/>
          <ac:spMkLst>
            <pc:docMk/>
            <pc:sldMk cId="1341078009" sldId="270"/>
            <ac:spMk id="3" creationId="{C5FD7ABC-1A80-CC05-6A0B-FCA3202D7252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1341078009" sldId="270"/>
            <ac:spMk id="4" creationId="{24D2899A-4E2A-EA40-F988-289CB2C015FA}"/>
          </ac:spMkLst>
        </pc:spChg>
        <pc:spChg chg="add del mod">
          <ac:chgData name="Federico Ramognino" userId="cdd6b449-5257-48b2-9971-41df0434ba87" providerId="ADAL" clId="{08827394-AF1A-468E-9DA3-B8974013FAC5}" dt="2024-09-19T15:21:58.867" v="11313" actId="478"/>
          <ac:spMkLst>
            <pc:docMk/>
            <pc:sldMk cId="1341078009" sldId="270"/>
            <ac:spMk id="4" creationId="{CC11A98E-C1B1-56BB-6768-77782C0F7FF6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1341078009" sldId="270"/>
            <ac:spMk id="5" creationId="{5CE206B0-5C1F-D948-A558-2E7A72A43210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1341078009" sldId="270"/>
            <ac:spMk id="6" creationId="{22CC8F2F-9EC4-A534-EEBE-89A6F0FC0238}"/>
          </ac:spMkLst>
        </pc:spChg>
        <pc:spChg chg="add del mod">
          <ac:chgData name="Federico Ramognino" userId="cdd6b449-5257-48b2-9971-41df0434ba87" providerId="ADAL" clId="{08827394-AF1A-468E-9DA3-B8974013FAC5}" dt="2024-09-19T15:21:59.660" v="11314" actId="478"/>
          <ac:spMkLst>
            <pc:docMk/>
            <pc:sldMk cId="1341078009" sldId="270"/>
            <ac:spMk id="6" creationId="{D0BFC990-B024-EF0D-A18C-98B918F726CF}"/>
          </ac:spMkLst>
        </pc:spChg>
        <pc:spChg chg="add mod ord">
          <ac:chgData name="Federico Ramognino" userId="cdd6b449-5257-48b2-9971-41df0434ba87" providerId="ADAL" clId="{08827394-AF1A-468E-9DA3-B8974013FAC5}" dt="2024-09-17T13:48:31.569" v="5246" actId="20577"/>
          <ac:spMkLst>
            <pc:docMk/>
            <pc:sldMk cId="1341078009" sldId="270"/>
            <ac:spMk id="7" creationId="{8B341500-A2D5-6EB3-3C92-949531E9697B}"/>
          </ac:spMkLst>
        </pc:spChg>
        <pc:spChg chg="add del mod ord">
          <ac:chgData name="Federico Ramognino" userId="cdd6b449-5257-48b2-9971-41df0434ba87" providerId="ADAL" clId="{08827394-AF1A-468E-9DA3-B8974013FAC5}" dt="2024-09-18T08:19:00.467" v="7346" actId="478"/>
          <ac:spMkLst>
            <pc:docMk/>
            <pc:sldMk cId="1341078009" sldId="270"/>
            <ac:spMk id="8" creationId="{3D763D87-25F4-2134-EDBE-C027E47EA9C1}"/>
          </ac:spMkLst>
        </pc:spChg>
        <pc:spChg chg="add mod">
          <ac:chgData name="Federico Ramognino" userId="cdd6b449-5257-48b2-9971-41df0434ba87" providerId="ADAL" clId="{08827394-AF1A-468E-9DA3-B8974013FAC5}" dt="2024-09-20T11:23:42.028" v="15257" actId="115"/>
          <ac:spMkLst>
            <pc:docMk/>
            <pc:sldMk cId="1341078009" sldId="270"/>
            <ac:spMk id="8" creationId="{EB993652-AC70-78E3-0F30-C28D92BD7CD0}"/>
          </ac:spMkLst>
        </pc:spChg>
        <pc:spChg chg="mod">
          <ac:chgData name="Federico Ramognino" userId="cdd6b449-5257-48b2-9971-41df0434ba87" providerId="ADAL" clId="{08827394-AF1A-468E-9DA3-B8974013FAC5}" dt="2024-09-17T12:53:17.699" v="4643"/>
          <ac:spMkLst>
            <pc:docMk/>
            <pc:sldMk cId="1341078009" sldId="270"/>
            <ac:spMk id="9" creationId="{10FCCB2E-C1D6-6176-4272-A2CD94C9CBA3}"/>
          </ac:spMkLst>
        </pc:spChg>
        <pc:spChg chg="add mod">
          <ac:chgData name="Federico Ramognino" userId="cdd6b449-5257-48b2-9971-41df0434ba87" providerId="ADAL" clId="{08827394-AF1A-468E-9DA3-B8974013FAC5}" dt="2024-09-20T08:12:19.449" v="12844" actId="164"/>
          <ac:spMkLst>
            <pc:docMk/>
            <pc:sldMk cId="1341078009" sldId="270"/>
            <ac:spMk id="9" creationId="{B3076419-5BED-8EC2-8B2E-A80ABEBC9E11}"/>
          </ac:spMkLst>
        </pc:spChg>
        <pc:spChg chg="add mod">
          <ac:chgData name="Federico Ramognino" userId="cdd6b449-5257-48b2-9971-41df0434ba87" providerId="ADAL" clId="{08827394-AF1A-468E-9DA3-B8974013FAC5}" dt="2024-09-20T08:12:26.948" v="12847" actId="115"/>
          <ac:spMkLst>
            <pc:docMk/>
            <pc:sldMk cId="1341078009" sldId="270"/>
            <ac:spMk id="11" creationId="{446A8050-CDAA-F546-2C00-9F15062F4836}"/>
          </ac:spMkLst>
        </pc:spChg>
        <pc:spChg chg="add del mod">
          <ac:chgData name="Federico Ramognino" userId="cdd6b449-5257-48b2-9971-41df0434ba87" providerId="ADAL" clId="{08827394-AF1A-468E-9DA3-B8974013FAC5}" dt="2024-09-17T13:06:12.864" v="4921" actId="478"/>
          <ac:spMkLst>
            <pc:docMk/>
            <pc:sldMk cId="1341078009" sldId="270"/>
            <ac:spMk id="12" creationId="{45B4E065-8DA8-EE37-0A36-8D9A32FD5D0A}"/>
          </ac:spMkLst>
        </pc:spChg>
        <pc:spChg chg="add del mod">
          <ac:chgData name="Federico Ramognino" userId="cdd6b449-5257-48b2-9971-41df0434ba87" providerId="ADAL" clId="{08827394-AF1A-468E-9DA3-B8974013FAC5}" dt="2024-09-17T13:06:13.263" v="4922" actId="478"/>
          <ac:spMkLst>
            <pc:docMk/>
            <pc:sldMk cId="1341078009" sldId="270"/>
            <ac:spMk id="13" creationId="{7D1C39A0-45EF-6A43-3F02-B7F6D776EEF9}"/>
          </ac:spMkLst>
        </pc:spChg>
        <pc:spChg chg="add del mod">
          <ac:chgData name="Federico Ramognino" userId="cdd6b449-5257-48b2-9971-41df0434ba87" providerId="ADAL" clId="{08827394-AF1A-468E-9DA3-B8974013FAC5}" dt="2024-09-17T13:06:12.498" v="4920" actId="478"/>
          <ac:spMkLst>
            <pc:docMk/>
            <pc:sldMk cId="1341078009" sldId="270"/>
            <ac:spMk id="14" creationId="{D42997BD-0378-C2A3-9F73-373C64A03247}"/>
          </ac:spMkLst>
        </pc:spChg>
        <pc:spChg chg="mod">
          <ac:chgData name="Federico Ramognino" userId="cdd6b449-5257-48b2-9971-41df0434ba87" providerId="ADAL" clId="{08827394-AF1A-468E-9DA3-B8974013FAC5}" dt="2024-09-20T12:29:10.066" v="16820" actId="207"/>
          <ac:spMkLst>
            <pc:docMk/>
            <pc:sldMk cId="1341078009" sldId="270"/>
            <ac:spMk id="18" creationId="{E6067C08-97BE-CD6C-1A7A-7C553B89C857}"/>
          </ac:spMkLst>
        </pc:spChg>
        <pc:spChg chg="add mod">
          <ac:chgData name="Federico Ramognino" userId="cdd6b449-5257-48b2-9971-41df0434ba87" providerId="ADAL" clId="{08827394-AF1A-468E-9DA3-B8974013FAC5}" dt="2024-09-20T08:40:18.689" v="13025"/>
          <ac:spMkLst>
            <pc:docMk/>
            <pc:sldMk cId="1341078009" sldId="270"/>
            <ac:spMk id="20" creationId="{98B7DD35-B0AE-C318-409D-E7C8856A66B1}"/>
          </ac:spMkLst>
        </pc:spChg>
        <pc:spChg chg="add mod">
          <ac:chgData name="Federico Ramognino" userId="cdd6b449-5257-48b2-9971-41df0434ba87" providerId="ADAL" clId="{08827394-AF1A-468E-9DA3-B8974013FAC5}" dt="2024-09-20T11:18:48.735" v="15050" actId="1076"/>
          <ac:spMkLst>
            <pc:docMk/>
            <pc:sldMk cId="1341078009" sldId="270"/>
            <ac:spMk id="22" creationId="{0231DFA5-2B5D-99CD-785B-522E1889AAB5}"/>
          </ac:spMkLst>
        </pc:spChg>
        <pc:spChg chg="mod">
          <ac:chgData name="Federico Ramognino" userId="cdd6b449-5257-48b2-9971-41df0434ba87" providerId="ADAL" clId="{08827394-AF1A-468E-9DA3-B8974013FAC5}" dt="2024-09-20T09:07:40.767" v="13828"/>
          <ac:spMkLst>
            <pc:docMk/>
            <pc:sldMk cId="1341078009" sldId="270"/>
            <ac:spMk id="27" creationId="{6A6A2E84-570D-D6E1-7D0E-424563C9F8D8}"/>
          </ac:spMkLst>
        </pc:spChg>
        <pc:spChg chg="add mod">
          <ac:chgData name="Federico Ramognino" userId="cdd6b449-5257-48b2-9971-41df0434ba87" providerId="ADAL" clId="{08827394-AF1A-468E-9DA3-B8974013FAC5}" dt="2024-09-20T09:07:40.767" v="13828"/>
          <ac:spMkLst>
            <pc:docMk/>
            <pc:sldMk cId="1341078009" sldId="270"/>
            <ac:spMk id="28" creationId="{714931D0-0088-C33C-B9DD-9A0CB6272EDC}"/>
          </ac:spMkLst>
        </pc:spChg>
        <pc:grpChg chg="add del mod">
          <ac:chgData name="Federico Ramognino" userId="cdd6b449-5257-48b2-9971-41df0434ba87" providerId="ADAL" clId="{08827394-AF1A-468E-9DA3-B8974013FAC5}" dt="2024-09-17T13:06:11.732" v="4919" actId="478"/>
          <ac:grpSpMkLst>
            <pc:docMk/>
            <pc:sldMk cId="1341078009" sldId="270"/>
            <ac:grpSpMk id="3" creationId="{D75230FA-1705-E84B-CE11-CBB0388124DC}"/>
          </ac:grpSpMkLst>
        </pc:grpChg>
        <pc:grpChg chg="mod">
          <ac:chgData name="Federico Ramognino" userId="cdd6b449-5257-48b2-9971-41df0434ba87" providerId="ADAL" clId="{08827394-AF1A-468E-9DA3-B8974013FAC5}" dt="2024-09-17T12:49:37.066" v="4608"/>
          <ac:grpSpMkLst>
            <pc:docMk/>
            <pc:sldMk cId="1341078009" sldId="270"/>
            <ac:grpSpMk id="4" creationId="{15AED366-DE56-BDDC-6C28-BC3085326250}"/>
          </ac:grpSpMkLst>
        </pc:grpChg>
        <pc:grpChg chg="add mod">
          <ac:chgData name="Federico Ramognino" userId="cdd6b449-5257-48b2-9971-41df0434ba87" providerId="ADAL" clId="{08827394-AF1A-468E-9DA3-B8974013FAC5}" dt="2024-09-20T08:12:20.829" v="12845" actId="1076"/>
          <ac:grpSpMkLst>
            <pc:docMk/>
            <pc:sldMk cId="1341078009" sldId="270"/>
            <ac:grpSpMk id="12" creationId="{EE5C8923-B28F-DFBF-F729-CB5894E810B4}"/>
          </ac:grpSpMkLst>
        </pc:grpChg>
        <pc:grpChg chg="add del mod">
          <ac:chgData name="Federico Ramognino" userId="cdd6b449-5257-48b2-9971-41df0434ba87" providerId="ADAL" clId="{08827394-AF1A-468E-9DA3-B8974013FAC5}" dt="2024-09-20T11:18:49.488" v="15054" actId="478"/>
          <ac:grpSpMkLst>
            <pc:docMk/>
            <pc:sldMk cId="1341078009" sldId="270"/>
            <ac:grpSpMk id="15" creationId="{FD74B1F9-C478-0F70-D9CB-589C03D514D1}"/>
          </ac:grpSpMkLst>
        </pc:grpChg>
        <pc:grpChg chg="mod topLvl">
          <ac:chgData name="Federico Ramognino" userId="cdd6b449-5257-48b2-9971-41df0434ba87" providerId="ADAL" clId="{08827394-AF1A-468E-9DA3-B8974013FAC5}" dt="2024-09-20T11:18:49.488" v="15054" actId="478"/>
          <ac:grpSpMkLst>
            <pc:docMk/>
            <pc:sldMk cId="1341078009" sldId="270"/>
            <ac:grpSpMk id="16" creationId="{F4E7DDB9-1D8F-09F5-DF71-25806F815C9F}"/>
          </ac:grpSpMkLst>
        </pc:grpChg>
        <pc:grpChg chg="add mod">
          <ac:chgData name="Federico Ramognino" userId="cdd6b449-5257-48b2-9971-41df0434ba87" providerId="ADAL" clId="{08827394-AF1A-468E-9DA3-B8974013FAC5}" dt="2024-09-20T09:07:40.767" v="13828"/>
          <ac:grpSpMkLst>
            <pc:docMk/>
            <pc:sldMk cId="1341078009" sldId="270"/>
            <ac:grpSpMk id="25" creationId="{4CA830CD-57D3-48B2-FD50-E11838FBA670}"/>
          </ac:grpSpMkLst>
        </pc:grpChg>
        <pc:picChg chg="mod">
          <ac:chgData name="Federico Ramognino" userId="cdd6b449-5257-48b2-9971-41df0434ba87" providerId="ADAL" clId="{08827394-AF1A-468E-9DA3-B8974013FAC5}" dt="2024-09-17T12:49:37.066" v="4608"/>
          <ac:picMkLst>
            <pc:docMk/>
            <pc:sldMk cId="1341078009" sldId="270"/>
            <ac:picMk id="5" creationId="{1680284F-E453-4A41-0276-0CBAB21C863B}"/>
          </ac:picMkLst>
        </pc:picChg>
        <pc:picChg chg="mod">
          <ac:chgData name="Federico Ramognino" userId="cdd6b449-5257-48b2-9971-41df0434ba87" providerId="ADAL" clId="{08827394-AF1A-468E-9DA3-B8974013FAC5}" dt="2024-09-17T12:49:37.066" v="4608"/>
          <ac:picMkLst>
            <pc:docMk/>
            <pc:sldMk cId="1341078009" sldId="270"/>
            <ac:picMk id="6" creationId="{FEA6EA6F-BF20-6EFE-ACA9-01B6F8F3CC4B}"/>
          </ac:picMkLst>
        </pc:picChg>
        <pc:picChg chg="mod">
          <ac:chgData name="Federico Ramognino" userId="cdd6b449-5257-48b2-9971-41df0434ba87" providerId="ADAL" clId="{08827394-AF1A-468E-9DA3-B8974013FAC5}" dt="2024-09-17T12:49:37.066" v="4608"/>
          <ac:picMkLst>
            <pc:docMk/>
            <pc:sldMk cId="1341078009" sldId="270"/>
            <ac:picMk id="10" creationId="{F17B1088-AA7A-3732-F544-B11230D76FF0}"/>
          </ac:picMkLst>
        </pc:picChg>
        <pc:picChg chg="mod">
          <ac:chgData name="Federico Ramognino" userId="cdd6b449-5257-48b2-9971-41df0434ba87" providerId="ADAL" clId="{08827394-AF1A-468E-9DA3-B8974013FAC5}" dt="2024-09-17T12:49:37.066" v="4608"/>
          <ac:picMkLst>
            <pc:docMk/>
            <pc:sldMk cId="1341078009" sldId="270"/>
            <ac:picMk id="11" creationId="{F071F378-B254-D952-0125-F3E788CCC4B3}"/>
          </ac:picMkLst>
        </pc:picChg>
        <pc:picChg chg="add del">
          <ac:chgData name="Federico Ramognino" userId="cdd6b449-5257-48b2-9971-41df0434ba87" providerId="ADAL" clId="{08827394-AF1A-468E-9DA3-B8974013FAC5}" dt="2024-09-20T08:27:07.513" v="12849" actId="478"/>
          <ac:picMkLst>
            <pc:docMk/>
            <pc:sldMk cId="1341078009" sldId="270"/>
            <ac:picMk id="14" creationId="{A9226AF7-1278-DD4F-961C-7F0CD582D974}"/>
          </ac:picMkLst>
        </pc:picChg>
        <pc:picChg chg="add del mod topLvl">
          <ac:chgData name="Federico Ramognino" userId="cdd6b449-5257-48b2-9971-41df0434ba87" providerId="ADAL" clId="{08827394-AF1A-468E-9DA3-B8974013FAC5}" dt="2024-09-20T11:18:49.488" v="15054" actId="478"/>
          <ac:picMkLst>
            <pc:docMk/>
            <pc:sldMk cId="1341078009" sldId="270"/>
            <ac:picMk id="17" creationId="{0FA1B3CC-72FD-58F8-CE02-F874BB3BDFF1}"/>
          </ac:picMkLst>
        </pc:picChg>
        <pc:picChg chg="mod">
          <ac:chgData name="Federico Ramognino" userId="cdd6b449-5257-48b2-9971-41df0434ba87" providerId="ADAL" clId="{08827394-AF1A-468E-9DA3-B8974013FAC5}" dt="2024-09-20T11:18:49.317" v="15053" actId="1035"/>
          <ac:picMkLst>
            <pc:docMk/>
            <pc:sldMk cId="1341078009" sldId="270"/>
            <ac:picMk id="19" creationId="{8C5C18DD-5F2E-28CE-4C07-F565D096AAD0}"/>
          </ac:picMkLst>
        </pc:picChg>
        <pc:picChg chg="add mod">
          <ac:chgData name="Federico Ramognino" userId="cdd6b449-5257-48b2-9971-41df0434ba87" providerId="ADAL" clId="{08827394-AF1A-468E-9DA3-B8974013FAC5}" dt="2024-09-20T09:07:40.767" v="13828"/>
          <ac:picMkLst>
            <pc:docMk/>
            <pc:sldMk cId="1341078009" sldId="270"/>
            <ac:picMk id="24" creationId="{AF9BC1A9-E76A-1011-119F-A157A06CB318}"/>
          </ac:picMkLst>
        </pc:picChg>
        <pc:cxnChg chg="add del mod">
          <ac:chgData name="Federico Ramognino" userId="cdd6b449-5257-48b2-9971-41df0434ba87" providerId="ADAL" clId="{08827394-AF1A-468E-9DA3-B8974013FAC5}" dt="2024-09-20T12:51:24.632" v="16946" actId="478"/>
          <ac:cxnSpMkLst>
            <pc:docMk/>
            <pc:sldMk cId="1341078009" sldId="270"/>
            <ac:cxnSpMk id="21" creationId="{9E94AFC4-A511-DE79-3EC2-0B203E1DA84F}"/>
          </ac:cxnSpMkLst>
        </pc:cxnChg>
        <pc:cxnChg chg="mod">
          <ac:chgData name="Federico Ramognino" userId="cdd6b449-5257-48b2-9971-41df0434ba87" providerId="ADAL" clId="{08827394-AF1A-468E-9DA3-B8974013FAC5}" dt="2024-09-20T09:07:40.767" v="13828"/>
          <ac:cxnSpMkLst>
            <pc:docMk/>
            <pc:sldMk cId="1341078009" sldId="270"/>
            <ac:cxnSpMk id="26" creationId="{41E53FBD-B547-7A17-2237-41CAB5CB262E}"/>
          </ac:cxnSpMkLst>
        </pc:cxnChg>
        <pc:cxnChg chg="add mod">
          <ac:chgData name="Federico Ramognino" userId="cdd6b449-5257-48b2-9971-41df0434ba87" providerId="ADAL" clId="{08827394-AF1A-468E-9DA3-B8974013FAC5}" dt="2024-09-20T12:51:24.766" v="16947"/>
          <ac:cxnSpMkLst>
            <pc:docMk/>
            <pc:sldMk cId="1341078009" sldId="270"/>
            <ac:cxnSpMk id="29" creationId="{7C858369-CEFC-5ED8-63B3-BE4BE05F2064}"/>
          </ac:cxnSpMkLst>
        </pc:cxnChg>
      </pc:sldChg>
      <pc:sldChg chg="new del">
        <pc:chgData name="Federico Ramognino" userId="cdd6b449-5257-48b2-9971-41df0434ba87" providerId="ADAL" clId="{08827394-AF1A-468E-9DA3-B8974013FAC5}" dt="2024-08-26T12:24:31.146" v="240" actId="47"/>
        <pc:sldMkLst>
          <pc:docMk/>
          <pc:sldMk cId="3318560041" sldId="270"/>
        </pc:sldMkLst>
      </pc:sldChg>
      <pc:sldChg chg="addSp delSp modSp new mod ord modClrScheme chgLayout">
        <pc:chgData name="Federico Ramognino" userId="cdd6b449-5257-48b2-9971-41df0434ba87" providerId="ADAL" clId="{08827394-AF1A-468E-9DA3-B8974013FAC5}" dt="2024-09-20T13:47:58.943" v="17631" actId="20577"/>
        <pc:sldMkLst>
          <pc:docMk/>
          <pc:sldMk cId="619800977" sldId="271"/>
        </pc:sldMkLst>
        <pc:spChg chg="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619800977" sldId="271"/>
            <ac:spMk id="2" creationId="{31A76CD2-3302-1720-E03D-FF9B2EC51BFF}"/>
          </ac:spMkLst>
        </pc:spChg>
        <pc:spChg chg="del mod ord">
          <ac:chgData name="Federico Ramognino" userId="cdd6b449-5257-48b2-9971-41df0434ba87" providerId="ADAL" clId="{08827394-AF1A-468E-9DA3-B8974013FAC5}" dt="2024-09-02T08:17:05.862" v="297" actId="700"/>
          <ac:spMkLst>
            <pc:docMk/>
            <pc:sldMk cId="619800977" sldId="271"/>
            <ac:spMk id="3" creationId="{15C539AA-C560-8C9C-CB35-E9226FD9F2AB}"/>
          </ac:spMkLst>
        </pc:spChg>
        <pc:spChg chg="add del mod">
          <ac:chgData name="Federico Ramognino" userId="cdd6b449-5257-48b2-9971-41df0434ba87" providerId="ADAL" clId="{08827394-AF1A-468E-9DA3-B8974013FAC5}" dt="2024-09-19T15:17:24.277" v="11136" actId="478"/>
          <ac:spMkLst>
            <pc:docMk/>
            <pc:sldMk cId="619800977" sldId="271"/>
            <ac:spMk id="3" creationId="{7EDD8E07-12A7-98DC-0FA6-58FBD921DDAA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619800977" sldId="271"/>
            <ac:spMk id="3" creationId="{F0837C2E-E378-8FEE-B199-1D34E5058A05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619800977" sldId="271"/>
            <ac:spMk id="4" creationId="{9B26FAE8-12C4-F423-B303-A59E9C5B8EC5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619800977" sldId="271"/>
            <ac:spMk id="5" creationId="{EDB35A94-6434-6099-5217-B3478C278D95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619800977" sldId="271"/>
            <ac:spMk id="6" creationId="{083446BD-CD6F-1BAE-9AB2-CC44F9843E3C}"/>
          </ac:spMkLst>
        </pc:spChg>
        <pc:spChg chg="add del mod ord">
          <ac:chgData name="Federico Ramognino" userId="cdd6b449-5257-48b2-9971-41df0434ba87" providerId="ADAL" clId="{08827394-AF1A-468E-9DA3-B8974013FAC5}" dt="2024-09-17T13:48:31.849" v="5247"/>
          <ac:spMkLst>
            <pc:docMk/>
            <pc:sldMk cId="619800977" sldId="271"/>
            <ac:spMk id="7" creationId="{17434B62-FE33-3F6E-A230-F2BE77F3CBA4}"/>
          </ac:spMkLst>
        </pc:spChg>
        <pc:spChg chg="mod">
          <ac:chgData name="Federico Ramognino" userId="cdd6b449-5257-48b2-9971-41df0434ba87" providerId="ADAL" clId="{08827394-AF1A-468E-9DA3-B8974013FAC5}" dt="2024-09-19T09:25:01.181" v="10008" actId="571"/>
          <ac:spMkLst>
            <pc:docMk/>
            <pc:sldMk cId="619800977" sldId="271"/>
            <ac:spMk id="7" creationId="{AF2AA916-F4B9-9F3C-B80F-4E2AFD9A9222}"/>
          </ac:spMkLst>
        </pc:spChg>
        <pc:spChg chg="add del mod ord">
          <ac:chgData name="Federico Ramognino" userId="cdd6b449-5257-48b2-9971-41df0434ba87" providerId="ADAL" clId="{08827394-AF1A-468E-9DA3-B8974013FAC5}" dt="2024-09-18T08:19:02.558" v="7348" actId="478"/>
          <ac:spMkLst>
            <pc:docMk/>
            <pc:sldMk cId="619800977" sldId="271"/>
            <ac:spMk id="8" creationId="{F5A9AE67-19B1-FB8D-3346-259CC8685145}"/>
          </ac:spMkLst>
        </pc:spChg>
        <pc:spChg chg="mod">
          <ac:chgData name="Federico Ramognino" userId="cdd6b449-5257-48b2-9971-41df0434ba87" providerId="ADAL" clId="{08827394-AF1A-468E-9DA3-B8974013FAC5}" dt="2024-09-17T12:53:22.248" v="4649"/>
          <ac:spMkLst>
            <pc:docMk/>
            <pc:sldMk cId="619800977" sldId="271"/>
            <ac:spMk id="9" creationId="{8ADE23CA-7ED7-1730-4D72-A8BFB951EBB6}"/>
          </ac:spMkLst>
        </pc:spChg>
        <pc:spChg chg="add del mod">
          <ac:chgData name="Federico Ramognino" userId="cdd6b449-5257-48b2-9971-41df0434ba87" providerId="ADAL" clId="{08827394-AF1A-468E-9DA3-B8974013FAC5}" dt="2024-09-17T13:06:31.202" v="4927" actId="478"/>
          <ac:spMkLst>
            <pc:docMk/>
            <pc:sldMk cId="619800977" sldId="271"/>
            <ac:spMk id="12" creationId="{3F2FA044-E9F0-C754-16BD-75E64BE1391E}"/>
          </ac:spMkLst>
        </pc:spChg>
        <pc:spChg chg="mod">
          <ac:chgData name="Federico Ramognino" userId="cdd6b449-5257-48b2-9971-41df0434ba87" providerId="ADAL" clId="{08827394-AF1A-468E-9DA3-B8974013FAC5}" dt="2024-09-20T12:29:46.068" v="16823" actId="207"/>
          <ac:spMkLst>
            <pc:docMk/>
            <pc:sldMk cId="619800977" sldId="271"/>
            <ac:spMk id="12" creationId="{DB615F07-9475-FAEB-B92E-4BE9B52AF8EB}"/>
          </ac:spMkLst>
        </pc:spChg>
        <pc:spChg chg="add del mod">
          <ac:chgData name="Federico Ramognino" userId="cdd6b449-5257-48b2-9971-41df0434ba87" providerId="ADAL" clId="{08827394-AF1A-468E-9DA3-B8974013FAC5}" dt="2024-09-17T13:06:31.649" v="4928" actId="478"/>
          <ac:spMkLst>
            <pc:docMk/>
            <pc:sldMk cId="619800977" sldId="271"/>
            <ac:spMk id="13" creationId="{47C4BC44-3E72-069C-F85C-EA4FAEE8BDBD}"/>
          </ac:spMkLst>
        </pc:spChg>
        <pc:spChg chg="add del mod">
          <ac:chgData name="Federico Ramognino" userId="cdd6b449-5257-48b2-9971-41df0434ba87" providerId="ADAL" clId="{08827394-AF1A-468E-9DA3-B8974013FAC5}" dt="2024-09-19T15:21:57.444" v="11312" actId="478"/>
          <ac:spMkLst>
            <pc:docMk/>
            <pc:sldMk cId="619800977" sldId="271"/>
            <ac:spMk id="14" creationId="{4D43464C-7C4C-E130-E06D-E91BDDF77538}"/>
          </ac:spMkLst>
        </pc:spChg>
        <pc:spChg chg="add del mod">
          <ac:chgData name="Federico Ramognino" userId="cdd6b449-5257-48b2-9971-41df0434ba87" providerId="ADAL" clId="{08827394-AF1A-468E-9DA3-B8974013FAC5}" dt="2024-09-17T13:06:30.849" v="4926" actId="478"/>
          <ac:spMkLst>
            <pc:docMk/>
            <pc:sldMk cId="619800977" sldId="271"/>
            <ac:spMk id="14" creationId="{C0C780E4-ACA7-ADFC-72BD-7D112A38DE44}"/>
          </ac:spMkLst>
        </pc:spChg>
        <pc:spChg chg="mod">
          <ac:chgData name="Federico Ramognino" userId="cdd6b449-5257-48b2-9971-41df0434ba87" providerId="ADAL" clId="{08827394-AF1A-468E-9DA3-B8974013FAC5}" dt="2024-09-19T09:31:26.787" v="10063" actId="1036"/>
          <ac:spMkLst>
            <pc:docMk/>
            <pc:sldMk cId="619800977" sldId="271"/>
            <ac:spMk id="18" creationId="{7036DD88-7125-7249-5F98-919082407343}"/>
          </ac:spMkLst>
        </pc:spChg>
        <pc:spChg chg="add del mod">
          <ac:chgData name="Federico Ramognino" userId="cdd6b449-5257-48b2-9971-41df0434ba87" providerId="ADAL" clId="{08827394-AF1A-468E-9DA3-B8974013FAC5}" dt="2024-09-17T13:49:24.261" v="5290" actId="20577"/>
          <ac:spMkLst>
            <pc:docMk/>
            <pc:sldMk cId="619800977" sldId="271"/>
            <ac:spMk id="20" creationId="{F1289149-A525-CB7A-EBAC-834433679CAA}"/>
          </ac:spMkLst>
        </pc:spChg>
        <pc:spChg chg="add del mod">
          <ac:chgData name="Federico Ramognino" userId="cdd6b449-5257-48b2-9971-41df0434ba87" providerId="ADAL" clId="{08827394-AF1A-468E-9DA3-B8974013FAC5}" dt="2024-09-17T13:48:35.293" v="5249" actId="21"/>
          <ac:spMkLst>
            <pc:docMk/>
            <pc:sldMk cId="619800977" sldId="271"/>
            <ac:spMk id="22" creationId="{BDA1C186-B8B8-F4D2-4DFF-75DE18ECCE26}"/>
          </ac:spMkLst>
        </pc:spChg>
        <pc:spChg chg="add del mod">
          <ac:chgData name="Federico Ramognino" userId="cdd6b449-5257-48b2-9971-41df0434ba87" providerId="ADAL" clId="{08827394-AF1A-468E-9DA3-B8974013FAC5}" dt="2024-09-19T15:22:00.820" v="11315" actId="478"/>
          <ac:spMkLst>
            <pc:docMk/>
            <pc:sldMk cId="619800977" sldId="271"/>
            <ac:spMk id="22" creationId="{EE2886BA-2427-600F-67F6-E290ABFE64B3}"/>
          </ac:spMkLst>
        </pc:spChg>
        <pc:spChg chg="add del mod">
          <ac:chgData name="Federico Ramognino" userId="cdd6b449-5257-48b2-9971-41df0434ba87" providerId="ADAL" clId="{08827394-AF1A-468E-9DA3-B8974013FAC5}" dt="2024-09-20T08:49:34.802" v="13395" actId="478"/>
          <ac:spMkLst>
            <pc:docMk/>
            <pc:sldMk cId="619800977" sldId="271"/>
            <ac:spMk id="23" creationId="{51A00CA3-50A8-0E3B-D763-7B4F759B5380}"/>
          </ac:spMkLst>
        </pc:spChg>
        <pc:spChg chg="add del">
          <ac:chgData name="Federico Ramognino" userId="cdd6b449-5257-48b2-9971-41df0434ba87" providerId="ADAL" clId="{08827394-AF1A-468E-9DA3-B8974013FAC5}" dt="2024-09-20T07:58:08.543" v="12730" actId="22"/>
          <ac:spMkLst>
            <pc:docMk/>
            <pc:sldMk cId="619800977" sldId="271"/>
            <ac:spMk id="25" creationId="{5FCDE13B-4693-3C93-1F47-1319E8EF4A5B}"/>
          </ac:spMkLst>
        </pc:spChg>
        <pc:spChg chg="add mod">
          <ac:chgData name="Federico Ramognino" userId="cdd6b449-5257-48b2-9971-41df0434ba87" providerId="ADAL" clId="{08827394-AF1A-468E-9DA3-B8974013FAC5}" dt="2024-09-20T11:17:00.788" v="14981"/>
          <ac:spMkLst>
            <pc:docMk/>
            <pc:sldMk cId="619800977" sldId="271"/>
            <ac:spMk id="26" creationId="{701E73FC-4131-A050-93D5-3AA4A42B3DCB}"/>
          </ac:spMkLst>
        </pc:spChg>
        <pc:spChg chg="add mod">
          <ac:chgData name="Federico Ramognino" userId="cdd6b449-5257-48b2-9971-41df0434ba87" providerId="ADAL" clId="{08827394-AF1A-468E-9DA3-B8974013FAC5}" dt="2024-09-20T13:47:58.943" v="17631" actId="20577"/>
          <ac:spMkLst>
            <pc:docMk/>
            <pc:sldMk cId="619800977" sldId="271"/>
            <ac:spMk id="27" creationId="{B1730D19-A61F-F0BF-B0A0-E0A4321A45A1}"/>
          </ac:spMkLst>
        </pc:spChg>
        <pc:spChg chg="add mod">
          <ac:chgData name="Federico Ramognino" userId="cdd6b449-5257-48b2-9971-41df0434ba87" providerId="ADAL" clId="{08827394-AF1A-468E-9DA3-B8974013FAC5}" dt="2024-09-20T12:29:58.374" v="16829" actId="14100"/>
          <ac:spMkLst>
            <pc:docMk/>
            <pc:sldMk cId="619800977" sldId="271"/>
            <ac:spMk id="29" creationId="{2685C0B7-E27B-70DA-BF02-1D90B5FF7B8C}"/>
          </ac:spMkLst>
        </pc:spChg>
        <pc:spChg chg="add del">
          <ac:chgData name="Federico Ramognino" userId="cdd6b449-5257-48b2-9971-41df0434ba87" providerId="ADAL" clId="{08827394-AF1A-468E-9DA3-B8974013FAC5}" dt="2024-09-20T12:52:07.086" v="16951" actId="22"/>
          <ac:spMkLst>
            <pc:docMk/>
            <pc:sldMk cId="619800977" sldId="271"/>
            <ac:spMk id="34" creationId="{250BC4EC-4E63-E992-570E-524C52AA4A05}"/>
          </ac:spMkLst>
        </pc:spChg>
        <pc:spChg chg="add mod">
          <ac:chgData name="Federico Ramognino" userId="cdd6b449-5257-48b2-9971-41df0434ba87" providerId="ADAL" clId="{08827394-AF1A-468E-9DA3-B8974013FAC5}" dt="2024-09-20T13:47:39.706" v="17623" actId="20577"/>
          <ac:spMkLst>
            <pc:docMk/>
            <pc:sldMk cId="619800977" sldId="271"/>
            <ac:spMk id="35" creationId="{B3D7504F-71FB-6C91-55A8-0B3207E38723}"/>
          </ac:spMkLst>
        </pc:spChg>
        <pc:spChg chg="add del mod">
          <ac:chgData name="Federico Ramognino" userId="cdd6b449-5257-48b2-9971-41df0434ba87" providerId="ADAL" clId="{08827394-AF1A-468E-9DA3-B8974013FAC5}" dt="2024-09-20T13:02:46.151" v="17536" actId="478"/>
          <ac:spMkLst>
            <pc:docMk/>
            <pc:sldMk cId="619800977" sldId="271"/>
            <ac:spMk id="36" creationId="{84FA37B3-3F11-8575-6F7E-76128647EA65}"/>
          </ac:spMkLst>
        </pc:spChg>
        <pc:spChg chg="add del mod">
          <ac:chgData name="Federico Ramognino" userId="cdd6b449-5257-48b2-9971-41df0434ba87" providerId="ADAL" clId="{08827394-AF1A-468E-9DA3-B8974013FAC5}" dt="2024-09-20T13:47:26.003" v="17619" actId="478"/>
          <ac:spMkLst>
            <pc:docMk/>
            <pc:sldMk cId="619800977" sldId="271"/>
            <ac:spMk id="43" creationId="{BB9346FB-AEC0-CE2A-313A-7AA535C7F2EC}"/>
          </ac:spMkLst>
        </pc:spChg>
        <pc:grpChg chg="add del mod">
          <ac:chgData name="Federico Ramognino" userId="cdd6b449-5257-48b2-9971-41df0434ba87" providerId="ADAL" clId="{08827394-AF1A-468E-9DA3-B8974013FAC5}" dt="2024-09-17T13:06:30.035" v="4925" actId="478"/>
          <ac:grpSpMkLst>
            <pc:docMk/>
            <pc:sldMk cId="619800977" sldId="271"/>
            <ac:grpSpMk id="3" creationId="{EBB5C590-96EC-A99E-CA79-700B1285F4CD}"/>
          </ac:grpSpMkLst>
        </pc:grpChg>
        <pc:grpChg chg="mod">
          <ac:chgData name="Federico Ramognino" userId="cdd6b449-5257-48b2-9971-41df0434ba87" providerId="ADAL" clId="{08827394-AF1A-468E-9DA3-B8974013FAC5}" dt="2024-09-17T12:50:00.146" v="4610"/>
          <ac:grpSpMkLst>
            <pc:docMk/>
            <pc:sldMk cId="619800977" sldId="271"/>
            <ac:grpSpMk id="4" creationId="{3A5622D3-CB07-E9F3-88ED-F82003510EF2}"/>
          </ac:grpSpMkLst>
        </pc:grpChg>
        <pc:grpChg chg="add mod">
          <ac:chgData name="Federico Ramognino" userId="cdd6b449-5257-48b2-9971-41df0434ba87" providerId="ADAL" clId="{08827394-AF1A-468E-9DA3-B8974013FAC5}" dt="2024-09-19T09:25:01.181" v="10008" actId="571"/>
          <ac:grpSpMkLst>
            <pc:docMk/>
            <pc:sldMk cId="619800977" sldId="271"/>
            <ac:grpSpMk id="4" creationId="{DCBA8718-FFCF-B92E-557D-218B77FC1E7F}"/>
          </ac:grpSpMkLst>
        </pc:grpChg>
        <pc:grpChg chg="mod">
          <ac:chgData name="Federico Ramognino" userId="cdd6b449-5257-48b2-9971-41df0434ba87" providerId="ADAL" clId="{08827394-AF1A-468E-9DA3-B8974013FAC5}" dt="2024-09-19T09:25:01.181" v="10008" actId="571"/>
          <ac:grpSpMkLst>
            <pc:docMk/>
            <pc:sldMk cId="619800977" sldId="271"/>
            <ac:grpSpMk id="5" creationId="{5095DF9A-8C82-867B-0969-8B30C4346A83}"/>
          </ac:grpSpMkLst>
        </pc:grpChg>
        <pc:grpChg chg="add mod">
          <ac:chgData name="Federico Ramognino" userId="cdd6b449-5257-48b2-9971-41df0434ba87" providerId="ADAL" clId="{08827394-AF1A-468E-9DA3-B8974013FAC5}" dt="2024-09-19T09:31:39.553" v="10066"/>
          <ac:grpSpMkLst>
            <pc:docMk/>
            <pc:sldMk cId="619800977" sldId="271"/>
            <ac:grpSpMk id="9" creationId="{CCECE669-3E67-2D41-1928-75F4AA437271}"/>
          </ac:grpSpMkLst>
        </pc:grpChg>
        <pc:grpChg chg="mod">
          <ac:chgData name="Federico Ramognino" userId="cdd6b449-5257-48b2-9971-41df0434ba87" providerId="ADAL" clId="{08827394-AF1A-468E-9DA3-B8974013FAC5}" dt="2024-09-19T09:31:39.553" v="10066"/>
          <ac:grpSpMkLst>
            <pc:docMk/>
            <pc:sldMk cId="619800977" sldId="271"/>
            <ac:grpSpMk id="10" creationId="{2496756C-C814-6A39-8F0A-C03B984EDD80}"/>
          </ac:grpSpMkLst>
        </pc:grpChg>
        <pc:grpChg chg="add del mod">
          <ac:chgData name="Federico Ramognino" userId="cdd6b449-5257-48b2-9971-41df0434ba87" providerId="ADAL" clId="{08827394-AF1A-468E-9DA3-B8974013FAC5}" dt="2024-09-19T09:31:36.436" v="10065" actId="478"/>
          <ac:grpSpMkLst>
            <pc:docMk/>
            <pc:sldMk cId="619800977" sldId="271"/>
            <ac:grpSpMk id="15" creationId="{78F026FB-CC84-A38B-3D90-99433E259A6F}"/>
          </ac:grpSpMkLst>
        </pc:grpChg>
        <pc:grpChg chg="mod">
          <ac:chgData name="Federico Ramognino" userId="cdd6b449-5257-48b2-9971-41df0434ba87" providerId="ADAL" clId="{08827394-AF1A-468E-9DA3-B8974013FAC5}" dt="2024-09-17T13:06:32.334" v="4929"/>
          <ac:grpSpMkLst>
            <pc:docMk/>
            <pc:sldMk cId="619800977" sldId="271"/>
            <ac:grpSpMk id="16" creationId="{2157DF03-928A-5906-C8D4-1FF30C90578B}"/>
          </ac:grpSpMkLst>
        </pc:grpChg>
        <pc:picChg chg="mod">
          <ac:chgData name="Federico Ramognino" userId="cdd6b449-5257-48b2-9971-41df0434ba87" providerId="ADAL" clId="{08827394-AF1A-468E-9DA3-B8974013FAC5}" dt="2024-09-17T12:50:00.146" v="4610"/>
          <ac:picMkLst>
            <pc:docMk/>
            <pc:sldMk cId="619800977" sldId="271"/>
            <ac:picMk id="5" creationId="{D4BCB982-2F5A-753F-56B8-639422390AB6}"/>
          </ac:picMkLst>
        </pc:picChg>
        <pc:picChg chg="mod">
          <ac:chgData name="Federico Ramognino" userId="cdd6b449-5257-48b2-9971-41df0434ba87" providerId="ADAL" clId="{08827394-AF1A-468E-9DA3-B8974013FAC5}" dt="2024-09-19T09:25:01.181" v="10008" actId="571"/>
          <ac:picMkLst>
            <pc:docMk/>
            <pc:sldMk cId="619800977" sldId="271"/>
            <ac:picMk id="6" creationId="{0E0844F9-B19A-2A2D-8163-888636EAD3D2}"/>
          </ac:picMkLst>
        </pc:picChg>
        <pc:picChg chg="mod">
          <ac:chgData name="Federico Ramognino" userId="cdd6b449-5257-48b2-9971-41df0434ba87" providerId="ADAL" clId="{08827394-AF1A-468E-9DA3-B8974013FAC5}" dt="2024-09-17T12:50:00.146" v="4610"/>
          <ac:picMkLst>
            <pc:docMk/>
            <pc:sldMk cId="619800977" sldId="271"/>
            <ac:picMk id="6" creationId="{65E7CEED-C7F0-F32E-0D06-D793C00E971E}"/>
          </ac:picMkLst>
        </pc:picChg>
        <pc:picChg chg="mod">
          <ac:chgData name="Federico Ramognino" userId="cdd6b449-5257-48b2-9971-41df0434ba87" providerId="ADAL" clId="{08827394-AF1A-468E-9DA3-B8974013FAC5}" dt="2024-09-19T09:25:01.181" v="10008" actId="571"/>
          <ac:picMkLst>
            <pc:docMk/>
            <pc:sldMk cId="619800977" sldId="271"/>
            <ac:picMk id="8" creationId="{1D779F83-2898-CD39-BBF6-F9BEBF2E5E48}"/>
          </ac:picMkLst>
        </pc:picChg>
        <pc:picChg chg="mod">
          <ac:chgData name="Federico Ramognino" userId="cdd6b449-5257-48b2-9971-41df0434ba87" providerId="ADAL" clId="{08827394-AF1A-468E-9DA3-B8974013FAC5}" dt="2024-09-17T12:50:00.146" v="4610"/>
          <ac:picMkLst>
            <pc:docMk/>
            <pc:sldMk cId="619800977" sldId="271"/>
            <ac:picMk id="10" creationId="{267FB0E5-47E8-F77D-572C-B0202CB0A4D9}"/>
          </ac:picMkLst>
        </pc:picChg>
        <pc:picChg chg="mod">
          <ac:chgData name="Federico Ramognino" userId="cdd6b449-5257-48b2-9971-41df0434ba87" providerId="ADAL" clId="{08827394-AF1A-468E-9DA3-B8974013FAC5}" dt="2024-09-17T12:50:00.146" v="4610"/>
          <ac:picMkLst>
            <pc:docMk/>
            <pc:sldMk cId="619800977" sldId="271"/>
            <ac:picMk id="11" creationId="{6925F00F-DB39-DC80-7907-50C597DC2D4E}"/>
          </ac:picMkLst>
        </pc:picChg>
        <pc:picChg chg="mod">
          <ac:chgData name="Federico Ramognino" userId="cdd6b449-5257-48b2-9971-41df0434ba87" providerId="ADAL" clId="{08827394-AF1A-468E-9DA3-B8974013FAC5}" dt="2024-09-19T09:31:39.553" v="10066"/>
          <ac:picMkLst>
            <pc:docMk/>
            <pc:sldMk cId="619800977" sldId="271"/>
            <ac:picMk id="11" creationId="{742F2644-D60C-BEBF-CBD2-533702DC86AF}"/>
          </ac:picMkLst>
        </pc:picChg>
        <pc:picChg chg="mod">
          <ac:chgData name="Federico Ramognino" userId="cdd6b449-5257-48b2-9971-41df0434ba87" providerId="ADAL" clId="{08827394-AF1A-468E-9DA3-B8974013FAC5}" dt="2024-09-19T09:31:39.553" v="10066"/>
          <ac:picMkLst>
            <pc:docMk/>
            <pc:sldMk cId="619800977" sldId="271"/>
            <ac:picMk id="13" creationId="{969D1998-BE35-720E-D717-65FB65917613}"/>
          </ac:picMkLst>
        </pc:picChg>
        <pc:picChg chg="mod">
          <ac:chgData name="Federico Ramognino" userId="cdd6b449-5257-48b2-9971-41df0434ba87" providerId="ADAL" clId="{08827394-AF1A-468E-9DA3-B8974013FAC5}" dt="2024-09-17T13:06:32.334" v="4929"/>
          <ac:picMkLst>
            <pc:docMk/>
            <pc:sldMk cId="619800977" sldId="271"/>
            <ac:picMk id="17" creationId="{7F87A53B-3765-7AAE-BC1F-ACDD2C49D559}"/>
          </ac:picMkLst>
        </pc:picChg>
        <pc:picChg chg="mod">
          <ac:chgData name="Federico Ramognino" userId="cdd6b449-5257-48b2-9971-41df0434ba87" providerId="ADAL" clId="{08827394-AF1A-468E-9DA3-B8974013FAC5}" dt="2024-09-17T13:06:32.334" v="4929"/>
          <ac:picMkLst>
            <pc:docMk/>
            <pc:sldMk cId="619800977" sldId="271"/>
            <ac:picMk id="19" creationId="{45B81EC6-0941-36CE-AC57-8FC8457A7D26}"/>
          </ac:picMkLst>
        </pc:picChg>
        <pc:picChg chg="add del mod modCrop">
          <ac:chgData name="Federico Ramognino" userId="cdd6b449-5257-48b2-9971-41df0434ba87" providerId="ADAL" clId="{08827394-AF1A-468E-9DA3-B8974013FAC5}" dt="2024-09-20T13:47:25.134" v="17618" actId="478"/>
          <ac:picMkLst>
            <pc:docMk/>
            <pc:sldMk cId="619800977" sldId="271"/>
            <ac:picMk id="38" creationId="{23F97E37-A57D-5114-4576-BE4BE437045C}"/>
          </ac:picMkLst>
        </pc:picChg>
        <pc:picChg chg="add del mod">
          <ac:chgData name="Federico Ramognino" userId="cdd6b449-5257-48b2-9971-41df0434ba87" providerId="ADAL" clId="{08827394-AF1A-468E-9DA3-B8974013FAC5}" dt="2024-09-20T13:09:33.537" v="17572" actId="478"/>
          <ac:picMkLst>
            <pc:docMk/>
            <pc:sldMk cId="619800977" sldId="271"/>
            <ac:picMk id="40" creationId="{CFECE494-2F92-5B84-5871-5A6B59C2116B}"/>
          </ac:picMkLst>
        </pc:picChg>
        <pc:picChg chg="add del mod modCrop">
          <ac:chgData name="Federico Ramognino" userId="cdd6b449-5257-48b2-9971-41df0434ba87" providerId="ADAL" clId="{08827394-AF1A-468E-9DA3-B8974013FAC5}" dt="2024-09-20T13:47:25.134" v="17618" actId="478"/>
          <ac:picMkLst>
            <pc:docMk/>
            <pc:sldMk cId="619800977" sldId="271"/>
            <ac:picMk id="42" creationId="{B2BD992B-EC1B-3859-F04E-1B40DF2B9F66}"/>
          </ac:picMkLst>
        </pc:picChg>
        <pc:cxnChg chg="add mod">
          <ac:chgData name="Federico Ramognino" userId="cdd6b449-5257-48b2-9971-41df0434ba87" providerId="ADAL" clId="{08827394-AF1A-468E-9DA3-B8974013FAC5}" dt="2024-09-20T13:47:58.943" v="17631" actId="20577"/>
          <ac:cxnSpMkLst>
            <pc:docMk/>
            <pc:sldMk cId="619800977" sldId="271"/>
            <ac:cxnSpMk id="28" creationId="{D2A05844-3FFE-5D43-6C79-32B20AA43E61}"/>
          </ac:cxnSpMkLst>
        </pc:cxnChg>
        <pc:cxnChg chg="add del mod">
          <ac:chgData name="Federico Ramognino" userId="cdd6b449-5257-48b2-9971-41df0434ba87" providerId="ADAL" clId="{08827394-AF1A-468E-9DA3-B8974013FAC5}" dt="2024-09-20T13:47:26.600" v="17620" actId="478"/>
          <ac:cxnSpMkLst>
            <pc:docMk/>
            <pc:sldMk cId="619800977" sldId="271"/>
            <ac:cxnSpMk id="44" creationId="{450BAC35-3D06-40A1-2339-C74A28013A9B}"/>
          </ac:cxnSpMkLst>
        </pc:cxnChg>
      </pc:sldChg>
      <pc:sldChg chg="addSp delSp modSp new del mod modClrScheme chgLayout">
        <pc:chgData name="Federico Ramognino" userId="cdd6b449-5257-48b2-9971-41df0434ba87" providerId="ADAL" clId="{08827394-AF1A-468E-9DA3-B8974013FAC5}" dt="2024-09-17T07:39:04.122" v="3266" actId="47"/>
        <pc:sldMkLst>
          <pc:docMk/>
          <pc:sldMk cId="2956273529" sldId="272"/>
        </pc:sldMkLst>
        <pc:spChg chg="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2956273529" sldId="272"/>
            <ac:spMk id="2" creationId="{844B9510-366F-6F21-9513-44D24E22096A}"/>
          </ac:spMkLst>
        </pc:spChg>
        <pc:spChg chg="del mod ord">
          <ac:chgData name="Federico Ramognino" userId="cdd6b449-5257-48b2-9971-41df0434ba87" providerId="ADAL" clId="{08827394-AF1A-468E-9DA3-B8974013FAC5}" dt="2024-09-02T08:17:05.862" v="297" actId="700"/>
          <ac:spMkLst>
            <pc:docMk/>
            <pc:sldMk cId="2956273529" sldId="272"/>
            <ac:spMk id="3" creationId="{5BDB0716-0A4C-29FA-A986-C377CEC12C78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2956273529" sldId="272"/>
            <ac:spMk id="3" creationId="{85CAA574-E5B0-5739-4FE5-79D9881A500E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2956273529" sldId="272"/>
            <ac:spMk id="4" creationId="{C237E6DB-23F2-9AC2-20F7-9253A1DF9955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2956273529" sldId="272"/>
            <ac:spMk id="5" creationId="{DFE48797-D7CA-A1B8-B47E-BCC7918E2E18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2956273529" sldId="272"/>
            <ac:spMk id="6" creationId="{D647F02D-B99F-4367-D1A1-0876B538A985}"/>
          </ac:spMkLst>
        </pc:spChg>
        <pc:spChg chg="add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2956273529" sldId="272"/>
            <ac:spMk id="7" creationId="{AB301761-99C5-B8E4-3AE7-282C64972271}"/>
          </ac:spMkLst>
        </pc:spChg>
        <pc:spChg chg="add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2956273529" sldId="272"/>
            <ac:spMk id="8" creationId="{75DBC16C-EC6D-B2A6-D85E-F717AED12987}"/>
          </ac:spMkLst>
        </pc:spChg>
      </pc:sldChg>
      <pc:sldChg chg="addSp delSp modSp new del mod modClrScheme chgLayout">
        <pc:chgData name="Federico Ramognino" userId="cdd6b449-5257-48b2-9971-41df0434ba87" providerId="ADAL" clId="{08827394-AF1A-468E-9DA3-B8974013FAC5}" dt="2024-09-17T07:39:04.122" v="3266" actId="47"/>
        <pc:sldMkLst>
          <pc:docMk/>
          <pc:sldMk cId="3954478690" sldId="273"/>
        </pc:sldMkLst>
        <pc:spChg chg="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954478690" sldId="273"/>
            <ac:spMk id="2" creationId="{57B2BF13-437E-0C33-054E-349C70FE07D3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954478690" sldId="273"/>
            <ac:spMk id="3" creationId="{8A39CA9C-C578-5E43-149A-22D8FAFFBAAA}"/>
          </ac:spMkLst>
        </pc:spChg>
        <pc:spChg chg="del mod ord">
          <ac:chgData name="Federico Ramognino" userId="cdd6b449-5257-48b2-9971-41df0434ba87" providerId="ADAL" clId="{08827394-AF1A-468E-9DA3-B8974013FAC5}" dt="2024-09-02T08:17:05.862" v="297" actId="700"/>
          <ac:spMkLst>
            <pc:docMk/>
            <pc:sldMk cId="3954478690" sldId="273"/>
            <ac:spMk id="3" creationId="{9A4AD8F7-0DB9-202F-8D6C-C078E87CF6F6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3954478690" sldId="273"/>
            <ac:spMk id="4" creationId="{25F707AD-04B2-9B55-317F-0758272222B3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3954478690" sldId="273"/>
            <ac:spMk id="5" creationId="{B649F984-7535-1C7F-CFF5-B1EBEE3D4D72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954478690" sldId="273"/>
            <ac:spMk id="6" creationId="{D8502485-9EDD-522F-0D90-0C662D391744}"/>
          </ac:spMkLst>
        </pc:spChg>
        <pc:spChg chg="add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954478690" sldId="273"/>
            <ac:spMk id="7" creationId="{EB228A93-443E-C238-C878-0AC34899E084}"/>
          </ac:spMkLst>
        </pc:spChg>
        <pc:spChg chg="add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954478690" sldId="273"/>
            <ac:spMk id="8" creationId="{01593377-EEF9-FDB5-4C58-1270A24B4E57}"/>
          </ac:spMkLst>
        </pc:spChg>
      </pc:sldChg>
      <pc:sldChg chg="addSp delSp modSp new del mod modClrScheme chgLayout">
        <pc:chgData name="Federico Ramognino" userId="cdd6b449-5257-48b2-9971-41df0434ba87" providerId="ADAL" clId="{08827394-AF1A-468E-9DA3-B8974013FAC5}" dt="2024-09-17T07:39:04.122" v="3266" actId="47"/>
        <pc:sldMkLst>
          <pc:docMk/>
          <pc:sldMk cId="3303751696" sldId="274"/>
        </pc:sldMkLst>
        <pc:spChg chg="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303751696" sldId="274"/>
            <ac:spMk id="2" creationId="{03EC86C7-C6D9-CB3E-E201-856FD9B73DB6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303751696" sldId="274"/>
            <ac:spMk id="3" creationId="{45E62EDC-166D-622A-E20C-652BB8B5BCDE}"/>
          </ac:spMkLst>
        </pc:spChg>
        <pc:spChg chg="del mod ord">
          <ac:chgData name="Federico Ramognino" userId="cdd6b449-5257-48b2-9971-41df0434ba87" providerId="ADAL" clId="{08827394-AF1A-468E-9DA3-B8974013FAC5}" dt="2024-09-02T08:17:05.862" v="297" actId="700"/>
          <ac:spMkLst>
            <pc:docMk/>
            <pc:sldMk cId="3303751696" sldId="274"/>
            <ac:spMk id="3" creationId="{BFCB65CD-9F0C-EA39-9FBE-93AEC3E25D07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3303751696" sldId="274"/>
            <ac:spMk id="4" creationId="{5FD85396-07F7-070A-8255-C048AC39435B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3303751696" sldId="274"/>
            <ac:spMk id="5" creationId="{44D10AB4-323A-3DA2-A73F-DFD7CAF400A5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303751696" sldId="274"/>
            <ac:spMk id="6" creationId="{5F17CD17-E703-60A7-D381-9BAE856D3379}"/>
          </ac:spMkLst>
        </pc:spChg>
        <pc:spChg chg="add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303751696" sldId="274"/>
            <ac:spMk id="7" creationId="{4EA726B7-96B7-B76A-9066-09A23A9B59F9}"/>
          </ac:spMkLst>
        </pc:spChg>
        <pc:spChg chg="add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303751696" sldId="274"/>
            <ac:spMk id="8" creationId="{F3B8F080-8847-909D-A271-EAD9F3B41F5A}"/>
          </ac:spMkLst>
        </pc:spChg>
      </pc:sldChg>
      <pc:sldChg chg="addSp delSp modSp new del mod modClrScheme chgLayout">
        <pc:chgData name="Federico Ramognino" userId="cdd6b449-5257-48b2-9971-41df0434ba87" providerId="ADAL" clId="{08827394-AF1A-468E-9DA3-B8974013FAC5}" dt="2024-09-17T07:39:04.122" v="3266" actId="47"/>
        <pc:sldMkLst>
          <pc:docMk/>
          <pc:sldMk cId="4191495982" sldId="275"/>
        </pc:sldMkLst>
        <pc:spChg chg="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4191495982" sldId="275"/>
            <ac:spMk id="2" creationId="{ACB5F5FB-25C3-F81D-F371-C5391B8FFA9C}"/>
          </ac:spMkLst>
        </pc:spChg>
        <pc:spChg chg="del mod ord">
          <ac:chgData name="Federico Ramognino" userId="cdd6b449-5257-48b2-9971-41df0434ba87" providerId="ADAL" clId="{08827394-AF1A-468E-9DA3-B8974013FAC5}" dt="2024-09-02T08:17:05.862" v="297" actId="700"/>
          <ac:spMkLst>
            <pc:docMk/>
            <pc:sldMk cId="4191495982" sldId="275"/>
            <ac:spMk id="3" creationId="{02E651E8-122E-9D02-1598-7E6DA0838FE1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4191495982" sldId="275"/>
            <ac:spMk id="3" creationId="{AF5C9790-6BC8-0C54-3746-8DC3E66CABDC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4191495982" sldId="275"/>
            <ac:spMk id="4" creationId="{DC5B94A4-AC00-2AAA-74A3-DFC9849C7A42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4191495982" sldId="275"/>
            <ac:spMk id="5" creationId="{46275E59-3432-BC9F-D10A-C7CCAC9D5F32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4191495982" sldId="275"/>
            <ac:spMk id="6" creationId="{7D3B8D19-6D6A-36FB-8BC7-CCD6B8434B43}"/>
          </ac:spMkLst>
        </pc:spChg>
        <pc:spChg chg="add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4191495982" sldId="275"/>
            <ac:spMk id="7" creationId="{BCA8183F-0707-0F60-F256-B1A8CEF63A24}"/>
          </ac:spMkLst>
        </pc:spChg>
        <pc:spChg chg="add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4191495982" sldId="275"/>
            <ac:spMk id="8" creationId="{3BA782F1-237B-A397-9AF1-AD5DD9BE4D41}"/>
          </ac:spMkLst>
        </pc:spChg>
      </pc:sldChg>
      <pc:sldChg chg="addSp delSp modSp new del mod modClrScheme chgLayout">
        <pc:chgData name="Federico Ramognino" userId="cdd6b449-5257-48b2-9971-41df0434ba87" providerId="ADAL" clId="{08827394-AF1A-468E-9DA3-B8974013FAC5}" dt="2024-09-17T07:39:04.122" v="3266" actId="47"/>
        <pc:sldMkLst>
          <pc:docMk/>
          <pc:sldMk cId="3519871581" sldId="276"/>
        </pc:sldMkLst>
        <pc:spChg chg="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519871581" sldId="276"/>
            <ac:spMk id="2" creationId="{AC8EBAAF-4C45-726B-F18C-978DCDAE4D3A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519871581" sldId="276"/>
            <ac:spMk id="3" creationId="{C2288679-807A-91C2-42ED-DB0AE03EB61F}"/>
          </ac:spMkLst>
        </pc:spChg>
        <pc:spChg chg="del mod ord">
          <ac:chgData name="Federico Ramognino" userId="cdd6b449-5257-48b2-9971-41df0434ba87" providerId="ADAL" clId="{08827394-AF1A-468E-9DA3-B8974013FAC5}" dt="2024-09-02T08:17:05.862" v="297" actId="700"/>
          <ac:spMkLst>
            <pc:docMk/>
            <pc:sldMk cId="3519871581" sldId="276"/>
            <ac:spMk id="3" creationId="{F44FAE3C-DF32-F7A8-535F-7ADB57DFA274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3519871581" sldId="276"/>
            <ac:spMk id="4" creationId="{3BA760CA-40F8-4D9E-638A-D9BA1251D2B7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3519871581" sldId="276"/>
            <ac:spMk id="5" creationId="{97639FB0-01B4-1317-6EB6-32880DD56C75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519871581" sldId="276"/>
            <ac:spMk id="6" creationId="{27683879-3750-D013-FDB2-B29B8C2CEA6B}"/>
          </ac:spMkLst>
        </pc:spChg>
        <pc:spChg chg="add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519871581" sldId="276"/>
            <ac:spMk id="7" creationId="{EAE226CB-FD2B-429F-7591-874C02E58440}"/>
          </ac:spMkLst>
        </pc:spChg>
        <pc:spChg chg="add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519871581" sldId="276"/>
            <ac:spMk id="8" creationId="{35A59BA3-5D26-75FB-D7E4-14EF11902B6C}"/>
          </ac:spMkLst>
        </pc:spChg>
      </pc:sldChg>
      <pc:sldChg chg="addSp delSp modSp new del mod modClrScheme chgLayout">
        <pc:chgData name="Federico Ramognino" userId="cdd6b449-5257-48b2-9971-41df0434ba87" providerId="ADAL" clId="{08827394-AF1A-468E-9DA3-B8974013FAC5}" dt="2024-09-17T07:39:04.122" v="3266" actId="47"/>
        <pc:sldMkLst>
          <pc:docMk/>
          <pc:sldMk cId="1955753352" sldId="277"/>
        </pc:sldMkLst>
        <pc:spChg chg="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1955753352" sldId="277"/>
            <ac:spMk id="2" creationId="{72F86867-1B5E-B1D4-3889-DE00BC39CB19}"/>
          </ac:spMkLst>
        </pc:spChg>
        <pc:spChg chg="del mod ord">
          <ac:chgData name="Federico Ramognino" userId="cdd6b449-5257-48b2-9971-41df0434ba87" providerId="ADAL" clId="{08827394-AF1A-468E-9DA3-B8974013FAC5}" dt="2024-09-02T08:17:05.862" v="297" actId="700"/>
          <ac:spMkLst>
            <pc:docMk/>
            <pc:sldMk cId="1955753352" sldId="277"/>
            <ac:spMk id="3" creationId="{06B1354E-E88E-8272-D266-F933538891F8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1955753352" sldId="277"/>
            <ac:spMk id="3" creationId="{E80CF4F8-1224-36C8-84C4-6947FF42A8FE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1955753352" sldId="277"/>
            <ac:spMk id="4" creationId="{EADF5C00-C06C-5A66-8C63-5D27B7A0D562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1955753352" sldId="277"/>
            <ac:spMk id="5" creationId="{33A7B855-F5D8-9498-FF3D-454566E36940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1955753352" sldId="277"/>
            <ac:spMk id="6" creationId="{5F3BE088-9CED-09F1-80E2-F27F827163B6}"/>
          </ac:spMkLst>
        </pc:spChg>
        <pc:spChg chg="add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1955753352" sldId="277"/>
            <ac:spMk id="7" creationId="{610AF432-82F8-A630-5D6C-B62026C098D2}"/>
          </ac:spMkLst>
        </pc:spChg>
        <pc:spChg chg="add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1955753352" sldId="277"/>
            <ac:spMk id="8" creationId="{121FA171-0AD4-57BB-8245-665878322E92}"/>
          </ac:spMkLst>
        </pc:spChg>
      </pc:sldChg>
      <pc:sldChg chg="addSp delSp modSp new del mod modClrScheme chgLayout">
        <pc:chgData name="Federico Ramognino" userId="cdd6b449-5257-48b2-9971-41df0434ba87" providerId="ADAL" clId="{08827394-AF1A-468E-9DA3-B8974013FAC5}" dt="2024-09-17T07:39:04.122" v="3266" actId="47"/>
        <pc:sldMkLst>
          <pc:docMk/>
          <pc:sldMk cId="538458340" sldId="278"/>
        </pc:sldMkLst>
        <pc:spChg chg="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538458340" sldId="278"/>
            <ac:spMk id="2" creationId="{89735EED-D911-E3E0-AD63-48FC4AB44C6E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538458340" sldId="278"/>
            <ac:spMk id="3" creationId="{460724EE-8AB8-3081-D73C-95EB654F1B73}"/>
          </ac:spMkLst>
        </pc:spChg>
        <pc:spChg chg="del mod ord">
          <ac:chgData name="Federico Ramognino" userId="cdd6b449-5257-48b2-9971-41df0434ba87" providerId="ADAL" clId="{08827394-AF1A-468E-9DA3-B8974013FAC5}" dt="2024-09-02T08:17:05.862" v="297" actId="700"/>
          <ac:spMkLst>
            <pc:docMk/>
            <pc:sldMk cId="538458340" sldId="278"/>
            <ac:spMk id="3" creationId="{CB7E2805-BEA3-C6B3-BEF3-D27755FDD96C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538458340" sldId="278"/>
            <ac:spMk id="4" creationId="{F4BCC3E9-5C03-98EB-C3C7-89284D6E4B3A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538458340" sldId="278"/>
            <ac:spMk id="5" creationId="{45D1DD76-5DB9-DD4A-8554-38637CF07CC0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538458340" sldId="278"/>
            <ac:spMk id="6" creationId="{7294CB01-B485-C3D0-C7BD-D25371F2F4BF}"/>
          </ac:spMkLst>
        </pc:spChg>
        <pc:spChg chg="add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538458340" sldId="278"/>
            <ac:spMk id="7" creationId="{823A6ABE-37FF-C18D-29B0-A48ADF47D40A}"/>
          </ac:spMkLst>
        </pc:spChg>
        <pc:spChg chg="add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538458340" sldId="278"/>
            <ac:spMk id="8" creationId="{4E1EEE95-AAA8-6272-17BB-112C2C24133C}"/>
          </ac:spMkLst>
        </pc:spChg>
      </pc:sldChg>
      <pc:sldChg chg="addSp delSp modSp new mod modClrScheme chgLayout">
        <pc:chgData name="Federico Ramognino" userId="cdd6b449-5257-48b2-9971-41df0434ba87" providerId="ADAL" clId="{08827394-AF1A-468E-9DA3-B8974013FAC5}" dt="2024-09-18T07:59:51.615" v="7335" actId="20577"/>
        <pc:sldMkLst>
          <pc:docMk/>
          <pc:sldMk cId="3734872720" sldId="279"/>
        </pc:sldMkLst>
        <pc:spChg chg="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734872720" sldId="279"/>
            <ac:spMk id="2" creationId="{7B4F409A-7721-96C1-1259-EB32926AA458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734872720" sldId="279"/>
            <ac:spMk id="3" creationId="{C3386BB6-D276-C1FF-A0D5-4FA2F7ABC37B}"/>
          </ac:spMkLst>
        </pc:spChg>
        <pc:spChg chg="del mod ord">
          <ac:chgData name="Federico Ramognino" userId="cdd6b449-5257-48b2-9971-41df0434ba87" providerId="ADAL" clId="{08827394-AF1A-468E-9DA3-B8974013FAC5}" dt="2024-09-02T08:17:05.862" v="297" actId="700"/>
          <ac:spMkLst>
            <pc:docMk/>
            <pc:sldMk cId="3734872720" sldId="279"/>
            <ac:spMk id="3" creationId="{C4BF3E95-0002-339E-56A6-AF495530D742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3734872720" sldId="279"/>
            <ac:spMk id="4" creationId="{61DAD73A-0FE0-21B0-0442-ABDD738A43C9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3734872720" sldId="279"/>
            <ac:spMk id="5" creationId="{95E5A09D-8C98-CB79-B3DF-4DFC6C705171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3734872720" sldId="279"/>
            <ac:spMk id="6" creationId="{4E099A8F-E858-6FA1-7295-6427C29880DE}"/>
          </ac:spMkLst>
        </pc:spChg>
        <pc:spChg chg="add mod ord">
          <ac:chgData name="Federico Ramognino" userId="cdd6b449-5257-48b2-9971-41df0434ba87" providerId="ADAL" clId="{08827394-AF1A-468E-9DA3-B8974013FAC5}" dt="2024-09-18T07:59:51.615" v="7335" actId="20577"/>
          <ac:spMkLst>
            <pc:docMk/>
            <pc:sldMk cId="3734872720" sldId="279"/>
            <ac:spMk id="7" creationId="{0B676E83-AB27-5388-31C8-2CA63450B320}"/>
          </ac:spMkLst>
        </pc:spChg>
        <pc:spChg chg="add mod ord">
          <ac:chgData name="Federico Ramognino" userId="cdd6b449-5257-48b2-9971-41df0434ba87" providerId="ADAL" clId="{08827394-AF1A-468E-9DA3-B8974013FAC5}" dt="2024-09-18T07:59:47.073" v="7322" actId="20577"/>
          <ac:spMkLst>
            <pc:docMk/>
            <pc:sldMk cId="3734872720" sldId="279"/>
            <ac:spMk id="8" creationId="{B9E7E620-364C-1723-24CB-5DAD9CAA3984}"/>
          </ac:spMkLst>
        </pc:spChg>
      </pc:sldChg>
      <pc:sldChg chg="addSp delSp modSp new del mod modClrScheme chgLayout">
        <pc:chgData name="Federico Ramognino" userId="cdd6b449-5257-48b2-9971-41df0434ba87" providerId="ADAL" clId="{08827394-AF1A-468E-9DA3-B8974013FAC5}" dt="2024-09-17T07:40:55.669" v="3285" actId="47"/>
        <pc:sldMkLst>
          <pc:docMk/>
          <pc:sldMk cId="470334455" sldId="280"/>
        </pc:sldMkLst>
        <pc:spChg chg="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470334455" sldId="280"/>
            <ac:spMk id="2" creationId="{AB659589-3C41-6739-BBAB-CA78776EE5F6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470334455" sldId="280"/>
            <ac:spMk id="3" creationId="{2EF9759C-66C9-A631-5D01-B63270E5E69B}"/>
          </ac:spMkLst>
        </pc:spChg>
        <pc:spChg chg="del mod ord">
          <ac:chgData name="Federico Ramognino" userId="cdd6b449-5257-48b2-9971-41df0434ba87" providerId="ADAL" clId="{08827394-AF1A-468E-9DA3-B8974013FAC5}" dt="2024-09-02T08:17:05.862" v="297" actId="700"/>
          <ac:spMkLst>
            <pc:docMk/>
            <pc:sldMk cId="470334455" sldId="280"/>
            <ac:spMk id="3" creationId="{77666271-59F0-F0DD-E325-A3EB67ACD41F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470334455" sldId="280"/>
            <ac:spMk id="4" creationId="{41C32E9C-9319-6BFE-6F9C-62ECC4F08C6A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470334455" sldId="280"/>
            <ac:spMk id="5" creationId="{AFBA7C3B-A339-E4D6-A20E-B2ABACC9D92C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470334455" sldId="280"/>
            <ac:spMk id="6" creationId="{2E29FA2E-0714-DA9B-0511-43EF30C707BD}"/>
          </ac:spMkLst>
        </pc:spChg>
        <pc:spChg chg="add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470334455" sldId="280"/>
            <ac:spMk id="7" creationId="{6749C138-5672-B6BC-5335-7DF3699E5A4D}"/>
          </ac:spMkLst>
        </pc:spChg>
        <pc:spChg chg="add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470334455" sldId="280"/>
            <ac:spMk id="8" creationId="{DCFF26BA-B5A5-DD62-8EC3-8D666043B46E}"/>
          </ac:spMkLst>
        </pc:spChg>
      </pc:sldChg>
      <pc:sldChg chg="addSp delSp modSp new del mod modClrScheme chgLayout">
        <pc:chgData name="Federico Ramognino" userId="cdd6b449-5257-48b2-9971-41df0434ba87" providerId="ADAL" clId="{08827394-AF1A-468E-9DA3-B8974013FAC5}" dt="2024-09-17T07:40:51.644" v="3284" actId="47"/>
        <pc:sldMkLst>
          <pc:docMk/>
          <pc:sldMk cId="2961406559" sldId="281"/>
        </pc:sldMkLst>
        <pc:spChg chg="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2961406559" sldId="281"/>
            <ac:spMk id="2" creationId="{CBA24E31-5A14-B28D-3747-BB4F848A218C}"/>
          </ac:spMkLst>
        </pc:spChg>
        <pc:spChg chg="del mod ord">
          <ac:chgData name="Federico Ramognino" userId="cdd6b449-5257-48b2-9971-41df0434ba87" providerId="ADAL" clId="{08827394-AF1A-468E-9DA3-B8974013FAC5}" dt="2024-09-02T08:17:05.862" v="297" actId="700"/>
          <ac:spMkLst>
            <pc:docMk/>
            <pc:sldMk cId="2961406559" sldId="281"/>
            <ac:spMk id="3" creationId="{55CB84CF-C296-4C55-0455-8043823DDC46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2961406559" sldId="281"/>
            <ac:spMk id="3" creationId="{F1059F71-5923-C695-244B-BB265695D9B4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2961406559" sldId="281"/>
            <ac:spMk id="4" creationId="{F58B3DA8-5DE9-C702-7036-AF331D115E56}"/>
          </ac:spMkLst>
        </pc:spChg>
        <pc:spChg chg="add del mod ord">
          <ac:chgData name="Federico Ramognino" userId="cdd6b449-5257-48b2-9971-41df0434ba87" providerId="ADAL" clId="{08827394-AF1A-468E-9DA3-B8974013FAC5}" dt="2024-09-05T06:27:21.230" v="336" actId="700"/>
          <ac:spMkLst>
            <pc:docMk/>
            <pc:sldMk cId="2961406559" sldId="281"/>
            <ac:spMk id="5" creationId="{CFD02219-670B-9852-5223-F38BB047B613}"/>
          </ac:spMkLst>
        </pc:spChg>
        <pc:spChg chg="add del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2961406559" sldId="281"/>
            <ac:spMk id="6" creationId="{C6BE903C-8CE1-35F0-10E3-93FD60AB9857}"/>
          </ac:spMkLst>
        </pc:spChg>
        <pc:spChg chg="add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2961406559" sldId="281"/>
            <ac:spMk id="7" creationId="{EFA92577-0FF6-C14E-6AB3-0EB60B1E9E17}"/>
          </ac:spMkLst>
        </pc:spChg>
        <pc:spChg chg="add mod ord">
          <ac:chgData name="Federico Ramognino" userId="cdd6b449-5257-48b2-9971-41df0434ba87" providerId="ADAL" clId="{08827394-AF1A-468E-9DA3-B8974013FAC5}" dt="2024-09-05T06:29:23.310" v="357" actId="700"/>
          <ac:spMkLst>
            <pc:docMk/>
            <pc:sldMk cId="2961406559" sldId="281"/>
            <ac:spMk id="8" creationId="{98839E73-458A-C5F5-0762-D6F618ADE409}"/>
          </ac:spMkLst>
        </pc:spChg>
      </pc:sldChg>
      <pc:sldChg chg="addSp delSp modSp new del mod modShow">
        <pc:chgData name="Federico Ramognino" userId="cdd6b449-5257-48b2-9971-41df0434ba87" providerId="ADAL" clId="{08827394-AF1A-468E-9DA3-B8974013FAC5}" dt="2024-09-24T12:10:34.192" v="31697" actId="47"/>
        <pc:sldMkLst>
          <pc:docMk/>
          <pc:sldMk cId="3593557842" sldId="282"/>
        </pc:sldMkLst>
        <pc:spChg chg="del">
          <ac:chgData name="Federico Ramognino" userId="cdd6b449-5257-48b2-9971-41df0434ba87" providerId="ADAL" clId="{08827394-AF1A-468E-9DA3-B8974013FAC5}" dt="2024-09-16T14:04:51.557" v="770" actId="478"/>
          <ac:spMkLst>
            <pc:docMk/>
            <pc:sldMk cId="3593557842" sldId="282"/>
            <ac:spMk id="4" creationId="{E9AA035F-3E0A-C1DB-A5BD-3071B9341734}"/>
          </ac:spMkLst>
        </pc:spChg>
        <pc:spChg chg="mod">
          <ac:chgData name="Federico Ramognino" userId="cdd6b449-5257-48b2-9971-41df0434ba87" providerId="ADAL" clId="{08827394-AF1A-468E-9DA3-B8974013FAC5}" dt="2024-09-16T14:13:50.543" v="900" actId="21"/>
          <ac:spMkLst>
            <pc:docMk/>
            <pc:sldMk cId="3593557842" sldId="282"/>
            <ac:spMk id="24" creationId="{2F5231EA-43AB-7CE3-5969-0E32E53FF8C4}"/>
          </ac:spMkLst>
        </pc:spChg>
        <pc:spChg chg="mod">
          <ac:chgData name="Federico Ramognino" userId="cdd6b449-5257-48b2-9971-41df0434ba87" providerId="ADAL" clId="{08827394-AF1A-468E-9DA3-B8974013FAC5}" dt="2024-09-16T14:13:50.543" v="900" actId="21"/>
          <ac:spMkLst>
            <pc:docMk/>
            <pc:sldMk cId="3593557842" sldId="282"/>
            <ac:spMk id="25" creationId="{C4B7DAE0-12D2-32D5-4BFE-79BA6619FD67}"/>
          </ac:spMkLst>
        </pc:spChg>
        <pc:spChg chg="mod">
          <ac:chgData name="Federico Ramognino" userId="cdd6b449-5257-48b2-9971-41df0434ba87" providerId="ADAL" clId="{08827394-AF1A-468E-9DA3-B8974013FAC5}" dt="2024-09-16T14:13:50.543" v="900" actId="21"/>
          <ac:spMkLst>
            <pc:docMk/>
            <pc:sldMk cId="3593557842" sldId="282"/>
            <ac:spMk id="26" creationId="{9E1FB426-3FAB-2E81-5370-D95F7022F321}"/>
          </ac:spMkLst>
        </pc:spChg>
        <pc:spChg chg="add del">
          <ac:chgData name="Federico Ramognino" userId="cdd6b449-5257-48b2-9971-41df0434ba87" providerId="ADAL" clId="{08827394-AF1A-468E-9DA3-B8974013FAC5}" dt="2024-09-16T13:55:27.845" v="725" actId="478"/>
          <ac:spMkLst>
            <pc:docMk/>
            <pc:sldMk cId="3593557842" sldId="282"/>
            <ac:spMk id="28" creationId="{E42EDFFB-7127-3285-618A-25756E0A9D19}"/>
          </ac:spMkLst>
        </pc:spChg>
        <pc:spChg chg="add mod">
          <ac:chgData name="Federico Ramognino" userId="cdd6b449-5257-48b2-9971-41df0434ba87" providerId="ADAL" clId="{08827394-AF1A-468E-9DA3-B8974013FAC5}" dt="2024-09-16T14:04:18.804" v="760" actId="14100"/>
          <ac:spMkLst>
            <pc:docMk/>
            <pc:sldMk cId="3593557842" sldId="282"/>
            <ac:spMk id="34" creationId="{BEA1F3B6-FFCF-EC32-5F1A-CC04EBEAA378}"/>
          </ac:spMkLst>
        </pc:spChg>
        <pc:spChg chg="mod">
          <ac:chgData name="Federico Ramognino" userId="cdd6b449-5257-48b2-9971-41df0434ba87" providerId="ADAL" clId="{08827394-AF1A-468E-9DA3-B8974013FAC5}" dt="2024-09-16T14:04:44.056" v="768" actId="21"/>
          <ac:spMkLst>
            <pc:docMk/>
            <pc:sldMk cId="3593557842" sldId="282"/>
            <ac:spMk id="58" creationId="{5B5B88D7-5BB6-441B-0B5D-8B80C73A48FF}"/>
          </ac:spMkLst>
        </pc:spChg>
        <pc:spChg chg="mod">
          <ac:chgData name="Federico Ramognino" userId="cdd6b449-5257-48b2-9971-41df0434ba87" providerId="ADAL" clId="{08827394-AF1A-468E-9DA3-B8974013FAC5}" dt="2024-09-16T14:04:44.056" v="768" actId="21"/>
          <ac:spMkLst>
            <pc:docMk/>
            <pc:sldMk cId="3593557842" sldId="282"/>
            <ac:spMk id="59" creationId="{A50E4002-E827-2269-F9FE-B520EECB755F}"/>
          </ac:spMkLst>
        </pc:spChg>
        <pc:spChg chg="mod">
          <ac:chgData name="Federico Ramognino" userId="cdd6b449-5257-48b2-9971-41df0434ba87" providerId="ADAL" clId="{08827394-AF1A-468E-9DA3-B8974013FAC5}" dt="2024-09-16T14:04:44.056" v="768" actId="21"/>
          <ac:spMkLst>
            <pc:docMk/>
            <pc:sldMk cId="3593557842" sldId="282"/>
            <ac:spMk id="60" creationId="{76BDB9C5-8A1D-E16C-AAB7-0C6DEEA9D05A}"/>
          </ac:spMkLst>
        </pc:spChg>
        <pc:spChg chg="add del mod">
          <ac:chgData name="Federico Ramognino" userId="cdd6b449-5257-48b2-9971-41df0434ba87" providerId="ADAL" clId="{08827394-AF1A-468E-9DA3-B8974013FAC5}" dt="2024-09-16T14:05:26.106" v="776" actId="478"/>
          <ac:spMkLst>
            <pc:docMk/>
            <pc:sldMk cId="3593557842" sldId="282"/>
            <ac:spMk id="1026" creationId="{4E73C3FB-85AA-70E1-4281-59BFA1721FC1}"/>
          </ac:spMkLst>
        </pc:spChg>
        <pc:spChg chg="mod">
          <ac:chgData name="Federico Ramognino" userId="cdd6b449-5257-48b2-9971-41df0434ba87" providerId="ADAL" clId="{08827394-AF1A-468E-9DA3-B8974013FAC5}" dt="2024-09-16T13:54:47.070" v="718" actId="1076"/>
          <ac:spMkLst>
            <pc:docMk/>
            <pc:sldMk cId="3593557842" sldId="282"/>
            <ac:spMk id="1059" creationId="{E70F913B-D65F-943A-9600-1F70ECF26D84}"/>
          </ac:spMkLst>
        </pc:spChg>
        <pc:spChg chg="mod">
          <ac:chgData name="Federico Ramognino" userId="cdd6b449-5257-48b2-9971-41df0434ba87" providerId="ADAL" clId="{08827394-AF1A-468E-9DA3-B8974013FAC5}" dt="2024-09-16T13:54:47.070" v="718" actId="1076"/>
          <ac:spMkLst>
            <pc:docMk/>
            <pc:sldMk cId="3593557842" sldId="282"/>
            <ac:spMk id="1061" creationId="{8E482076-BA58-FD13-1536-5FAF0B702E1E}"/>
          </ac:spMkLst>
        </pc:spChg>
        <pc:spChg chg="mod">
          <ac:chgData name="Federico Ramognino" userId="cdd6b449-5257-48b2-9971-41df0434ba87" providerId="ADAL" clId="{08827394-AF1A-468E-9DA3-B8974013FAC5}" dt="2024-09-16T13:54:47.070" v="718" actId="1076"/>
          <ac:spMkLst>
            <pc:docMk/>
            <pc:sldMk cId="3593557842" sldId="282"/>
            <ac:spMk id="1063" creationId="{5C8ABA2B-C892-C339-33D8-1024C6ABDF14}"/>
          </ac:spMkLst>
        </pc:spChg>
        <pc:spChg chg="mod">
          <ac:chgData name="Federico Ramognino" userId="cdd6b449-5257-48b2-9971-41df0434ba87" providerId="ADAL" clId="{08827394-AF1A-468E-9DA3-B8974013FAC5}" dt="2024-09-16T14:10:22.091" v="853" actId="571"/>
          <ac:spMkLst>
            <pc:docMk/>
            <pc:sldMk cId="3593557842" sldId="282"/>
            <ac:spMk id="1091" creationId="{83E63E40-61C2-DAFD-C9DC-419A8756C043}"/>
          </ac:spMkLst>
        </pc:spChg>
        <pc:spChg chg="mod">
          <ac:chgData name="Federico Ramognino" userId="cdd6b449-5257-48b2-9971-41df0434ba87" providerId="ADAL" clId="{08827394-AF1A-468E-9DA3-B8974013FAC5}" dt="2024-09-16T14:10:22.091" v="853" actId="571"/>
          <ac:spMkLst>
            <pc:docMk/>
            <pc:sldMk cId="3593557842" sldId="282"/>
            <ac:spMk id="1092" creationId="{551F5DE9-97BB-AD3A-4B8C-62E1C30BB565}"/>
          </ac:spMkLst>
        </pc:spChg>
        <pc:spChg chg="mod">
          <ac:chgData name="Federico Ramognino" userId="cdd6b449-5257-48b2-9971-41df0434ba87" providerId="ADAL" clId="{08827394-AF1A-468E-9DA3-B8974013FAC5}" dt="2024-09-16T14:10:22.091" v="853" actId="571"/>
          <ac:spMkLst>
            <pc:docMk/>
            <pc:sldMk cId="3593557842" sldId="282"/>
            <ac:spMk id="1093" creationId="{CE3BF371-42B5-6861-0604-DFE86FF9853B}"/>
          </ac:spMkLst>
        </pc:spChg>
        <pc:spChg chg="mod">
          <ac:chgData name="Federico Ramognino" userId="cdd6b449-5257-48b2-9971-41df0434ba87" providerId="ADAL" clId="{08827394-AF1A-468E-9DA3-B8974013FAC5}" dt="2024-09-16T14:10:22.091" v="853" actId="571"/>
          <ac:spMkLst>
            <pc:docMk/>
            <pc:sldMk cId="3593557842" sldId="282"/>
            <ac:spMk id="1112" creationId="{94C2A96C-586A-C702-06E2-04B68101E4EF}"/>
          </ac:spMkLst>
        </pc:spChg>
        <pc:spChg chg="mod">
          <ac:chgData name="Federico Ramognino" userId="cdd6b449-5257-48b2-9971-41df0434ba87" providerId="ADAL" clId="{08827394-AF1A-468E-9DA3-B8974013FAC5}" dt="2024-09-16T14:10:22.091" v="853" actId="571"/>
          <ac:spMkLst>
            <pc:docMk/>
            <pc:sldMk cId="3593557842" sldId="282"/>
            <ac:spMk id="1113" creationId="{379A9287-7B96-213C-9134-0418D31287EC}"/>
          </ac:spMkLst>
        </pc:spChg>
        <pc:spChg chg="mod">
          <ac:chgData name="Federico Ramognino" userId="cdd6b449-5257-48b2-9971-41df0434ba87" providerId="ADAL" clId="{08827394-AF1A-468E-9DA3-B8974013FAC5}" dt="2024-09-16T14:10:22.091" v="853" actId="571"/>
          <ac:spMkLst>
            <pc:docMk/>
            <pc:sldMk cId="3593557842" sldId="282"/>
            <ac:spMk id="1114" creationId="{88E7EE41-F60F-19DD-F872-D7430855E9C8}"/>
          </ac:spMkLst>
        </pc:spChg>
        <pc:spChg chg="mod">
          <ac:chgData name="Federico Ramognino" userId="cdd6b449-5257-48b2-9971-41df0434ba87" providerId="ADAL" clId="{08827394-AF1A-468E-9DA3-B8974013FAC5}" dt="2024-09-16T14:10:22.091" v="853" actId="571"/>
          <ac:spMkLst>
            <pc:docMk/>
            <pc:sldMk cId="3593557842" sldId="282"/>
            <ac:spMk id="1119" creationId="{01EDDCF7-861A-0F01-09F6-EF996386AA78}"/>
          </ac:spMkLst>
        </pc:spChg>
        <pc:spChg chg="add mod ord">
          <ac:chgData name="Federico Ramognino" userId="cdd6b449-5257-48b2-9971-41df0434ba87" providerId="ADAL" clId="{08827394-AF1A-468E-9DA3-B8974013FAC5}" dt="2024-09-16T14:14:03.714" v="904" actId="164"/>
          <ac:spMkLst>
            <pc:docMk/>
            <pc:sldMk cId="3593557842" sldId="282"/>
            <ac:spMk id="1124" creationId="{EAD2B581-0B6D-6736-0BDB-5B49E8F1478B}"/>
          </ac:spMkLst>
        </pc:spChg>
        <pc:spChg chg="add mod ord">
          <ac:chgData name="Federico Ramognino" userId="cdd6b449-5257-48b2-9971-41df0434ba87" providerId="ADAL" clId="{08827394-AF1A-468E-9DA3-B8974013FAC5}" dt="2024-09-16T14:14:03.714" v="904" actId="164"/>
          <ac:spMkLst>
            <pc:docMk/>
            <pc:sldMk cId="3593557842" sldId="282"/>
            <ac:spMk id="1125" creationId="{70EC0229-3E08-E2D3-FBDF-1B83E5675A15}"/>
          </ac:spMkLst>
        </pc:spChg>
        <pc:spChg chg="add mod ord">
          <ac:chgData name="Federico Ramognino" userId="cdd6b449-5257-48b2-9971-41df0434ba87" providerId="ADAL" clId="{08827394-AF1A-468E-9DA3-B8974013FAC5}" dt="2024-09-16T14:14:03.714" v="904" actId="164"/>
          <ac:spMkLst>
            <pc:docMk/>
            <pc:sldMk cId="3593557842" sldId="282"/>
            <ac:spMk id="1126" creationId="{122936DA-327D-5104-4A84-38F8B04C5142}"/>
          </ac:spMkLst>
        </pc:spChg>
        <pc:grpChg chg="add mod">
          <ac:chgData name="Federico Ramognino" userId="cdd6b449-5257-48b2-9971-41df0434ba87" providerId="ADAL" clId="{08827394-AF1A-468E-9DA3-B8974013FAC5}" dt="2024-09-16T14:13:50.543" v="900" actId="21"/>
          <ac:grpSpMkLst>
            <pc:docMk/>
            <pc:sldMk cId="3593557842" sldId="282"/>
            <ac:grpSpMk id="6" creationId="{6B4AE184-33BF-C950-2539-6073927FBD26}"/>
          </ac:grpSpMkLst>
        </pc:grpChg>
        <pc:grpChg chg="mod">
          <ac:chgData name="Federico Ramognino" userId="cdd6b449-5257-48b2-9971-41df0434ba87" providerId="ADAL" clId="{08827394-AF1A-468E-9DA3-B8974013FAC5}" dt="2024-09-16T14:13:50.543" v="900" actId="21"/>
          <ac:grpSpMkLst>
            <pc:docMk/>
            <pc:sldMk cId="3593557842" sldId="282"/>
            <ac:grpSpMk id="7" creationId="{C17DF61C-F18B-A855-80C8-976C1ADA927E}"/>
          </ac:grpSpMkLst>
        </pc:grpChg>
        <pc:grpChg chg="mod">
          <ac:chgData name="Federico Ramognino" userId="cdd6b449-5257-48b2-9971-41df0434ba87" providerId="ADAL" clId="{08827394-AF1A-468E-9DA3-B8974013FAC5}" dt="2024-09-16T14:13:50.543" v="900" actId="21"/>
          <ac:grpSpMkLst>
            <pc:docMk/>
            <pc:sldMk cId="3593557842" sldId="282"/>
            <ac:grpSpMk id="11" creationId="{A6162006-0774-B495-2972-98FCB1714D90}"/>
          </ac:grpSpMkLst>
        </pc:grpChg>
        <pc:grpChg chg="add mod ord">
          <ac:chgData name="Federico Ramognino" userId="cdd6b449-5257-48b2-9971-41df0434ba87" providerId="ADAL" clId="{08827394-AF1A-468E-9DA3-B8974013FAC5}" dt="2024-09-16T14:10:16.111" v="851" actId="164"/>
          <ac:grpSpMkLst>
            <pc:docMk/>
            <pc:sldMk cId="3593557842" sldId="282"/>
            <ac:grpSpMk id="35" creationId="{2B7F9D4F-12FA-DD11-2930-8615E606CC89}"/>
          </ac:grpSpMkLst>
        </pc:grpChg>
        <pc:grpChg chg="add del mod">
          <ac:chgData name="Federico Ramognino" userId="cdd6b449-5257-48b2-9971-41df0434ba87" providerId="ADAL" clId="{08827394-AF1A-468E-9DA3-B8974013FAC5}" dt="2024-09-16T14:04:35.720" v="765" actId="165"/>
          <ac:grpSpMkLst>
            <pc:docMk/>
            <pc:sldMk cId="3593557842" sldId="282"/>
            <ac:grpSpMk id="36" creationId="{024C3F58-33A4-B4BD-A329-AD898D3BDC0B}"/>
          </ac:grpSpMkLst>
        </pc:grpChg>
        <pc:grpChg chg="add del mod topLvl">
          <ac:chgData name="Federico Ramognino" userId="cdd6b449-5257-48b2-9971-41df0434ba87" providerId="ADAL" clId="{08827394-AF1A-468E-9DA3-B8974013FAC5}" dt="2024-09-16T14:04:45.432" v="769" actId="478"/>
          <ac:grpSpMkLst>
            <pc:docMk/>
            <pc:sldMk cId="3593557842" sldId="282"/>
            <ac:grpSpMk id="37" creationId="{4DA7BB94-7208-9A47-FD95-C4AD003B53EB}"/>
          </ac:grpSpMkLst>
        </pc:grpChg>
        <pc:grpChg chg="add del mod topLvl">
          <ac:chgData name="Federico Ramognino" userId="cdd6b449-5257-48b2-9971-41df0434ba87" providerId="ADAL" clId="{08827394-AF1A-468E-9DA3-B8974013FAC5}" dt="2024-09-16T14:04:55.012" v="771" actId="478"/>
          <ac:grpSpMkLst>
            <pc:docMk/>
            <pc:sldMk cId="3593557842" sldId="282"/>
            <ac:grpSpMk id="41" creationId="{7234EF7D-DB15-945B-3F9E-F8A8C4DBCDD1}"/>
          </ac:grpSpMkLst>
        </pc:grpChg>
        <pc:grpChg chg="add del mod">
          <ac:chgData name="Federico Ramognino" userId="cdd6b449-5257-48b2-9971-41df0434ba87" providerId="ADAL" clId="{08827394-AF1A-468E-9DA3-B8974013FAC5}" dt="2024-09-16T14:07:52.436" v="814" actId="478"/>
          <ac:grpSpMkLst>
            <pc:docMk/>
            <pc:sldMk cId="3593557842" sldId="282"/>
            <ac:grpSpMk id="1033" creationId="{1E482499-4508-A0F2-BA50-8502227837B3}"/>
          </ac:grpSpMkLst>
        </pc:grpChg>
        <pc:grpChg chg="add mod">
          <ac:chgData name="Federico Ramognino" userId="cdd6b449-5257-48b2-9971-41df0434ba87" providerId="ADAL" clId="{08827394-AF1A-468E-9DA3-B8974013FAC5}" dt="2024-09-16T14:12:54.378" v="894" actId="164"/>
          <ac:grpSpMkLst>
            <pc:docMk/>
            <pc:sldMk cId="3593557842" sldId="282"/>
            <ac:grpSpMk id="1034" creationId="{8F25DCDC-02C6-45E3-927A-09F0BEC9F6D1}"/>
          </ac:grpSpMkLst>
        </pc:grpChg>
        <pc:grpChg chg="add mod">
          <ac:chgData name="Federico Ramognino" userId="cdd6b449-5257-48b2-9971-41df0434ba87" providerId="ADAL" clId="{08827394-AF1A-468E-9DA3-B8974013FAC5}" dt="2024-09-16T14:12:54.378" v="894" actId="164"/>
          <ac:grpSpMkLst>
            <pc:docMk/>
            <pc:sldMk cId="3593557842" sldId="282"/>
            <ac:grpSpMk id="1042" creationId="{27B17B57-95DD-8B0B-C74D-BFE4E815BFC8}"/>
          </ac:grpSpMkLst>
        </pc:grpChg>
        <pc:grpChg chg="add mod">
          <ac:chgData name="Federico Ramognino" userId="cdd6b449-5257-48b2-9971-41df0434ba87" providerId="ADAL" clId="{08827394-AF1A-468E-9DA3-B8974013FAC5}" dt="2024-09-16T14:12:54.378" v="894" actId="164"/>
          <ac:grpSpMkLst>
            <pc:docMk/>
            <pc:sldMk cId="3593557842" sldId="282"/>
            <ac:grpSpMk id="1046" creationId="{773D8008-14B1-DFBE-8A06-B9CD257FB9D1}"/>
          </ac:grpSpMkLst>
        </pc:grpChg>
        <pc:grpChg chg="add mod">
          <ac:chgData name="Federico Ramognino" userId="cdd6b449-5257-48b2-9971-41df0434ba87" providerId="ADAL" clId="{08827394-AF1A-468E-9DA3-B8974013FAC5}" dt="2024-09-16T14:12:54.378" v="894" actId="164"/>
          <ac:grpSpMkLst>
            <pc:docMk/>
            <pc:sldMk cId="3593557842" sldId="282"/>
            <ac:grpSpMk id="1050" creationId="{5BC7CFBC-9C4B-ED59-4D7C-2B108AAA2B1F}"/>
          </ac:grpSpMkLst>
        </pc:grpChg>
        <pc:grpChg chg="mod">
          <ac:chgData name="Federico Ramognino" userId="cdd6b449-5257-48b2-9971-41df0434ba87" providerId="ADAL" clId="{08827394-AF1A-468E-9DA3-B8974013FAC5}" dt="2024-09-16T13:54:47.070" v="718" actId="1076"/>
          <ac:grpSpMkLst>
            <pc:docMk/>
            <pc:sldMk cId="3593557842" sldId="282"/>
            <ac:grpSpMk id="1051" creationId="{DDBDE1A5-6A7F-185C-342D-851089EB5D6D}"/>
          </ac:grpSpMkLst>
        </pc:grpChg>
        <pc:grpChg chg="add mod">
          <ac:chgData name="Federico Ramognino" userId="cdd6b449-5257-48b2-9971-41df0434ba87" providerId="ADAL" clId="{08827394-AF1A-468E-9DA3-B8974013FAC5}" dt="2024-09-16T14:12:54.378" v="894" actId="164"/>
          <ac:grpSpMkLst>
            <pc:docMk/>
            <pc:sldMk cId="3593557842" sldId="282"/>
            <ac:grpSpMk id="1055" creationId="{78999203-0174-B4B9-BC31-AFD32ABBAA70}"/>
          </ac:grpSpMkLst>
        </pc:grpChg>
        <pc:grpChg chg="mod">
          <ac:chgData name="Federico Ramognino" userId="cdd6b449-5257-48b2-9971-41df0434ba87" providerId="ADAL" clId="{08827394-AF1A-468E-9DA3-B8974013FAC5}" dt="2024-09-16T13:54:47.070" v="718" actId="1076"/>
          <ac:grpSpMkLst>
            <pc:docMk/>
            <pc:sldMk cId="3593557842" sldId="282"/>
            <ac:grpSpMk id="1065" creationId="{9A6E3BE4-7F0F-C6D6-B011-54DCB0CF239B}"/>
          </ac:grpSpMkLst>
        </pc:grpChg>
        <pc:grpChg chg="add mod">
          <ac:chgData name="Federico Ramognino" userId="cdd6b449-5257-48b2-9971-41df0434ba87" providerId="ADAL" clId="{08827394-AF1A-468E-9DA3-B8974013FAC5}" dt="2024-09-16T14:10:26.930" v="854" actId="408"/>
          <ac:grpSpMkLst>
            <pc:docMk/>
            <pc:sldMk cId="3593557842" sldId="282"/>
            <ac:grpSpMk id="1068" creationId="{A7500CCF-3E1A-58B1-8A2F-40D6E490002C}"/>
          </ac:grpSpMkLst>
        </pc:grpChg>
        <pc:grpChg chg="add mod">
          <ac:chgData name="Federico Ramognino" userId="cdd6b449-5257-48b2-9971-41df0434ba87" providerId="ADAL" clId="{08827394-AF1A-468E-9DA3-B8974013FAC5}" dt="2024-09-16T14:12:54.378" v="894" actId="164"/>
          <ac:grpSpMkLst>
            <pc:docMk/>
            <pc:sldMk cId="3593557842" sldId="282"/>
            <ac:grpSpMk id="1071" creationId="{895BE76E-EFEB-27F7-F836-1C931F3621E7}"/>
          </ac:grpSpMkLst>
        </pc:grpChg>
        <pc:grpChg chg="add mod">
          <ac:chgData name="Federico Ramognino" userId="cdd6b449-5257-48b2-9971-41df0434ba87" providerId="ADAL" clId="{08827394-AF1A-468E-9DA3-B8974013FAC5}" dt="2024-09-16T14:12:54.378" v="894" actId="164"/>
          <ac:grpSpMkLst>
            <pc:docMk/>
            <pc:sldMk cId="3593557842" sldId="282"/>
            <ac:grpSpMk id="1072" creationId="{8716E5AC-35FF-535A-10F3-26D04E151A40}"/>
          </ac:grpSpMkLst>
        </pc:grpChg>
        <pc:grpChg chg="add mod">
          <ac:chgData name="Federico Ramognino" userId="cdd6b449-5257-48b2-9971-41df0434ba87" providerId="ADAL" clId="{08827394-AF1A-468E-9DA3-B8974013FAC5}" dt="2024-09-16T14:10:22.091" v="853" actId="571"/>
          <ac:grpSpMkLst>
            <pc:docMk/>
            <pc:sldMk cId="3593557842" sldId="282"/>
            <ac:grpSpMk id="1073" creationId="{529ABEE3-7802-7BD1-1E15-29D348EB0656}"/>
          </ac:grpSpMkLst>
        </pc:grpChg>
        <pc:grpChg chg="mod">
          <ac:chgData name="Federico Ramognino" userId="cdd6b449-5257-48b2-9971-41df0434ba87" providerId="ADAL" clId="{08827394-AF1A-468E-9DA3-B8974013FAC5}" dt="2024-09-16T14:10:22.091" v="853" actId="571"/>
          <ac:grpSpMkLst>
            <pc:docMk/>
            <pc:sldMk cId="3593557842" sldId="282"/>
            <ac:grpSpMk id="1074" creationId="{46B562C4-D116-5EA0-AA56-C92C706B8271}"/>
          </ac:grpSpMkLst>
        </pc:grpChg>
        <pc:grpChg chg="mod">
          <ac:chgData name="Federico Ramognino" userId="cdd6b449-5257-48b2-9971-41df0434ba87" providerId="ADAL" clId="{08827394-AF1A-468E-9DA3-B8974013FAC5}" dt="2024-09-16T14:10:22.091" v="853" actId="571"/>
          <ac:grpSpMkLst>
            <pc:docMk/>
            <pc:sldMk cId="3593557842" sldId="282"/>
            <ac:grpSpMk id="1078" creationId="{E98D170E-E530-29F3-243B-36E21F545D2B}"/>
          </ac:grpSpMkLst>
        </pc:grpChg>
        <pc:grpChg chg="add mod">
          <ac:chgData name="Federico Ramognino" userId="cdd6b449-5257-48b2-9971-41df0434ba87" providerId="ADAL" clId="{08827394-AF1A-468E-9DA3-B8974013FAC5}" dt="2024-09-16T14:10:22.091" v="853" actId="571"/>
          <ac:grpSpMkLst>
            <pc:docMk/>
            <pc:sldMk cId="3593557842" sldId="282"/>
            <ac:grpSpMk id="1095" creationId="{0F7E9384-E7BC-E853-6AC3-1AD2CC284D4D}"/>
          </ac:grpSpMkLst>
        </pc:grpChg>
        <pc:grpChg chg="mod">
          <ac:chgData name="Federico Ramognino" userId="cdd6b449-5257-48b2-9971-41df0434ba87" providerId="ADAL" clId="{08827394-AF1A-468E-9DA3-B8974013FAC5}" dt="2024-09-16T14:10:22.091" v="853" actId="571"/>
          <ac:grpSpMkLst>
            <pc:docMk/>
            <pc:sldMk cId="3593557842" sldId="282"/>
            <ac:grpSpMk id="1096" creationId="{BEF1F3E0-CF03-8F82-B4F3-097087F162D7}"/>
          </ac:grpSpMkLst>
        </pc:grpChg>
        <pc:grpChg chg="mod">
          <ac:chgData name="Federico Ramognino" userId="cdd6b449-5257-48b2-9971-41df0434ba87" providerId="ADAL" clId="{08827394-AF1A-468E-9DA3-B8974013FAC5}" dt="2024-09-16T14:10:22.091" v="853" actId="571"/>
          <ac:grpSpMkLst>
            <pc:docMk/>
            <pc:sldMk cId="3593557842" sldId="282"/>
            <ac:grpSpMk id="1100" creationId="{29B835C1-A3F7-F8C6-3937-730648D003C8}"/>
          </ac:grpSpMkLst>
        </pc:grpChg>
        <pc:grpChg chg="add mod">
          <ac:chgData name="Federico Ramognino" userId="cdd6b449-5257-48b2-9971-41df0434ba87" providerId="ADAL" clId="{08827394-AF1A-468E-9DA3-B8974013FAC5}" dt="2024-09-16T14:10:22.091" v="853" actId="571"/>
          <ac:grpSpMkLst>
            <pc:docMk/>
            <pc:sldMk cId="3593557842" sldId="282"/>
            <ac:grpSpMk id="1116" creationId="{9E6D4D57-017C-5EFA-B7CC-656EC82ED6E1}"/>
          </ac:grpSpMkLst>
        </pc:grpChg>
        <pc:grpChg chg="mod">
          <ac:chgData name="Federico Ramognino" userId="cdd6b449-5257-48b2-9971-41df0434ba87" providerId="ADAL" clId="{08827394-AF1A-468E-9DA3-B8974013FAC5}" dt="2024-09-16T14:10:22.091" v="853" actId="571"/>
          <ac:grpSpMkLst>
            <pc:docMk/>
            <pc:sldMk cId="3593557842" sldId="282"/>
            <ac:grpSpMk id="1118" creationId="{83FB4CCF-2136-8E9B-96F9-B64BC6B4B588}"/>
          </ac:grpSpMkLst>
        </pc:grpChg>
        <pc:grpChg chg="add mod">
          <ac:chgData name="Federico Ramognino" userId="cdd6b449-5257-48b2-9971-41df0434ba87" providerId="ADAL" clId="{08827394-AF1A-468E-9DA3-B8974013FAC5}" dt="2024-09-16T14:11:20.663" v="864" actId="164"/>
          <ac:grpSpMkLst>
            <pc:docMk/>
            <pc:sldMk cId="3593557842" sldId="282"/>
            <ac:grpSpMk id="1121" creationId="{9975298F-56C0-8F90-63EC-57061C80FED2}"/>
          </ac:grpSpMkLst>
        </pc:grpChg>
        <pc:grpChg chg="add mod">
          <ac:chgData name="Federico Ramognino" userId="cdd6b449-5257-48b2-9971-41df0434ba87" providerId="ADAL" clId="{08827394-AF1A-468E-9DA3-B8974013FAC5}" dt="2024-09-16T14:13:50.543" v="900" actId="21"/>
          <ac:grpSpMkLst>
            <pc:docMk/>
            <pc:sldMk cId="3593557842" sldId="282"/>
            <ac:grpSpMk id="1122" creationId="{BE34F2FA-702D-A6B8-2DEC-28F3470AB482}"/>
          </ac:grpSpMkLst>
        </pc:grpChg>
        <pc:grpChg chg="add mod">
          <ac:chgData name="Federico Ramognino" userId="cdd6b449-5257-48b2-9971-41df0434ba87" providerId="ADAL" clId="{08827394-AF1A-468E-9DA3-B8974013FAC5}" dt="2024-09-16T14:14:03.714" v="904" actId="164"/>
          <ac:grpSpMkLst>
            <pc:docMk/>
            <pc:sldMk cId="3593557842" sldId="282"/>
            <ac:grpSpMk id="1123" creationId="{2304200E-E516-E9A5-46FE-8B611E255D1C}"/>
          </ac:grpSpMkLst>
        </pc:grpChg>
        <pc:grpChg chg="add mod">
          <ac:chgData name="Federico Ramognino" userId="cdd6b449-5257-48b2-9971-41df0434ba87" providerId="ADAL" clId="{08827394-AF1A-468E-9DA3-B8974013FAC5}" dt="2024-09-16T14:14:03.714" v="904" actId="164"/>
          <ac:grpSpMkLst>
            <pc:docMk/>
            <pc:sldMk cId="3593557842" sldId="282"/>
            <ac:grpSpMk id="1127" creationId="{BCBE532F-16FA-1DBD-80E3-2B8F1B93EA45}"/>
          </ac:grpSpMkLst>
        </pc:grpChg>
        <pc:picChg chg="del mod">
          <ac:chgData name="Federico Ramognino" userId="cdd6b449-5257-48b2-9971-41df0434ba87" providerId="ADAL" clId="{08827394-AF1A-468E-9DA3-B8974013FAC5}" dt="2024-09-16T13:55:55.474" v="731" actId="478"/>
          <ac:picMkLst>
            <pc:docMk/>
            <pc:sldMk cId="3593557842" sldId="282"/>
            <ac:picMk id="19" creationId="{CBB38DB9-96B9-62D0-884B-04C540630C82}"/>
          </ac:picMkLst>
        </pc:picChg>
        <pc:picChg chg="add del mod">
          <ac:chgData name="Federico Ramognino" userId="cdd6b449-5257-48b2-9971-41df0434ba87" providerId="ADAL" clId="{08827394-AF1A-468E-9DA3-B8974013FAC5}" dt="2024-09-16T14:13:50.543" v="900" actId="21"/>
          <ac:picMkLst>
            <pc:docMk/>
            <pc:sldMk cId="3593557842" sldId="282"/>
            <ac:picMk id="27" creationId="{1D42F562-6E2D-472A-88E0-741520D46DD8}"/>
          </ac:picMkLst>
        </pc:picChg>
        <pc:picChg chg="add del mod">
          <ac:chgData name="Federico Ramognino" userId="cdd6b449-5257-48b2-9971-41df0434ba87" providerId="ADAL" clId="{08827394-AF1A-468E-9DA3-B8974013FAC5}" dt="2024-09-16T13:55:53.556" v="730" actId="21"/>
          <ac:picMkLst>
            <pc:docMk/>
            <pc:sldMk cId="3593557842" sldId="282"/>
            <ac:picMk id="30" creationId="{8C841E41-236D-8C73-E22D-2F573CA1A052}"/>
          </ac:picMkLst>
        </pc:picChg>
        <pc:picChg chg="add mod">
          <ac:chgData name="Federico Ramognino" userId="cdd6b449-5257-48b2-9971-41df0434ba87" providerId="ADAL" clId="{08827394-AF1A-468E-9DA3-B8974013FAC5}" dt="2024-09-16T14:13:50.543" v="900" actId="21"/>
          <ac:picMkLst>
            <pc:docMk/>
            <pc:sldMk cId="3593557842" sldId="282"/>
            <ac:picMk id="31" creationId="{3EA2032D-96BE-52AE-EA2D-F278A313E695}"/>
          </ac:picMkLst>
        </pc:picChg>
        <pc:picChg chg="add mod ord">
          <ac:chgData name="Federico Ramognino" userId="cdd6b449-5257-48b2-9971-41df0434ba87" providerId="ADAL" clId="{08827394-AF1A-468E-9DA3-B8974013FAC5}" dt="2024-09-16T14:04:06.804" v="753" actId="164"/>
          <ac:picMkLst>
            <pc:docMk/>
            <pc:sldMk cId="3593557842" sldId="282"/>
            <ac:picMk id="33" creationId="{87466BFD-843A-1719-E2A4-F22BD2EA17AC}"/>
          </ac:picMkLst>
        </pc:picChg>
        <pc:picChg chg="del mod">
          <ac:chgData name="Federico Ramognino" userId="cdd6b449-5257-48b2-9971-41df0434ba87" providerId="ADAL" clId="{08827394-AF1A-468E-9DA3-B8974013FAC5}" dt="2024-09-16T14:04:44.056" v="768" actId="21"/>
          <ac:picMkLst>
            <pc:docMk/>
            <pc:sldMk cId="3593557842" sldId="282"/>
            <ac:picMk id="62" creationId="{DF7D9B44-48B0-D24B-5A09-CDDBD425DE4C}"/>
          </ac:picMkLst>
        </pc:picChg>
        <pc:picChg chg="add mod">
          <ac:chgData name="Federico Ramognino" userId="cdd6b449-5257-48b2-9971-41df0434ba87" providerId="ADAL" clId="{08827394-AF1A-468E-9DA3-B8974013FAC5}" dt="2024-09-16T14:10:16.111" v="851" actId="164"/>
          <ac:picMkLst>
            <pc:docMk/>
            <pc:sldMk cId="3593557842" sldId="282"/>
            <ac:picMk id="1025" creationId="{DF7D9B44-48B0-D24B-5A09-CDDBD425DE4C}"/>
          </ac:picMkLst>
        </pc:picChg>
        <pc:picChg chg="add mod">
          <ac:chgData name="Federico Ramognino" userId="cdd6b449-5257-48b2-9971-41df0434ba87" providerId="ADAL" clId="{08827394-AF1A-468E-9DA3-B8974013FAC5}" dt="2024-09-16T14:06:58.521" v="803" actId="207"/>
          <ac:picMkLst>
            <pc:docMk/>
            <pc:sldMk cId="3593557842" sldId="282"/>
            <ac:picMk id="1028" creationId="{97EFC330-3E51-5B03-F276-C77C8E485C96}"/>
          </ac:picMkLst>
        </pc:picChg>
        <pc:picChg chg="add mod">
          <ac:chgData name="Federico Ramognino" userId="cdd6b449-5257-48b2-9971-41df0434ba87" providerId="ADAL" clId="{08827394-AF1A-468E-9DA3-B8974013FAC5}" dt="2024-09-16T14:06:58.521" v="803" actId="207"/>
          <ac:picMkLst>
            <pc:docMk/>
            <pc:sldMk cId="3593557842" sldId="282"/>
            <ac:picMk id="1030" creationId="{025E5F2B-9F58-E390-A714-613781BB2BA9}"/>
          </ac:picMkLst>
        </pc:picChg>
        <pc:picChg chg="add mod">
          <ac:chgData name="Federico Ramognino" userId="cdd6b449-5257-48b2-9971-41df0434ba87" providerId="ADAL" clId="{08827394-AF1A-468E-9DA3-B8974013FAC5}" dt="2024-09-16T14:06:58.521" v="803" actId="207"/>
          <ac:picMkLst>
            <pc:docMk/>
            <pc:sldMk cId="3593557842" sldId="282"/>
            <ac:picMk id="1032" creationId="{96CE20C6-96EC-F2DF-68C6-DD68C1C41DBF}"/>
          </ac:picMkLst>
        </pc:picChg>
        <pc:picChg chg="mod">
          <ac:chgData name="Federico Ramognino" userId="cdd6b449-5257-48b2-9971-41df0434ba87" providerId="ADAL" clId="{08827394-AF1A-468E-9DA3-B8974013FAC5}" dt="2024-09-16T14:06:14.430" v="795"/>
          <ac:picMkLst>
            <pc:docMk/>
            <pc:sldMk cId="3593557842" sldId="282"/>
            <ac:picMk id="1038" creationId="{7F6DB280-F8D3-DD11-0AE4-060D736E51C4}"/>
          </ac:picMkLst>
        </pc:picChg>
        <pc:picChg chg="mod">
          <ac:chgData name="Federico Ramognino" userId="cdd6b449-5257-48b2-9971-41df0434ba87" providerId="ADAL" clId="{08827394-AF1A-468E-9DA3-B8974013FAC5}" dt="2024-09-16T14:06:14.430" v="795"/>
          <ac:picMkLst>
            <pc:docMk/>
            <pc:sldMk cId="3593557842" sldId="282"/>
            <ac:picMk id="1040" creationId="{87100968-EF1B-198A-DC86-6E06CFEDCAD4}"/>
          </ac:picMkLst>
        </pc:picChg>
        <pc:picChg chg="mod">
          <ac:chgData name="Federico Ramognino" userId="cdd6b449-5257-48b2-9971-41df0434ba87" providerId="ADAL" clId="{08827394-AF1A-468E-9DA3-B8974013FAC5}" dt="2024-09-16T14:06:14.430" v="795"/>
          <ac:picMkLst>
            <pc:docMk/>
            <pc:sldMk cId="3593557842" sldId="282"/>
            <ac:picMk id="1041" creationId="{4D3255D9-4F47-5583-3673-C6C18095AF8D}"/>
          </ac:picMkLst>
        </pc:picChg>
        <pc:picChg chg="mod">
          <ac:chgData name="Federico Ramognino" userId="cdd6b449-5257-48b2-9971-41df0434ba87" providerId="ADAL" clId="{08827394-AF1A-468E-9DA3-B8974013FAC5}" dt="2024-09-16T14:06:15.587" v="796"/>
          <ac:picMkLst>
            <pc:docMk/>
            <pc:sldMk cId="3593557842" sldId="282"/>
            <ac:picMk id="1043" creationId="{D5E0BF1E-D025-B9D0-647F-F7174FB1BE0D}"/>
          </ac:picMkLst>
        </pc:picChg>
        <pc:picChg chg="mod">
          <ac:chgData name="Federico Ramognino" userId="cdd6b449-5257-48b2-9971-41df0434ba87" providerId="ADAL" clId="{08827394-AF1A-468E-9DA3-B8974013FAC5}" dt="2024-09-16T14:06:15.587" v="796"/>
          <ac:picMkLst>
            <pc:docMk/>
            <pc:sldMk cId="3593557842" sldId="282"/>
            <ac:picMk id="1044" creationId="{13171EF2-18EB-BBFE-BD73-8F34E99D6B29}"/>
          </ac:picMkLst>
        </pc:picChg>
        <pc:picChg chg="mod">
          <ac:chgData name="Federico Ramognino" userId="cdd6b449-5257-48b2-9971-41df0434ba87" providerId="ADAL" clId="{08827394-AF1A-468E-9DA3-B8974013FAC5}" dt="2024-09-16T14:08:18.413" v="823" actId="14100"/>
          <ac:picMkLst>
            <pc:docMk/>
            <pc:sldMk cId="3593557842" sldId="282"/>
            <ac:picMk id="1045" creationId="{14345806-6F9A-D2DA-2CD0-35A948825D2F}"/>
          </ac:picMkLst>
        </pc:picChg>
        <pc:picChg chg="mod">
          <ac:chgData name="Federico Ramognino" userId="cdd6b449-5257-48b2-9971-41df0434ba87" providerId="ADAL" clId="{08827394-AF1A-468E-9DA3-B8974013FAC5}" dt="2024-09-16T14:06:15.756" v="797"/>
          <ac:picMkLst>
            <pc:docMk/>
            <pc:sldMk cId="3593557842" sldId="282"/>
            <ac:picMk id="1047" creationId="{ADF98064-FB9C-C048-99C2-D238A8D8CBBE}"/>
          </ac:picMkLst>
        </pc:picChg>
        <pc:picChg chg="mod">
          <ac:chgData name="Federico Ramognino" userId="cdd6b449-5257-48b2-9971-41df0434ba87" providerId="ADAL" clId="{08827394-AF1A-468E-9DA3-B8974013FAC5}" dt="2024-09-16T14:06:15.756" v="797"/>
          <ac:picMkLst>
            <pc:docMk/>
            <pc:sldMk cId="3593557842" sldId="282"/>
            <ac:picMk id="1048" creationId="{903FDEFF-C14B-404E-1136-C5ECB94F3F32}"/>
          </ac:picMkLst>
        </pc:picChg>
        <pc:picChg chg="mod">
          <ac:chgData name="Federico Ramognino" userId="cdd6b449-5257-48b2-9971-41df0434ba87" providerId="ADAL" clId="{08827394-AF1A-468E-9DA3-B8974013FAC5}" dt="2024-09-16T14:06:15.756" v="797"/>
          <ac:picMkLst>
            <pc:docMk/>
            <pc:sldMk cId="3593557842" sldId="282"/>
            <ac:picMk id="1049" creationId="{464FF4E3-DC45-A903-AE1C-9000EF9FED6C}"/>
          </ac:picMkLst>
        </pc:picChg>
        <pc:picChg chg="mod">
          <ac:chgData name="Federico Ramognino" userId="cdd6b449-5257-48b2-9971-41df0434ba87" providerId="ADAL" clId="{08827394-AF1A-468E-9DA3-B8974013FAC5}" dt="2024-09-16T14:06:15.924" v="798"/>
          <ac:picMkLst>
            <pc:docMk/>
            <pc:sldMk cId="3593557842" sldId="282"/>
            <ac:picMk id="1052" creationId="{57DE0FCC-DAA7-E4B8-5E73-F70DBBBAA448}"/>
          </ac:picMkLst>
        </pc:picChg>
        <pc:picChg chg="mod">
          <ac:chgData name="Federico Ramognino" userId="cdd6b449-5257-48b2-9971-41df0434ba87" providerId="ADAL" clId="{08827394-AF1A-468E-9DA3-B8974013FAC5}" dt="2024-09-16T14:06:15.924" v="798"/>
          <ac:picMkLst>
            <pc:docMk/>
            <pc:sldMk cId="3593557842" sldId="282"/>
            <ac:picMk id="1053" creationId="{C7BF1021-078B-B025-EA4D-4DA402F1EF68}"/>
          </ac:picMkLst>
        </pc:picChg>
        <pc:picChg chg="mod">
          <ac:chgData name="Federico Ramognino" userId="cdd6b449-5257-48b2-9971-41df0434ba87" providerId="ADAL" clId="{08827394-AF1A-468E-9DA3-B8974013FAC5}" dt="2024-09-16T14:06:15.924" v="798"/>
          <ac:picMkLst>
            <pc:docMk/>
            <pc:sldMk cId="3593557842" sldId="282"/>
            <ac:picMk id="1054" creationId="{9339939E-72AF-0433-A81C-93524D437294}"/>
          </ac:picMkLst>
        </pc:picChg>
        <pc:picChg chg="mod">
          <ac:chgData name="Federico Ramognino" userId="cdd6b449-5257-48b2-9971-41df0434ba87" providerId="ADAL" clId="{08827394-AF1A-468E-9DA3-B8974013FAC5}" dt="2024-09-16T13:54:47.070" v="718" actId="1076"/>
          <ac:picMkLst>
            <pc:docMk/>
            <pc:sldMk cId="3593557842" sldId="282"/>
            <ac:picMk id="1056" creationId="{8C831607-8ACA-3445-3E99-85391CFEED7A}"/>
          </ac:picMkLst>
        </pc:picChg>
        <pc:picChg chg="mod">
          <ac:chgData name="Federico Ramognino" userId="cdd6b449-5257-48b2-9971-41df0434ba87" providerId="ADAL" clId="{08827394-AF1A-468E-9DA3-B8974013FAC5}" dt="2024-09-16T14:06:39.852" v="799"/>
          <ac:picMkLst>
            <pc:docMk/>
            <pc:sldMk cId="3593557842" sldId="282"/>
            <ac:picMk id="1057" creationId="{0F1DC0BD-1B4D-A171-19E0-E84FAC57C2FA}"/>
          </ac:picMkLst>
        </pc:picChg>
        <pc:picChg chg="mod">
          <ac:chgData name="Federico Ramognino" userId="cdd6b449-5257-48b2-9971-41df0434ba87" providerId="ADAL" clId="{08827394-AF1A-468E-9DA3-B8974013FAC5}" dt="2024-09-16T14:06:39.852" v="799"/>
          <ac:picMkLst>
            <pc:docMk/>
            <pc:sldMk cId="3593557842" sldId="282"/>
            <ac:picMk id="1058" creationId="{E93AAB82-3315-14D6-43D0-3EF3BF20408F}"/>
          </ac:picMkLst>
        </pc:picChg>
        <pc:picChg chg="mod">
          <ac:chgData name="Federico Ramognino" userId="cdd6b449-5257-48b2-9971-41df0434ba87" providerId="ADAL" clId="{08827394-AF1A-468E-9DA3-B8974013FAC5}" dt="2024-09-16T14:06:39.852" v="799"/>
          <ac:picMkLst>
            <pc:docMk/>
            <pc:sldMk cId="3593557842" sldId="282"/>
            <ac:picMk id="1060" creationId="{E7D0DAFB-7A53-BBA7-15A6-AD7CC0347244}"/>
          </ac:picMkLst>
        </pc:picChg>
        <pc:picChg chg="add">
          <ac:chgData name="Federico Ramognino" userId="cdd6b449-5257-48b2-9971-41df0434ba87" providerId="ADAL" clId="{08827394-AF1A-468E-9DA3-B8974013FAC5}" dt="2024-09-16T14:06:41.904" v="800"/>
          <ac:picMkLst>
            <pc:docMk/>
            <pc:sldMk cId="3593557842" sldId="282"/>
            <ac:picMk id="1062" creationId="{310CAEF8-9FC2-8E3A-08B1-357B741DF5CC}"/>
          </ac:picMkLst>
        </pc:picChg>
        <pc:picChg chg="add del mod modCrop">
          <ac:chgData name="Federico Ramognino" userId="cdd6b449-5257-48b2-9971-41df0434ba87" providerId="ADAL" clId="{08827394-AF1A-468E-9DA3-B8974013FAC5}" dt="2024-09-16T14:07:50.847" v="813" actId="21"/>
          <ac:picMkLst>
            <pc:docMk/>
            <pc:sldMk cId="3593557842" sldId="282"/>
            <ac:picMk id="1064" creationId="{E2AE90E6-F1E5-920D-E826-A152B6A73AC0}"/>
          </ac:picMkLst>
        </pc:picChg>
        <pc:picChg chg="mod">
          <ac:chgData name="Federico Ramognino" userId="cdd6b449-5257-48b2-9971-41df0434ba87" providerId="ADAL" clId="{08827394-AF1A-468E-9DA3-B8974013FAC5}" dt="2024-09-16T13:54:47.070" v="718" actId="1076"/>
          <ac:picMkLst>
            <pc:docMk/>
            <pc:sldMk cId="3593557842" sldId="282"/>
            <ac:picMk id="1066" creationId="{254F61E9-CF4B-E4A8-D02C-116B59028707}"/>
          </ac:picMkLst>
        </pc:picChg>
        <pc:picChg chg="add mod">
          <ac:chgData name="Federico Ramognino" userId="cdd6b449-5257-48b2-9971-41df0434ba87" providerId="ADAL" clId="{08827394-AF1A-468E-9DA3-B8974013FAC5}" dt="2024-09-16T14:08:27.932" v="824" actId="164"/>
          <ac:picMkLst>
            <pc:docMk/>
            <pc:sldMk cId="3593557842" sldId="282"/>
            <ac:picMk id="1067" creationId="{E2AE90E6-F1E5-920D-E826-A152B6A73AC0}"/>
          </ac:picMkLst>
        </pc:picChg>
        <pc:picChg chg="add mod">
          <ac:chgData name="Federico Ramognino" userId="cdd6b449-5257-48b2-9971-41df0434ba87" providerId="ADAL" clId="{08827394-AF1A-468E-9DA3-B8974013FAC5}" dt="2024-09-16T14:08:27.932" v="824" actId="164"/>
          <ac:picMkLst>
            <pc:docMk/>
            <pc:sldMk cId="3593557842" sldId="282"/>
            <ac:picMk id="1069" creationId="{53728631-2C02-2417-46B7-0E2E69C07AF1}"/>
          </ac:picMkLst>
        </pc:picChg>
        <pc:picChg chg="add del mod">
          <ac:chgData name="Federico Ramognino" userId="cdd6b449-5257-48b2-9971-41df0434ba87" providerId="ADAL" clId="{08827394-AF1A-468E-9DA3-B8974013FAC5}" dt="2024-09-16T14:09:41.500" v="843" actId="478"/>
          <ac:picMkLst>
            <pc:docMk/>
            <pc:sldMk cId="3593557842" sldId="282"/>
            <ac:picMk id="1070" creationId="{59277EBC-F528-0DAF-613F-126C3F161E02}"/>
          </ac:picMkLst>
        </pc:picChg>
        <pc:picChg chg="mod">
          <ac:chgData name="Federico Ramognino" userId="cdd6b449-5257-48b2-9971-41df0434ba87" providerId="ADAL" clId="{08827394-AF1A-468E-9DA3-B8974013FAC5}" dt="2024-09-16T14:10:22.091" v="853" actId="571"/>
          <ac:picMkLst>
            <pc:docMk/>
            <pc:sldMk cId="3593557842" sldId="282"/>
            <ac:picMk id="1086" creationId="{1076AB7E-538A-EACC-DDA0-4FBF0EED32FB}"/>
          </ac:picMkLst>
        </pc:picChg>
        <pc:picChg chg="mod">
          <ac:chgData name="Federico Ramognino" userId="cdd6b449-5257-48b2-9971-41df0434ba87" providerId="ADAL" clId="{08827394-AF1A-468E-9DA3-B8974013FAC5}" dt="2024-09-16T14:10:22.091" v="853" actId="571"/>
          <ac:picMkLst>
            <pc:docMk/>
            <pc:sldMk cId="3593557842" sldId="282"/>
            <ac:picMk id="1094" creationId="{D02BCD1F-19BF-ED10-177D-A6E95F32EA50}"/>
          </ac:picMkLst>
        </pc:picChg>
        <pc:picChg chg="mod">
          <ac:chgData name="Federico Ramognino" userId="cdd6b449-5257-48b2-9971-41df0434ba87" providerId="ADAL" clId="{08827394-AF1A-468E-9DA3-B8974013FAC5}" dt="2024-09-16T14:10:22.091" v="853" actId="571"/>
          <ac:picMkLst>
            <pc:docMk/>
            <pc:sldMk cId="3593557842" sldId="282"/>
            <ac:picMk id="1115" creationId="{4D05ED18-179A-27B6-71CF-5DC61AD79823}"/>
          </ac:picMkLst>
        </pc:picChg>
        <pc:picChg chg="mod">
          <ac:chgData name="Federico Ramognino" userId="cdd6b449-5257-48b2-9971-41df0434ba87" providerId="ADAL" clId="{08827394-AF1A-468E-9DA3-B8974013FAC5}" dt="2024-09-16T14:10:22.091" v="853" actId="571"/>
          <ac:picMkLst>
            <pc:docMk/>
            <pc:sldMk cId="3593557842" sldId="282"/>
            <ac:picMk id="1117" creationId="{F4AA4084-E1F6-AA9D-5BA1-4C4CA3077880}"/>
          </ac:picMkLst>
        </pc:picChg>
        <pc:picChg chg="mod">
          <ac:chgData name="Federico Ramognino" userId="cdd6b449-5257-48b2-9971-41df0434ba87" providerId="ADAL" clId="{08827394-AF1A-468E-9DA3-B8974013FAC5}" dt="2024-09-16T14:10:22.091" v="853" actId="571"/>
          <ac:picMkLst>
            <pc:docMk/>
            <pc:sldMk cId="3593557842" sldId="282"/>
            <ac:picMk id="1120" creationId="{1051C501-1F73-C814-ACEF-625DFA1A77DA}"/>
          </ac:picMkLst>
        </pc:picChg>
        <pc:cxnChg chg="mod">
          <ac:chgData name="Federico Ramognino" userId="cdd6b449-5257-48b2-9971-41df0434ba87" providerId="ADAL" clId="{08827394-AF1A-468E-9DA3-B8974013FAC5}" dt="2024-09-16T14:13:50.543" v="900" actId="21"/>
          <ac:cxnSpMkLst>
            <pc:docMk/>
            <pc:sldMk cId="3593557842" sldId="282"/>
            <ac:cxnSpMk id="8" creationId="{DF869D9D-DA97-D0E0-9112-3031E175F0BD}"/>
          </ac:cxnSpMkLst>
        </pc:cxnChg>
        <pc:cxnChg chg="mod">
          <ac:chgData name="Federico Ramognino" userId="cdd6b449-5257-48b2-9971-41df0434ba87" providerId="ADAL" clId="{08827394-AF1A-468E-9DA3-B8974013FAC5}" dt="2024-09-16T14:13:50.543" v="900" actId="21"/>
          <ac:cxnSpMkLst>
            <pc:docMk/>
            <pc:sldMk cId="3593557842" sldId="282"/>
            <ac:cxnSpMk id="9" creationId="{EB2B12DA-939D-E3BB-2B9A-E47B66346B8C}"/>
          </ac:cxnSpMkLst>
        </pc:cxnChg>
        <pc:cxnChg chg="mod">
          <ac:chgData name="Federico Ramognino" userId="cdd6b449-5257-48b2-9971-41df0434ba87" providerId="ADAL" clId="{08827394-AF1A-468E-9DA3-B8974013FAC5}" dt="2024-09-16T14:13:50.543" v="900" actId="21"/>
          <ac:cxnSpMkLst>
            <pc:docMk/>
            <pc:sldMk cId="3593557842" sldId="282"/>
            <ac:cxnSpMk id="10" creationId="{032A94C7-23E1-93A6-CFDE-4B77CFD793B2}"/>
          </ac:cxnSpMkLst>
        </pc:cxnChg>
        <pc:cxnChg chg="mod">
          <ac:chgData name="Federico Ramognino" userId="cdd6b449-5257-48b2-9971-41df0434ba87" providerId="ADAL" clId="{08827394-AF1A-468E-9DA3-B8974013FAC5}" dt="2024-09-16T14:13:50.543" v="900" actId="21"/>
          <ac:cxnSpMkLst>
            <pc:docMk/>
            <pc:sldMk cId="3593557842" sldId="282"/>
            <ac:cxnSpMk id="12" creationId="{EBF74FAB-F37A-36C2-7D7D-24F06D39CEFE}"/>
          </ac:cxnSpMkLst>
        </pc:cxnChg>
        <pc:cxnChg chg="mod">
          <ac:chgData name="Federico Ramognino" userId="cdd6b449-5257-48b2-9971-41df0434ba87" providerId="ADAL" clId="{08827394-AF1A-468E-9DA3-B8974013FAC5}" dt="2024-09-16T14:13:50.543" v="900" actId="21"/>
          <ac:cxnSpMkLst>
            <pc:docMk/>
            <pc:sldMk cId="3593557842" sldId="282"/>
            <ac:cxnSpMk id="13" creationId="{4B537AB2-A485-85C6-D224-2914F89AFC0B}"/>
          </ac:cxnSpMkLst>
        </pc:cxnChg>
        <pc:cxnChg chg="mod">
          <ac:chgData name="Federico Ramognino" userId="cdd6b449-5257-48b2-9971-41df0434ba87" providerId="ADAL" clId="{08827394-AF1A-468E-9DA3-B8974013FAC5}" dt="2024-09-16T14:13:50.543" v="900" actId="21"/>
          <ac:cxnSpMkLst>
            <pc:docMk/>
            <pc:sldMk cId="3593557842" sldId="282"/>
            <ac:cxnSpMk id="14" creationId="{30AFDB24-2DA5-2C1D-2C3E-58B60C47BCFB}"/>
          </ac:cxnSpMkLst>
        </pc:cxnChg>
        <pc:cxnChg chg="mod">
          <ac:chgData name="Federico Ramognino" userId="cdd6b449-5257-48b2-9971-41df0434ba87" providerId="ADAL" clId="{08827394-AF1A-468E-9DA3-B8974013FAC5}" dt="2024-09-16T14:13:50.543" v="900" actId="21"/>
          <ac:cxnSpMkLst>
            <pc:docMk/>
            <pc:sldMk cId="3593557842" sldId="282"/>
            <ac:cxnSpMk id="15" creationId="{5C4D9FDC-38F9-2A7A-0AE9-3FEEFE086CD2}"/>
          </ac:cxnSpMkLst>
        </pc:cxnChg>
        <pc:cxnChg chg="mod">
          <ac:chgData name="Federico Ramognino" userId="cdd6b449-5257-48b2-9971-41df0434ba87" providerId="ADAL" clId="{08827394-AF1A-468E-9DA3-B8974013FAC5}" dt="2024-09-16T14:13:50.543" v="900" actId="21"/>
          <ac:cxnSpMkLst>
            <pc:docMk/>
            <pc:sldMk cId="3593557842" sldId="282"/>
            <ac:cxnSpMk id="16" creationId="{8E543562-0B86-9036-231D-04C9D2748D4E}"/>
          </ac:cxnSpMkLst>
        </pc:cxnChg>
        <pc:cxnChg chg="mod">
          <ac:chgData name="Federico Ramognino" userId="cdd6b449-5257-48b2-9971-41df0434ba87" providerId="ADAL" clId="{08827394-AF1A-468E-9DA3-B8974013FAC5}" dt="2024-09-16T14:13:50.543" v="900" actId="21"/>
          <ac:cxnSpMkLst>
            <pc:docMk/>
            <pc:sldMk cId="3593557842" sldId="282"/>
            <ac:cxnSpMk id="17" creationId="{08EB557E-89BC-79A9-558A-DF91A3409C42}"/>
          </ac:cxnSpMkLst>
        </pc:cxnChg>
        <pc:cxnChg chg="mod">
          <ac:chgData name="Federico Ramognino" userId="cdd6b449-5257-48b2-9971-41df0434ba87" providerId="ADAL" clId="{08827394-AF1A-468E-9DA3-B8974013FAC5}" dt="2024-09-16T14:13:50.543" v="900" actId="21"/>
          <ac:cxnSpMkLst>
            <pc:docMk/>
            <pc:sldMk cId="3593557842" sldId="282"/>
            <ac:cxnSpMk id="18" creationId="{539003FB-2E3D-01DA-72C7-B2287109EDA9}"/>
          </ac:cxnSpMkLst>
        </pc:cxnChg>
        <pc:cxnChg chg="mod">
          <ac:chgData name="Federico Ramognino" userId="cdd6b449-5257-48b2-9971-41df0434ba87" providerId="ADAL" clId="{08827394-AF1A-468E-9DA3-B8974013FAC5}" dt="2024-09-16T14:13:50.543" v="900" actId="21"/>
          <ac:cxnSpMkLst>
            <pc:docMk/>
            <pc:sldMk cId="3593557842" sldId="282"/>
            <ac:cxnSpMk id="20" creationId="{0A88B4FA-E056-2192-2096-BE99178608C8}"/>
          </ac:cxnSpMkLst>
        </pc:cxnChg>
        <pc:cxnChg chg="mod">
          <ac:chgData name="Federico Ramognino" userId="cdd6b449-5257-48b2-9971-41df0434ba87" providerId="ADAL" clId="{08827394-AF1A-468E-9DA3-B8974013FAC5}" dt="2024-09-16T14:13:50.543" v="900" actId="21"/>
          <ac:cxnSpMkLst>
            <pc:docMk/>
            <pc:sldMk cId="3593557842" sldId="282"/>
            <ac:cxnSpMk id="21" creationId="{6ED7FB4B-4AE4-B31C-080A-AAF881A24CDB}"/>
          </ac:cxnSpMkLst>
        </pc:cxnChg>
        <pc:cxnChg chg="mod">
          <ac:chgData name="Federico Ramognino" userId="cdd6b449-5257-48b2-9971-41df0434ba87" providerId="ADAL" clId="{08827394-AF1A-468E-9DA3-B8974013FAC5}" dt="2024-09-16T14:13:50.543" v="900" actId="21"/>
          <ac:cxnSpMkLst>
            <pc:docMk/>
            <pc:sldMk cId="3593557842" sldId="282"/>
            <ac:cxnSpMk id="22" creationId="{1EC5396F-15B2-053A-7787-F82448D978EF}"/>
          </ac:cxnSpMkLst>
        </pc:cxnChg>
        <pc:cxnChg chg="mod">
          <ac:chgData name="Federico Ramognino" userId="cdd6b449-5257-48b2-9971-41df0434ba87" providerId="ADAL" clId="{08827394-AF1A-468E-9DA3-B8974013FAC5}" dt="2024-09-16T14:13:50.543" v="900" actId="21"/>
          <ac:cxnSpMkLst>
            <pc:docMk/>
            <pc:sldMk cId="3593557842" sldId="282"/>
            <ac:cxnSpMk id="23" creationId="{DFD1CC74-086E-007E-1B42-214896759CA3}"/>
          </ac:cxnSpMkLst>
        </pc:cxnChg>
        <pc:cxnChg chg="add del mod topLvl">
          <ac:chgData name="Federico Ramognino" userId="cdd6b449-5257-48b2-9971-41df0434ba87" providerId="ADAL" clId="{08827394-AF1A-468E-9DA3-B8974013FAC5}" dt="2024-09-16T14:04:55.012" v="771" actId="478"/>
          <ac:cxnSpMkLst>
            <pc:docMk/>
            <pc:sldMk cId="3593557842" sldId="282"/>
            <ac:cxnSpMk id="38" creationId="{7B892BDC-4D79-1A8D-8ADD-556EABBDD818}"/>
          </ac:cxnSpMkLst>
        </pc:cxnChg>
        <pc:cxnChg chg="add del mod topLvl">
          <ac:chgData name="Federico Ramognino" userId="cdd6b449-5257-48b2-9971-41df0434ba87" providerId="ADAL" clId="{08827394-AF1A-468E-9DA3-B8974013FAC5}" dt="2024-09-16T14:04:55.012" v="771" actId="478"/>
          <ac:cxnSpMkLst>
            <pc:docMk/>
            <pc:sldMk cId="3593557842" sldId="282"/>
            <ac:cxnSpMk id="39" creationId="{70445A44-9574-E0B4-F863-A548AC5262FB}"/>
          </ac:cxnSpMkLst>
        </pc:cxnChg>
        <pc:cxnChg chg="add del mod topLvl">
          <ac:chgData name="Federico Ramognino" userId="cdd6b449-5257-48b2-9971-41df0434ba87" providerId="ADAL" clId="{08827394-AF1A-468E-9DA3-B8974013FAC5}" dt="2024-09-16T14:04:55.012" v="771" actId="478"/>
          <ac:cxnSpMkLst>
            <pc:docMk/>
            <pc:sldMk cId="3593557842" sldId="282"/>
            <ac:cxnSpMk id="40" creationId="{1A1E4D1A-EEA5-D8B8-F8BC-5033B28E2376}"/>
          </ac:cxnSpMkLst>
        </pc:cxnChg>
        <pc:cxnChg chg="add del mod topLvl">
          <ac:chgData name="Federico Ramognino" userId="cdd6b449-5257-48b2-9971-41df0434ba87" providerId="ADAL" clId="{08827394-AF1A-468E-9DA3-B8974013FAC5}" dt="2024-09-16T14:04:55.012" v="771" actId="478"/>
          <ac:cxnSpMkLst>
            <pc:docMk/>
            <pc:sldMk cId="3593557842" sldId="282"/>
            <ac:cxnSpMk id="42" creationId="{433A0162-2B57-11E1-5D05-0CBC11C045DD}"/>
          </ac:cxnSpMkLst>
        </pc:cxnChg>
        <pc:cxnChg chg="add del mod topLvl">
          <ac:chgData name="Federico Ramognino" userId="cdd6b449-5257-48b2-9971-41df0434ba87" providerId="ADAL" clId="{08827394-AF1A-468E-9DA3-B8974013FAC5}" dt="2024-09-16T14:04:55.012" v="771" actId="478"/>
          <ac:cxnSpMkLst>
            <pc:docMk/>
            <pc:sldMk cId="3593557842" sldId="282"/>
            <ac:cxnSpMk id="43" creationId="{BA6CF524-1FDE-0FFA-B66E-02B776E3BE5C}"/>
          </ac:cxnSpMkLst>
        </pc:cxnChg>
        <pc:cxnChg chg="add del mod topLvl">
          <ac:chgData name="Federico Ramognino" userId="cdd6b449-5257-48b2-9971-41df0434ba87" providerId="ADAL" clId="{08827394-AF1A-468E-9DA3-B8974013FAC5}" dt="2024-09-16T14:04:55.012" v="771" actId="478"/>
          <ac:cxnSpMkLst>
            <pc:docMk/>
            <pc:sldMk cId="3593557842" sldId="282"/>
            <ac:cxnSpMk id="44" creationId="{46A26E33-37AB-2945-5757-A052A287530C}"/>
          </ac:cxnSpMkLst>
        </pc:cxnChg>
        <pc:cxnChg chg="add del mod topLvl">
          <ac:chgData name="Federico Ramognino" userId="cdd6b449-5257-48b2-9971-41df0434ba87" providerId="ADAL" clId="{08827394-AF1A-468E-9DA3-B8974013FAC5}" dt="2024-09-16T14:04:55.012" v="771" actId="478"/>
          <ac:cxnSpMkLst>
            <pc:docMk/>
            <pc:sldMk cId="3593557842" sldId="282"/>
            <ac:cxnSpMk id="45" creationId="{F4D74B16-FABA-EAA8-947B-BBA3862B7725}"/>
          </ac:cxnSpMkLst>
        </pc:cxnChg>
        <pc:cxnChg chg="mod">
          <ac:chgData name="Federico Ramognino" userId="cdd6b449-5257-48b2-9971-41df0434ba87" providerId="ADAL" clId="{08827394-AF1A-468E-9DA3-B8974013FAC5}" dt="2024-09-16T13:54:47.070" v="718" actId="1076"/>
          <ac:cxnSpMkLst>
            <pc:docMk/>
            <pc:sldMk cId="3593557842" sldId="282"/>
            <ac:cxnSpMk id="46" creationId="{873452DB-67BD-8C43-8AD4-0E200B57A85A}"/>
          </ac:cxnSpMkLst>
        </pc:cxnChg>
        <pc:cxnChg chg="add del mod topLvl">
          <ac:chgData name="Federico Ramognino" userId="cdd6b449-5257-48b2-9971-41df0434ba87" providerId="ADAL" clId="{08827394-AF1A-468E-9DA3-B8974013FAC5}" dt="2024-09-16T14:04:55.012" v="771" actId="478"/>
          <ac:cxnSpMkLst>
            <pc:docMk/>
            <pc:sldMk cId="3593557842" sldId="282"/>
            <ac:cxnSpMk id="47" creationId="{98A72AA8-1BE3-A746-EB69-B4C96CEACE01}"/>
          </ac:cxnSpMkLst>
        </pc:cxnChg>
        <pc:cxnChg chg="add del mod topLvl">
          <ac:chgData name="Federico Ramognino" userId="cdd6b449-5257-48b2-9971-41df0434ba87" providerId="ADAL" clId="{08827394-AF1A-468E-9DA3-B8974013FAC5}" dt="2024-09-16T14:04:55.012" v="771" actId="478"/>
          <ac:cxnSpMkLst>
            <pc:docMk/>
            <pc:sldMk cId="3593557842" sldId="282"/>
            <ac:cxnSpMk id="48" creationId="{669D9880-77CB-E5C8-EDAF-83618C18436A}"/>
          </ac:cxnSpMkLst>
        </pc:cxnChg>
        <pc:cxnChg chg="mod">
          <ac:chgData name="Federico Ramognino" userId="cdd6b449-5257-48b2-9971-41df0434ba87" providerId="ADAL" clId="{08827394-AF1A-468E-9DA3-B8974013FAC5}" dt="2024-09-16T13:54:47.070" v="718" actId="1076"/>
          <ac:cxnSpMkLst>
            <pc:docMk/>
            <pc:sldMk cId="3593557842" sldId="282"/>
            <ac:cxnSpMk id="49" creationId="{B0441F41-895E-0F14-1E6F-99F01F6840BE}"/>
          </ac:cxnSpMkLst>
        </pc:cxnChg>
        <pc:cxnChg chg="mod">
          <ac:chgData name="Federico Ramognino" userId="cdd6b449-5257-48b2-9971-41df0434ba87" providerId="ADAL" clId="{08827394-AF1A-468E-9DA3-B8974013FAC5}" dt="2024-09-16T13:54:47.070" v="718" actId="1076"/>
          <ac:cxnSpMkLst>
            <pc:docMk/>
            <pc:sldMk cId="3593557842" sldId="282"/>
            <ac:cxnSpMk id="50" creationId="{6E0C6B8B-1F5A-9BB1-29EE-476D3DD274E1}"/>
          </ac:cxnSpMkLst>
        </pc:cxnChg>
        <pc:cxnChg chg="add del mod topLvl">
          <ac:chgData name="Federico Ramognino" userId="cdd6b449-5257-48b2-9971-41df0434ba87" providerId="ADAL" clId="{08827394-AF1A-468E-9DA3-B8974013FAC5}" dt="2024-09-16T14:04:55.012" v="771" actId="478"/>
          <ac:cxnSpMkLst>
            <pc:docMk/>
            <pc:sldMk cId="3593557842" sldId="282"/>
            <ac:cxnSpMk id="51" creationId="{FF2B22AC-FDFC-E12E-5A12-D4952D5B0A03}"/>
          </ac:cxnSpMkLst>
        </pc:cxnChg>
        <pc:cxnChg chg="mod">
          <ac:chgData name="Federico Ramognino" userId="cdd6b449-5257-48b2-9971-41df0434ba87" providerId="ADAL" clId="{08827394-AF1A-468E-9DA3-B8974013FAC5}" dt="2024-09-16T14:04:35.720" v="765" actId="165"/>
          <ac:cxnSpMkLst>
            <pc:docMk/>
            <pc:sldMk cId="3593557842" sldId="282"/>
            <ac:cxnSpMk id="52" creationId="{D4C12DC2-80AD-1947-3A3D-9E0E9B2C9002}"/>
          </ac:cxnSpMkLst>
        </pc:cxnChg>
        <pc:cxnChg chg="mod">
          <ac:chgData name="Federico Ramognino" userId="cdd6b449-5257-48b2-9971-41df0434ba87" providerId="ADAL" clId="{08827394-AF1A-468E-9DA3-B8974013FAC5}" dt="2024-09-16T13:54:47.070" v="718" actId="1076"/>
          <ac:cxnSpMkLst>
            <pc:docMk/>
            <pc:sldMk cId="3593557842" sldId="282"/>
            <ac:cxnSpMk id="53" creationId="{5A3A8ADD-A714-191F-F3EE-412ECA6B60B2}"/>
          </ac:cxnSpMkLst>
        </pc:cxnChg>
        <pc:cxnChg chg="mod">
          <ac:chgData name="Federico Ramognino" userId="cdd6b449-5257-48b2-9971-41df0434ba87" providerId="ADAL" clId="{08827394-AF1A-468E-9DA3-B8974013FAC5}" dt="2024-09-16T14:04:35.720" v="765" actId="165"/>
          <ac:cxnSpMkLst>
            <pc:docMk/>
            <pc:sldMk cId="3593557842" sldId="282"/>
            <ac:cxnSpMk id="54" creationId="{88F3A41E-F719-801B-D329-589900D25585}"/>
          </ac:cxnSpMkLst>
        </pc:cxnChg>
        <pc:cxnChg chg="mod">
          <ac:chgData name="Federico Ramognino" userId="cdd6b449-5257-48b2-9971-41df0434ba87" providerId="ADAL" clId="{08827394-AF1A-468E-9DA3-B8974013FAC5}" dt="2024-09-16T14:04:35.720" v="765" actId="165"/>
          <ac:cxnSpMkLst>
            <pc:docMk/>
            <pc:sldMk cId="3593557842" sldId="282"/>
            <ac:cxnSpMk id="55" creationId="{CDD1C0D4-30A3-76BB-8482-92E8C385E604}"/>
          </ac:cxnSpMkLst>
        </pc:cxnChg>
        <pc:cxnChg chg="mod">
          <ac:chgData name="Federico Ramognino" userId="cdd6b449-5257-48b2-9971-41df0434ba87" providerId="ADAL" clId="{08827394-AF1A-468E-9DA3-B8974013FAC5}" dt="2024-09-16T13:54:47.070" v="718" actId="1076"/>
          <ac:cxnSpMkLst>
            <pc:docMk/>
            <pc:sldMk cId="3593557842" sldId="282"/>
            <ac:cxnSpMk id="56" creationId="{D856FEFB-19B1-9207-1C7F-70C42608D7FA}"/>
          </ac:cxnSpMkLst>
        </pc:cxnChg>
        <pc:cxnChg chg="mod">
          <ac:chgData name="Federico Ramognino" userId="cdd6b449-5257-48b2-9971-41df0434ba87" providerId="ADAL" clId="{08827394-AF1A-468E-9DA3-B8974013FAC5}" dt="2024-09-16T14:04:35.720" v="765" actId="165"/>
          <ac:cxnSpMkLst>
            <pc:docMk/>
            <pc:sldMk cId="3593557842" sldId="282"/>
            <ac:cxnSpMk id="57" creationId="{B42CADA5-51B0-DBBD-6FD3-8F3448E6B5CE}"/>
          </ac:cxnSpMkLst>
        </pc:cxnChg>
        <pc:cxnChg chg="mod">
          <ac:chgData name="Federico Ramognino" userId="cdd6b449-5257-48b2-9971-41df0434ba87" providerId="ADAL" clId="{08827394-AF1A-468E-9DA3-B8974013FAC5}" dt="2024-09-16T13:54:47.070" v="718" actId="1076"/>
          <ac:cxnSpMkLst>
            <pc:docMk/>
            <pc:sldMk cId="3593557842" sldId="282"/>
            <ac:cxnSpMk id="61" creationId="{620699D2-2C4D-07A9-2F78-AF2521EBFAFE}"/>
          </ac:cxnSpMkLst>
        </pc:cxnChg>
        <pc:cxnChg chg="mod">
          <ac:chgData name="Federico Ramognino" userId="cdd6b449-5257-48b2-9971-41df0434ba87" providerId="ADAL" clId="{08827394-AF1A-468E-9DA3-B8974013FAC5}" dt="2024-09-16T13:54:47.070" v="718" actId="1076"/>
          <ac:cxnSpMkLst>
            <pc:docMk/>
            <pc:sldMk cId="3593557842" sldId="282"/>
            <ac:cxnSpMk id="63" creationId="{E17945D7-A96C-BCEA-AED2-517CFA041C5E}"/>
          </ac:cxnSpMkLst>
        </pc:cxnChg>
        <pc:cxnChg chg="mod">
          <ac:chgData name="Federico Ramognino" userId="cdd6b449-5257-48b2-9971-41df0434ba87" providerId="ADAL" clId="{08827394-AF1A-468E-9DA3-B8974013FAC5}" dt="2024-09-16T13:54:47.070" v="718" actId="1076"/>
          <ac:cxnSpMkLst>
            <pc:docMk/>
            <pc:sldMk cId="3593557842" sldId="282"/>
            <ac:cxnSpMk id="1024" creationId="{D84C575D-9016-1D3F-5CE2-59287BF53D1A}"/>
          </ac:cxnSpMkLst>
        </pc:cxnChg>
        <pc:cxnChg chg="mod">
          <ac:chgData name="Federico Ramognino" userId="cdd6b449-5257-48b2-9971-41df0434ba87" providerId="ADAL" clId="{08827394-AF1A-468E-9DA3-B8974013FAC5}" dt="2024-09-16T13:54:47.070" v="718" actId="1076"/>
          <ac:cxnSpMkLst>
            <pc:docMk/>
            <pc:sldMk cId="3593557842" sldId="282"/>
            <ac:cxnSpMk id="1029" creationId="{6A5AB94F-546E-CB6B-D9E2-56AAE8B4879A}"/>
          </ac:cxnSpMkLst>
        </pc:cxnChg>
        <pc:cxnChg chg="mod">
          <ac:chgData name="Federico Ramognino" userId="cdd6b449-5257-48b2-9971-41df0434ba87" providerId="ADAL" clId="{08827394-AF1A-468E-9DA3-B8974013FAC5}" dt="2024-09-16T13:54:47.070" v="718" actId="1076"/>
          <ac:cxnSpMkLst>
            <pc:docMk/>
            <pc:sldMk cId="3593557842" sldId="282"/>
            <ac:cxnSpMk id="1031" creationId="{3C130414-25E9-32E2-FCA7-61EDABF68F54}"/>
          </ac:cxnSpMkLst>
        </pc:cxnChg>
        <pc:cxnChg chg="mod">
          <ac:chgData name="Federico Ramognino" userId="cdd6b449-5257-48b2-9971-41df0434ba87" providerId="ADAL" clId="{08827394-AF1A-468E-9DA3-B8974013FAC5}" dt="2024-09-16T13:54:47.070" v="718" actId="1076"/>
          <ac:cxnSpMkLst>
            <pc:docMk/>
            <pc:sldMk cId="3593557842" sldId="282"/>
            <ac:cxnSpMk id="1035" creationId="{BE8B3CBA-181D-2145-6F90-4FEC8E901323}"/>
          </ac:cxnSpMkLst>
        </pc:cxnChg>
        <pc:cxnChg chg="mod">
          <ac:chgData name="Federico Ramognino" userId="cdd6b449-5257-48b2-9971-41df0434ba87" providerId="ADAL" clId="{08827394-AF1A-468E-9DA3-B8974013FAC5}" dt="2024-09-16T13:54:47.070" v="718" actId="1076"/>
          <ac:cxnSpMkLst>
            <pc:docMk/>
            <pc:sldMk cId="3593557842" sldId="282"/>
            <ac:cxnSpMk id="1036" creationId="{568DED6A-A9E2-A674-D561-34FED50A3E48}"/>
          </ac:cxnSpMkLst>
        </pc:cxnChg>
        <pc:cxnChg chg="mod">
          <ac:chgData name="Federico Ramognino" userId="cdd6b449-5257-48b2-9971-41df0434ba87" providerId="ADAL" clId="{08827394-AF1A-468E-9DA3-B8974013FAC5}" dt="2024-09-16T13:54:47.070" v="718" actId="1076"/>
          <ac:cxnSpMkLst>
            <pc:docMk/>
            <pc:sldMk cId="3593557842" sldId="282"/>
            <ac:cxnSpMk id="1037" creationId="{0F2E2950-1AC4-4DAF-B03C-170CEF5A9D95}"/>
          </ac:cxnSpMkLst>
        </pc:cxnChg>
        <pc:cxnChg chg="mod">
          <ac:chgData name="Federico Ramognino" userId="cdd6b449-5257-48b2-9971-41df0434ba87" providerId="ADAL" clId="{08827394-AF1A-468E-9DA3-B8974013FAC5}" dt="2024-09-16T13:54:47.070" v="718" actId="1076"/>
          <ac:cxnSpMkLst>
            <pc:docMk/>
            <pc:sldMk cId="3593557842" sldId="282"/>
            <ac:cxnSpMk id="1039" creationId="{2598D182-4534-90B8-8580-F008DAD980A2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075" creationId="{2D6D199B-80E2-C697-4F0A-BE16BB4CBB11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076" creationId="{DC7A90B9-79DC-E67F-6A01-B7FFF3213C6A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077" creationId="{EAFD74C6-C73C-DD1D-6677-B0160ECD69F3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079" creationId="{4024C10C-1E62-47D1-4A2E-C9E8F922C069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080" creationId="{DBC67986-70D9-535B-BDB6-4D49167883BE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081" creationId="{F00183EB-80B4-8AEB-2D91-E5C67903C95A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082" creationId="{EB8D58E3-6FD0-4527-DA61-E4262CC53E93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083" creationId="{93E6B2F6-2533-BFCD-E46C-4FCCFD5F63FA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084" creationId="{40116CD8-2CDD-BEE9-DEC4-7C296167CAB5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085" creationId="{AB6EF80D-80CE-860F-6627-A68017CE8FD1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087" creationId="{703A6639-98C3-D661-1EB8-B90F71CF98F3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088" creationId="{F99B05DA-46D9-E00A-E3D4-0B0797A0460F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089" creationId="{9079C6A0-8852-25E0-C78C-F6FDE5E74D3B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090" creationId="{DF183D01-48F3-94F7-AF2D-2A62DBC6F87D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097" creationId="{73CF8643-E72E-FCEC-D2A0-CB9DA6F6B629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098" creationId="{AE48809B-8DE0-8F89-9070-7373A50C8A7F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099" creationId="{89D1D4B4-18B7-0A83-8500-6406FCB69A42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101" creationId="{13E72BC2-73DE-1E0F-F987-04244E177E7A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102" creationId="{EA27F463-C52E-5494-D297-AAB2C09319B5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103" creationId="{EC2FEEFB-6B02-E0D2-1EC6-A0B4DDDA2373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104" creationId="{14989D81-ECDB-06F2-E0A9-10A4C9B213E4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105" creationId="{6BCE27B6-BAF3-F92A-6573-128606F549B4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106" creationId="{83F296D2-C2F6-71D3-58A8-D1EA8416F1B4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107" creationId="{33A66BD4-F9E7-9B3D-7B8D-3DA07A074A75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108" creationId="{5854AB77-C4FE-6C27-BAEF-06A5A673E0B9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109" creationId="{E161FF7F-015D-1F9C-C518-D1A030553620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110" creationId="{936CBFF7-BD9D-899A-0359-DCADD27D3F6C}"/>
          </ac:cxnSpMkLst>
        </pc:cxnChg>
        <pc:cxnChg chg="mod">
          <ac:chgData name="Federico Ramognino" userId="cdd6b449-5257-48b2-9971-41df0434ba87" providerId="ADAL" clId="{08827394-AF1A-468E-9DA3-B8974013FAC5}" dt="2024-09-16T14:10:22.091" v="853" actId="571"/>
          <ac:cxnSpMkLst>
            <pc:docMk/>
            <pc:sldMk cId="3593557842" sldId="282"/>
            <ac:cxnSpMk id="1111" creationId="{BD7F36D8-6AB4-3333-4334-15814FEA191D}"/>
          </ac:cxnSpMkLst>
        </pc:cxnChg>
      </pc:sldChg>
      <pc:sldChg chg="addSp delSp modSp add del mod ord">
        <pc:chgData name="Federico Ramognino" userId="cdd6b449-5257-48b2-9971-41df0434ba87" providerId="ADAL" clId="{08827394-AF1A-468E-9DA3-B8974013FAC5}" dt="2024-09-18T06:01:20.002" v="6179" actId="47"/>
        <pc:sldMkLst>
          <pc:docMk/>
          <pc:sldMk cId="807284640" sldId="283"/>
        </pc:sldMkLst>
        <pc:spChg chg="add del">
          <ac:chgData name="Federico Ramognino" userId="cdd6b449-5257-48b2-9971-41df0434ba87" providerId="ADAL" clId="{08827394-AF1A-468E-9DA3-B8974013FAC5}" dt="2024-09-18T06:01:04.959" v="6175" actId="478"/>
          <ac:spMkLst>
            <pc:docMk/>
            <pc:sldMk cId="807284640" sldId="283"/>
            <ac:spMk id="3" creationId="{BEB07D7C-C8AE-E0CF-5DAF-374E468F6572}"/>
          </ac:spMkLst>
        </pc:spChg>
        <pc:spChg chg="mod">
          <ac:chgData name="Federico Ramognino" userId="cdd6b449-5257-48b2-9971-41df0434ba87" providerId="ADAL" clId="{08827394-AF1A-468E-9DA3-B8974013FAC5}" dt="2024-09-17T12:18:29.587" v="4016" actId="113"/>
          <ac:spMkLst>
            <pc:docMk/>
            <pc:sldMk cId="807284640" sldId="283"/>
            <ac:spMk id="4" creationId="{577BF25E-3B54-EFE6-2E10-D6EE94A28EC0}"/>
          </ac:spMkLst>
        </pc:spChg>
        <pc:spChg chg="mod">
          <ac:chgData name="Federico Ramognino" userId="cdd6b449-5257-48b2-9971-41df0434ba87" providerId="ADAL" clId="{08827394-AF1A-468E-9DA3-B8974013FAC5}" dt="2024-09-17T10:04:40.623" v="3737" actId="20577"/>
          <ac:spMkLst>
            <pc:docMk/>
            <pc:sldMk cId="807284640" sldId="283"/>
            <ac:spMk id="7" creationId="{DD977027-A837-50BE-161D-D7F8A6C4BF5C}"/>
          </ac:spMkLst>
        </pc:spChg>
        <pc:spChg chg="add del ord">
          <ac:chgData name="Federico Ramognino" userId="cdd6b449-5257-48b2-9971-41df0434ba87" providerId="ADAL" clId="{08827394-AF1A-468E-9DA3-B8974013FAC5}" dt="2024-09-17T14:54:09.837" v="5855" actId="167"/>
          <ac:spMkLst>
            <pc:docMk/>
            <pc:sldMk cId="807284640" sldId="283"/>
            <ac:spMk id="8" creationId="{E1309BED-1906-F8B5-EBF3-A0886C5723F4}"/>
          </ac:spMkLst>
        </pc:spChg>
        <pc:spChg chg="add mod">
          <ac:chgData name="Federico Ramognino" userId="cdd6b449-5257-48b2-9971-41df0434ba87" providerId="ADAL" clId="{08827394-AF1A-468E-9DA3-B8974013FAC5}" dt="2024-09-17T14:03:05.229" v="5454" actId="165"/>
          <ac:spMkLst>
            <pc:docMk/>
            <pc:sldMk cId="807284640" sldId="283"/>
            <ac:spMk id="9" creationId="{0C86A4B3-B647-FE66-3481-67AA329135F3}"/>
          </ac:spMkLst>
        </pc:spChg>
        <pc:spChg chg="add mod ord">
          <ac:chgData name="Federico Ramognino" userId="cdd6b449-5257-48b2-9971-41df0434ba87" providerId="ADAL" clId="{08827394-AF1A-468E-9DA3-B8974013FAC5}" dt="2024-09-17T14:03:05.229" v="5454" actId="165"/>
          <ac:spMkLst>
            <pc:docMk/>
            <pc:sldMk cId="807284640" sldId="283"/>
            <ac:spMk id="10" creationId="{259670BB-A196-4F05-AC2E-6F5F3F145096}"/>
          </ac:spMkLst>
        </pc:spChg>
        <pc:spChg chg="add mod">
          <ac:chgData name="Federico Ramognino" userId="cdd6b449-5257-48b2-9971-41df0434ba87" providerId="ADAL" clId="{08827394-AF1A-468E-9DA3-B8974013FAC5}" dt="2024-09-17T14:03:05.229" v="5454" actId="165"/>
          <ac:spMkLst>
            <pc:docMk/>
            <pc:sldMk cId="807284640" sldId="283"/>
            <ac:spMk id="11" creationId="{34648DAA-1E62-ED9E-21CF-798BE7725B0E}"/>
          </ac:spMkLst>
        </pc:spChg>
        <pc:spChg chg="mod">
          <ac:chgData name="Federico Ramognino" userId="cdd6b449-5257-48b2-9971-41df0434ba87" providerId="ADAL" clId="{08827394-AF1A-468E-9DA3-B8974013FAC5}" dt="2024-09-17T12:35:28.824" v="4248"/>
          <ac:spMkLst>
            <pc:docMk/>
            <pc:sldMk cId="807284640" sldId="283"/>
            <ac:spMk id="13" creationId="{C19F6DED-A4B2-7B6E-28BF-485D70B0F51E}"/>
          </ac:spMkLst>
        </pc:spChg>
        <pc:spChg chg="mod">
          <ac:chgData name="Federico Ramognino" userId="cdd6b449-5257-48b2-9971-41df0434ba87" providerId="ADAL" clId="{08827394-AF1A-468E-9DA3-B8974013FAC5}" dt="2024-09-17T12:35:38.347" v="4253" actId="113"/>
          <ac:spMkLst>
            <pc:docMk/>
            <pc:sldMk cId="807284640" sldId="283"/>
            <ac:spMk id="17" creationId="{DDB3C4A1-BC07-DDE2-E353-B189F24541C9}"/>
          </ac:spMkLst>
        </pc:spChg>
        <pc:spChg chg="mod">
          <ac:chgData name="Federico Ramognino" userId="cdd6b449-5257-48b2-9971-41df0434ba87" providerId="ADAL" clId="{08827394-AF1A-468E-9DA3-B8974013FAC5}" dt="2024-09-17T14:03:05.229" v="5454" actId="165"/>
          <ac:spMkLst>
            <pc:docMk/>
            <pc:sldMk cId="807284640" sldId="283"/>
            <ac:spMk id="21" creationId="{FFFD1E7C-375A-13AE-B87D-911121CBD09C}"/>
          </ac:spMkLst>
        </pc:spChg>
        <pc:spChg chg="add del mod">
          <ac:chgData name="Federico Ramognino" userId="cdd6b449-5257-48b2-9971-41df0434ba87" providerId="ADAL" clId="{08827394-AF1A-468E-9DA3-B8974013FAC5}" dt="2024-09-17T14:01:37.936" v="5411" actId="478"/>
          <ac:spMkLst>
            <pc:docMk/>
            <pc:sldMk cId="807284640" sldId="283"/>
            <ac:spMk id="26" creationId="{5E3761BB-C861-D259-23EE-67FF9916339B}"/>
          </ac:spMkLst>
        </pc:spChg>
        <pc:spChg chg="add del mod">
          <ac:chgData name="Federico Ramognino" userId="cdd6b449-5257-48b2-9971-41df0434ba87" providerId="ADAL" clId="{08827394-AF1A-468E-9DA3-B8974013FAC5}" dt="2024-09-17T14:54:04.811" v="5854" actId="478"/>
          <ac:spMkLst>
            <pc:docMk/>
            <pc:sldMk cId="807284640" sldId="283"/>
            <ac:spMk id="31" creationId="{292594CD-8D1E-7952-AE90-0029ED11C036}"/>
          </ac:spMkLst>
        </pc:spChg>
        <pc:spChg chg="add del mod">
          <ac:chgData name="Federico Ramognino" userId="cdd6b449-5257-48b2-9971-41df0434ba87" providerId="ADAL" clId="{08827394-AF1A-468E-9DA3-B8974013FAC5}" dt="2024-09-17T14:51:04.989" v="5799" actId="478"/>
          <ac:spMkLst>
            <pc:docMk/>
            <pc:sldMk cId="807284640" sldId="283"/>
            <ac:spMk id="33" creationId="{E9A92515-9F2D-60AC-48F1-6D6A61372B2E}"/>
          </ac:spMkLst>
        </pc:spChg>
        <pc:spChg chg="add del mod">
          <ac:chgData name="Federico Ramognino" userId="cdd6b449-5257-48b2-9971-41df0434ba87" providerId="ADAL" clId="{08827394-AF1A-468E-9DA3-B8974013FAC5}" dt="2024-09-17T14:09:26.463" v="5483" actId="478"/>
          <ac:spMkLst>
            <pc:docMk/>
            <pc:sldMk cId="807284640" sldId="283"/>
            <ac:spMk id="34" creationId="{A4A4AA14-6E36-F6C3-DB23-567244010212}"/>
          </ac:spMkLst>
        </pc:spChg>
        <pc:spChg chg="add del">
          <ac:chgData name="Federico Ramognino" userId="cdd6b449-5257-48b2-9971-41df0434ba87" providerId="ADAL" clId="{08827394-AF1A-468E-9DA3-B8974013FAC5}" dt="2024-09-17T14:09:55.081" v="5485" actId="22"/>
          <ac:spMkLst>
            <pc:docMk/>
            <pc:sldMk cId="807284640" sldId="283"/>
            <ac:spMk id="36" creationId="{565789E0-8C0C-2575-EE45-C8494AC62161}"/>
          </ac:spMkLst>
        </pc:spChg>
        <pc:spChg chg="add del mod topLvl">
          <ac:chgData name="Federico Ramognino" userId="cdd6b449-5257-48b2-9971-41df0434ba87" providerId="ADAL" clId="{08827394-AF1A-468E-9DA3-B8974013FAC5}" dt="2024-09-17T14:42:58.193" v="5715" actId="478"/>
          <ac:spMkLst>
            <pc:docMk/>
            <pc:sldMk cId="807284640" sldId="283"/>
            <ac:spMk id="37" creationId="{568B76CD-8261-D54A-B1D9-2587D5983FA6}"/>
          </ac:spMkLst>
        </pc:spChg>
        <pc:spChg chg="add del mod">
          <ac:chgData name="Federico Ramognino" userId="cdd6b449-5257-48b2-9971-41df0434ba87" providerId="ADAL" clId="{08827394-AF1A-468E-9DA3-B8974013FAC5}" dt="2024-09-17T14:15:45.035" v="5601" actId="478"/>
          <ac:spMkLst>
            <pc:docMk/>
            <pc:sldMk cId="807284640" sldId="283"/>
            <ac:spMk id="39" creationId="{5BF082BF-E9AF-0A58-E943-5DED9D3F607B}"/>
          </ac:spMkLst>
        </pc:spChg>
        <pc:spChg chg="add del mod ord">
          <ac:chgData name="Federico Ramognino" userId="cdd6b449-5257-48b2-9971-41df0434ba87" providerId="ADAL" clId="{08827394-AF1A-468E-9DA3-B8974013FAC5}" dt="2024-09-17T14:42:55.414" v="5713" actId="478"/>
          <ac:spMkLst>
            <pc:docMk/>
            <pc:sldMk cId="807284640" sldId="283"/>
            <ac:spMk id="40" creationId="{ADDD8D25-4582-053A-05EC-168535376739}"/>
          </ac:spMkLst>
        </pc:spChg>
        <pc:spChg chg="add del mod">
          <ac:chgData name="Federico Ramognino" userId="cdd6b449-5257-48b2-9971-41df0434ba87" providerId="ADAL" clId="{08827394-AF1A-468E-9DA3-B8974013FAC5}" dt="2024-09-17T14:42:56.849" v="5714" actId="478"/>
          <ac:spMkLst>
            <pc:docMk/>
            <pc:sldMk cId="807284640" sldId="283"/>
            <ac:spMk id="42" creationId="{AC7B3FC3-A4E3-7C06-F52E-FFFF2891D0E9}"/>
          </ac:spMkLst>
        </pc:spChg>
        <pc:spChg chg="add del mod">
          <ac:chgData name="Federico Ramognino" userId="cdd6b449-5257-48b2-9971-41df0434ba87" providerId="ADAL" clId="{08827394-AF1A-468E-9DA3-B8974013FAC5}" dt="2024-09-17T14:23:43.557" v="5689" actId="478"/>
          <ac:spMkLst>
            <pc:docMk/>
            <pc:sldMk cId="807284640" sldId="283"/>
            <ac:spMk id="43" creationId="{40B04372-A091-4AB9-84B5-E9FC8667507D}"/>
          </ac:spMkLst>
        </pc:spChg>
        <pc:spChg chg="add del mod">
          <ac:chgData name="Federico Ramognino" userId="cdd6b449-5257-48b2-9971-41df0434ba87" providerId="ADAL" clId="{08827394-AF1A-468E-9DA3-B8974013FAC5}" dt="2024-09-17T14:23:41.088" v="5688" actId="478"/>
          <ac:spMkLst>
            <pc:docMk/>
            <pc:sldMk cId="807284640" sldId="283"/>
            <ac:spMk id="44" creationId="{F4121EB5-4F94-0931-C95B-DD495019EB4A}"/>
          </ac:spMkLst>
        </pc:spChg>
        <pc:spChg chg="add del">
          <ac:chgData name="Federico Ramognino" userId="cdd6b449-5257-48b2-9971-41df0434ba87" providerId="ADAL" clId="{08827394-AF1A-468E-9DA3-B8974013FAC5}" dt="2024-09-17T14:42:48.438" v="5710" actId="22"/>
          <ac:spMkLst>
            <pc:docMk/>
            <pc:sldMk cId="807284640" sldId="283"/>
            <ac:spMk id="46" creationId="{307337AB-7E28-23FB-B866-296AA2219035}"/>
          </ac:spMkLst>
        </pc:spChg>
        <pc:spChg chg="add">
          <ac:chgData name="Federico Ramognino" userId="cdd6b449-5257-48b2-9971-41df0434ba87" providerId="ADAL" clId="{08827394-AF1A-468E-9DA3-B8974013FAC5}" dt="2024-09-17T14:43:37.755" v="5717"/>
          <ac:spMkLst>
            <pc:docMk/>
            <pc:sldMk cId="807284640" sldId="283"/>
            <ac:spMk id="48" creationId="{7FF66EB6-0634-B3AE-52C5-A157DB29D79A}"/>
          </ac:spMkLst>
        </pc:spChg>
        <pc:spChg chg="add del mod">
          <ac:chgData name="Federico Ramognino" userId="cdd6b449-5257-48b2-9971-41df0434ba87" providerId="ADAL" clId="{08827394-AF1A-468E-9DA3-B8974013FAC5}" dt="2024-09-17T14:43:44.336" v="5720" actId="478"/>
          <ac:spMkLst>
            <pc:docMk/>
            <pc:sldMk cId="807284640" sldId="283"/>
            <ac:spMk id="49" creationId="{DC3B0925-111A-13F8-8426-EFA6CA7C4B39}"/>
          </ac:spMkLst>
        </pc:spChg>
        <pc:spChg chg="add">
          <ac:chgData name="Federico Ramognino" userId="cdd6b449-5257-48b2-9971-41df0434ba87" providerId="ADAL" clId="{08827394-AF1A-468E-9DA3-B8974013FAC5}" dt="2024-09-17T14:43:52.260" v="5721"/>
          <ac:spMkLst>
            <pc:docMk/>
            <pc:sldMk cId="807284640" sldId="283"/>
            <ac:spMk id="50" creationId="{5A9392AB-15F6-99D4-11DA-E33DC5DBABCD}"/>
          </ac:spMkLst>
        </pc:spChg>
        <pc:grpChg chg="add del mod">
          <ac:chgData name="Federico Ramognino" userId="cdd6b449-5257-48b2-9971-41df0434ba87" providerId="ADAL" clId="{08827394-AF1A-468E-9DA3-B8974013FAC5}" dt="2024-09-17T12:35:33.507" v="4250" actId="478"/>
          <ac:grpSpMkLst>
            <pc:docMk/>
            <pc:sldMk cId="807284640" sldId="283"/>
            <ac:grpSpMk id="3" creationId="{DBE8A908-7A1E-4E22-47C8-4BBEB8EC7771}"/>
          </ac:grpSpMkLst>
        </pc:grpChg>
        <pc:grpChg chg="add mod">
          <ac:chgData name="Federico Ramognino" userId="cdd6b449-5257-48b2-9971-41df0434ba87" providerId="ADAL" clId="{08827394-AF1A-468E-9DA3-B8974013FAC5}" dt="2024-09-17T12:35:28.824" v="4248"/>
          <ac:grpSpMkLst>
            <pc:docMk/>
            <pc:sldMk cId="807284640" sldId="283"/>
            <ac:grpSpMk id="12" creationId="{0DB4C483-2968-F6A4-D0E2-BFC556E07B9C}"/>
          </ac:grpSpMkLst>
        </pc:grpChg>
        <pc:grpChg chg="add del mod ord">
          <ac:chgData name="Federico Ramognino" userId="cdd6b449-5257-48b2-9971-41df0434ba87" providerId="ADAL" clId="{08827394-AF1A-468E-9DA3-B8974013FAC5}" dt="2024-09-17T12:39:07.290" v="4348" actId="478"/>
          <ac:grpSpMkLst>
            <pc:docMk/>
            <pc:sldMk cId="807284640" sldId="283"/>
            <ac:grpSpMk id="16" creationId="{7CEFBBE8-64E0-A765-8B0C-57DFCA67E248}"/>
          </ac:grpSpMkLst>
        </pc:grpChg>
        <pc:grpChg chg="add mod ord topLvl">
          <ac:chgData name="Federico Ramognino" userId="cdd6b449-5257-48b2-9971-41df0434ba87" providerId="ADAL" clId="{08827394-AF1A-468E-9DA3-B8974013FAC5}" dt="2024-09-17T14:03:40.578" v="5456" actId="164"/>
          <ac:grpSpMkLst>
            <pc:docMk/>
            <pc:sldMk cId="807284640" sldId="283"/>
            <ac:grpSpMk id="20" creationId="{8837737D-5A0C-A1EE-6FFD-6B5B97887E06}"/>
          </ac:grpSpMkLst>
        </pc:grpChg>
        <pc:grpChg chg="add mod ord topLvl">
          <ac:chgData name="Federico Ramognino" userId="cdd6b449-5257-48b2-9971-41df0434ba87" providerId="ADAL" clId="{08827394-AF1A-468E-9DA3-B8974013FAC5}" dt="2024-09-17T14:03:40.578" v="5456" actId="164"/>
          <ac:grpSpMkLst>
            <pc:docMk/>
            <pc:sldMk cId="807284640" sldId="283"/>
            <ac:grpSpMk id="24" creationId="{5AF9A7A2-1B77-15B1-8F66-9BD8F5665480}"/>
          </ac:grpSpMkLst>
        </pc:grpChg>
        <pc:grpChg chg="add del mod topLvl">
          <ac:chgData name="Federico Ramognino" userId="cdd6b449-5257-48b2-9971-41df0434ba87" providerId="ADAL" clId="{08827394-AF1A-468E-9DA3-B8974013FAC5}" dt="2024-09-17T14:03:05.229" v="5454" actId="165"/>
          <ac:grpSpMkLst>
            <pc:docMk/>
            <pc:sldMk cId="807284640" sldId="283"/>
            <ac:grpSpMk id="25" creationId="{B2913305-644A-CED7-5E57-806DB367503B}"/>
          </ac:grpSpMkLst>
        </pc:grpChg>
        <pc:grpChg chg="add del mod">
          <ac:chgData name="Federico Ramognino" userId="cdd6b449-5257-48b2-9971-41df0434ba87" providerId="ADAL" clId="{08827394-AF1A-468E-9DA3-B8974013FAC5}" dt="2024-09-17T14:02:56.993" v="5453" actId="165"/>
          <ac:grpSpMkLst>
            <pc:docMk/>
            <pc:sldMk cId="807284640" sldId="283"/>
            <ac:grpSpMk id="28" creationId="{B9AE47C6-229B-7AF3-F7E9-F6D2E35630FE}"/>
          </ac:grpSpMkLst>
        </pc:grpChg>
        <pc:grpChg chg="add mod">
          <ac:chgData name="Federico Ramognino" userId="cdd6b449-5257-48b2-9971-41df0434ba87" providerId="ADAL" clId="{08827394-AF1A-468E-9DA3-B8974013FAC5}" dt="2024-09-17T14:03:40.578" v="5456" actId="164"/>
          <ac:grpSpMkLst>
            <pc:docMk/>
            <pc:sldMk cId="807284640" sldId="283"/>
            <ac:grpSpMk id="29" creationId="{98262B85-5141-18CA-C854-950EEB1B5ECF}"/>
          </ac:grpSpMkLst>
        </pc:grpChg>
        <pc:grpChg chg="add del mod">
          <ac:chgData name="Federico Ramognino" userId="cdd6b449-5257-48b2-9971-41df0434ba87" providerId="ADAL" clId="{08827394-AF1A-468E-9DA3-B8974013FAC5}" dt="2024-09-17T14:42:51.994" v="5711" actId="21"/>
          <ac:grpSpMkLst>
            <pc:docMk/>
            <pc:sldMk cId="807284640" sldId="283"/>
            <ac:grpSpMk id="41" creationId="{674EC042-DE7C-AE26-3B79-6D1EE6879308}"/>
          </ac:grpSpMkLst>
        </pc:grpChg>
        <pc:grpChg chg="add del mod">
          <ac:chgData name="Federico Ramognino" userId="cdd6b449-5257-48b2-9971-41df0434ba87" providerId="ADAL" clId="{08827394-AF1A-468E-9DA3-B8974013FAC5}" dt="2024-09-17T14:51:01.451" v="5798" actId="21"/>
          <ac:grpSpMkLst>
            <pc:docMk/>
            <pc:sldMk cId="807284640" sldId="283"/>
            <ac:grpSpMk id="57" creationId="{98055971-2C64-DA77-86DB-2D6B69CBF77C}"/>
          </ac:grpSpMkLst>
        </pc:grpChg>
        <pc:grpChg chg="add del mod ord">
          <ac:chgData name="Federico Ramognino" userId="cdd6b449-5257-48b2-9971-41df0434ba87" providerId="ADAL" clId="{08827394-AF1A-468E-9DA3-B8974013FAC5}" dt="2024-09-17T14:59:49.171" v="5907" actId="478"/>
          <ac:grpSpMkLst>
            <pc:docMk/>
            <pc:sldMk cId="807284640" sldId="283"/>
            <ac:grpSpMk id="58" creationId="{98055971-2C64-DA77-86DB-2D6B69CBF77C}"/>
          </ac:grpSpMkLst>
        </pc:grpChg>
        <pc:grpChg chg="add del mod">
          <ac:chgData name="Federico Ramognino" userId="cdd6b449-5257-48b2-9971-41df0434ba87" providerId="ADAL" clId="{08827394-AF1A-468E-9DA3-B8974013FAC5}" dt="2024-09-17T14:58:44.353" v="5906" actId="478"/>
          <ac:grpSpMkLst>
            <pc:docMk/>
            <pc:sldMk cId="807284640" sldId="283"/>
            <ac:grpSpMk id="67" creationId="{D0169C31-79F3-CAED-012B-BA7C8520BDB6}"/>
          </ac:grpSpMkLst>
        </pc:grpChg>
        <pc:grpChg chg="add del mod">
          <ac:chgData name="Federico Ramognino" userId="cdd6b449-5257-48b2-9971-41df0434ba87" providerId="ADAL" clId="{08827394-AF1A-468E-9DA3-B8974013FAC5}" dt="2024-09-18T05:53:18.759" v="5944" actId="21"/>
          <ac:grpSpMkLst>
            <pc:docMk/>
            <pc:sldMk cId="807284640" sldId="283"/>
            <ac:grpSpMk id="76" creationId="{6DBAD447-0A1B-FF36-B75B-FE69859945B0}"/>
          </ac:grpSpMkLst>
        </pc:grpChg>
        <pc:picChg chg="mod">
          <ac:chgData name="Federico Ramognino" userId="cdd6b449-5257-48b2-9971-41df0434ba87" providerId="ADAL" clId="{08827394-AF1A-468E-9DA3-B8974013FAC5}" dt="2024-09-17T12:18:12.785" v="4012"/>
          <ac:picMkLst>
            <pc:docMk/>
            <pc:sldMk cId="807284640" sldId="283"/>
            <ac:picMk id="5" creationId="{044D0B49-73A3-3C14-4A57-1762EF490418}"/>
          </ac:picMkLst>
        </pc:picChg>
        <pc:picChg chg="mod">
          <ac:chgData name="Federico Ramognino" userId="cdd6b449-5257-48b2-9971-41df0434ba87" providerId="ADAL" clId="{08827394-AF1A-468E-9DA3-B8974013FAC5}" dt="2024-09-17T12:18:12.785" v="4012"/>
          <ac:picMkLst>
            <pc:docMk/>
            <pc:sldMk cId="807284640" sldId="283"/>
            <ac:picMk id="6" creationId="{1B71FDC9-6A10-B261-9386-EC3D53FEAED1}"/>
          </ac:picMkLst>
        </pc:picChg>
        <pc:picChg chg="mod">
          <ac:chgData name="Federico Ramognino" userId="cdd6b449-5257-48b2-9971-41df0434ba87" providerId="ADAL" clId="{08827394-AF1A-468E-9DA3-B8974013FAC5}" dt="2024-09-17T12:35:28.824" v="4248"/>
          <ac:picMkLst>
            <pc:docMk/>
            <pc:sldMk cId="807284640" sldId="283"/>
            <ac:picMk id="14" creationId="{B1CB28BD-83F6-1CBB-E689-39F69164B52D}"/>
          </ac:picMkLst>
        </pc:picChg>
        <pc:picChg chg="mod">
          <ac:chgData name="Federico Ramognino" userId="cdd6b449-5257-48b2-9971-41df0434ba87" providerId="ADAL" clId="{08827394-AF1A-468E-9DA3-B8974013FAC5}" dt="2024-09-17T12:35:28.824" v="4248"/>
          <ac:picMkLst>
            <pc:docMk/>
            <pc:sldMk cId="807284640" sldId="283"/>
            <ac:picMk id="15" creationId="{1187446B-4835-56BD-F9C7-F751051A5A9A}"/>
          </ac:picMkLst>
        </pc:picChg>
        <pc:picChg chg="mod">
          <ac:chgData name="Federico Ramognino" userId="cdd6b449-5257-48b2-9971-41df0434ba87" providerId="ADAL" clId="{08827394-AF1A-468E-9DA3-B8974013FAC5}" dt="2024-09-17T12:35:34.523" v="4251"/>
          <ac:picMkLst>
            <pc:docMk/>
            <pc:sldMk cId="807284640" sldId="283"/>
            <ac:picMk id="18" creationId="{21F5EED3-D71B-56E8-F934-138D7EDFEC60}"/>
          </ac:picMkLst>
        </pc:picChg>
        <pc:picChg chg="mod">
          <ac:chgData name="Federico Ramognino" userId="cdd6b449-5257-48b2-9971-41df0434ba87" providerId="ADAL" clId="{08827394-AF1A-468E-9DA3-B8974013FAC5}" dt="2024-09-17T12:35:34.523" v="4251"/>
          <ac:picMkLst>
            <pc:docMk/>
            <pc:sldMk cId="807284640" sldId="283"/>
            <ac:picMk id="19" creationId="{7B0E51D9-7973-2242-F85B-5AD42821851A}"/>
          </ac:picMkLst>
        </pc:picChg>
        <pc:picChg chg="mod">
          <ac:chgData name="Federico Ramognino" userId="cdd6b449-5257-48b2-9971-41df0434ba87" providerId="ADAL" clId="{08827394-AF1A-468E-9DA3-B8974013FAC5}" dt="2024-09-17T14:03:05.229" v="5454" actId="165"/>
          <ac:picMkLst>
            <pc:docMk/>
            <pc:sldMk cId="807284640" sldId="283"/>
            <ac:picMk id="22" creationId="{1BB9E049-A629-2639-6B34-987B1D6E2E24}"/>
          </ac:picMkLst>
        </pc:picChg>
        <pc:picChg chg="mod">
          <ac:chgData name="Federico Ramognino" userId="cdd6b449-5257-48b2-9971-41df0434ba87" providerId="ADAL" clId="{08827394-AF1A-468E-9DA3-B8974013FAC5}" dt="2024-09-17T14:03:05.229" v="5454" actId="165"/>
          <ac:picMkLst>
            <pc:docMk/>
            <pc:sldMk cId="807284640" sldId="283"/>
            <ac:picMk id="23" creationId="{C220A03B-B9EE-DC7D-FD0F-956F68BB4AB0}"/>
          </ac:picMkLst>
        </pc:picChg>
        <pc:picChg chg="add mod ord topLvl">
          <ac:chgData name="Federico Ramognino" userId="cdd6b449-5257-48b2-9971-41df0434ba87" providerId="ADAL" clId="{08827394-AF1A-468E-9DA3-B8974013FAC5}" dt="2024-09-17T14:02:56.993" v="5453" actId="165"/>
          <ac:picMkLst>
            <pc:docMk/>
            <pc:sldMk cId="807284640" sldId="283"/>
            <ac:picMk id="27" creationId="{E2EB83B8-1B03-636B-B7A8-FF9C5105BE35}"/>
          </ac:picMkLst>
        </pc:picChg>
        <pc:picChg chg="add del mod topLvl">
          <ac:chgData name="Federico Ramognino" userId="cdd6b449-5257-48b2-9971-41df0434ba87" providerId="ADAL" clId="{08827394-AF1A-468E-9DA3-B8974013FAC5}" dt="2024-09-17T14:42:51.994" v="5711" actId="21"/>
          <ac:picMkLst>
            <pc:docMk/>
            <pc:sldMk cId="807284640" sldId="283"/>
            <ac:picMk id="38" creationId="{83DE717D-2561-E158-6C67-5CB0F249636D}"/>
          </ac:picMkLst>
        </pc:picChg>
        <pc:picChg chg="add mod ord">
          <ac:chgData name="Federico Ramognino" userId="cdd6b449-5257-48b2-9971-41df0434ba87" providerId="ADAL" clId="{08827394-AF1A-468E-9DA3-B8974013FAC5}" dt="2024-09-17T14:50:13.622" v="5789" actId="1037"/>
          <ac:picMkLst>
            <pc:docMk/>
            <pc:sldMk cId="807284640" sldId="283"/>
            <ac:picMk id="47" creationId="{83DE717D-2561-E158-6C67-5CB0F249636D}"/>
          </ac:picMkLst>
        </pc:picChg>
        <pc:picChg chg="add del mod modCrop">
          <ac:chgData name="Federico Ramognino" userId="cdd6b449-5257-48b2-9971-41df0434ba87" providerId="ADAL" clId="{08827394-AF1A-468E-9DA3-B8974013FAC5}" dt="2024-09-17T14:45:05.180" v="5733" actId="478"/>
          <ac:picMkLst>
            <pc:docMk/>
            <pc:sldMk cId="807284640" sldId="283"/>
            <ac:picMk id="52" creationId="{BF394A9E-DEB1-BECC-309E-1AD246D6CB32}"/>
          </ac:picMkLst>
        </pc:picChg>
        <pc:picChg chg="add del mod modCrop">
          <ac:chgData name="Federico Ramognino" userId="cdd6b449-5257-48b2-9971-41df0434ba87" providerId="ADAL" clId="{08827394-AF1A-468E-9DA3-B8974013FAC5}" dt="2024-09-17T14:45:31.501" v="5737" actId="478"/>
          <ac:picMkLst>
            <pc:docMk/>
            <pc:sldMk cId="807284640" sldId="283"/>
            <ac:picMk id="54" creationId="{21387450-CEA4-9664-FA70-3FFAA7AD190C}"/>
          </ac:picMkLst>
        </pc:picChg>
        <pc:picChg chg="add mod modCrop">
          <ac:chgData name="Federico Ramognino" userId="cdd6b449-5257-48b2-9971-41df0434ba87" providerId="ADAL" clId="{08827394-AF1A-468E-9DA3-B8974013FAC5}" dt="2024-09-17T14:50:40.669" v="5796" actId="732"/>
          <ac:picMkLst>
            <pc:docMk/>
            <pc:sldMk cId="807284640" sldId="283"/>
            <ac:picMk id="56" creationId="{8FF6F437-1A9C-99DF-DEFF-83A478CEB0D7}"/>
          </ac:picMkLst>
        </pc:picChg>
        <pc:picChg chg="mod">
          <ac:chgData name="Federico Ramognino" userId="cdd6b449-5257-48b2-9971-41df0434ba87" providerId="ADAL" clId="{08827394-AF1A-468E-9DA3-B8974013FAC5}" dt="2024-09-17T14:51:06.237" v="5800"/>
          <ac:picMkLst>
            <pc:docMk/>
            <pc:sldMk cId="807284640" sldId="283"/>
            <ac:picMk id="59" creationId="{8FF6F437-1A9C-99DF-DEFF-83A478CEB0D7}"/>
          </ac:picMkLst>
        </pc:picChg>
        <pc:picChg chg="mod">
          <ac:chgData name="Federico Ramognino" userId="cdd6b449-5257-48b2-9971-41df0434ba87" providerId="ADAL" clId="{08827394-AF1A-468E-9DA3-B8974013FAC5}" dt="2024-09-17T14:51:06.237" v="5800"/>
          <ac:picMkLst>
            <pc:docMk/>
            <pc:sldMk cId="807284640" sldId="283"/>
            <ac:picMk id="60" creationId="{83DE717D-2561-E158-6C67-5CB0F249636D}"/>
          </ac:picMkLst>
        </pc:picChg>
        <pc:picChg chg="add del mod modCrop">
          <ac:chgData name="Federico Ramognino" userId="cdd6b449-5257-48b2-9971-41df0434ba87" providerId="ADAL" clId="{08827394-AF1A-468E-9DA3-B8974013FAC5}" dt="2024-09-17T14:53:56.563" v="5851" actId="478"/>
          <ac:picMkLst>
            <pc:docMk/>
            <pc:sldMk cId="807284640" sldId="283"/>
            <ac:picMk id="62" creationId="{28C931E5-0233-8A1F-E850-A33895BA593B}"/>
          </ac:picMkLst>
        </pc:picChg>
        <pc:picChg chg="add mod">
          <ac:chgData name="Federico Ramognino" userId="cdd6b449-5257-48b2-9971-41df0434ba87" providerId="ADAL" clId="{08827394-AF1A-468E-9DA3-B8974013FAC5}" dt="2024-09-17T14:55:03.404" v="5874" actId="1036"/>
          <ac:picMkLst>
            <pc:docMk/>
            <pc:sldMk cId="807284640" sldId="283"/>
            <ac:picMk id="63" creationId="{BD0DBAB3-D86B-6FC6-01C4-0766C1C550DF}"/>
          </ac:picMkLst>
        </pc:picChg>
        <pc:picChg chg="add del mod modCrop">
          <ac:chgData name="Federico Ramognino" userId="cdd6b449-5257-48b2-9971-41df0434ba87" providerId="ADAL" clId="{08827394-AF1A-468E-9DA3-B8974013FAC5}" dt="2024-09-17T14:53:55" v="5850" actId="21"/>
          <ac:picMkLst>
            <pc:docMk/>
            <pc:sldMk cId="807284640" sldId="283"/>
            <ac:picMk id="65" creationId="{D2670050-4C14-3778-3851-146D1D74859C}"/>
          </ac:picMkLst>
        </pc:picChg>
        <pc:picChg chg="add mod ord modCrop">
          <ac:chgData name="Federico Ramognino" userId="cdd6b449-5257-48b2-9971-41df0434ba87" providerId="ADAL" clId="{08827394-AF1A-468E-9DA3-B8974013FAC5}" dt="2024-09-17T14:54:19" v="5857" actId="164"/>
          <ac:picMkLst>
            <pc:docMk/>
            <pc:sldMk cId="807284640" sldId="283"/>
            <ac:picMk id="66" creationId="{D2670050-4C14-3778-3851-146D1D74859C}"/>
          </ac:picMkLst>
        </pc:picChg>
        <pc:picChg chg="add del mod modCrop">
          <ac:chgData name="Federico Ramognino" userId="cdd6b449-5257-48b2-9971-41df0434ba87" providerId="ADAL" clId="{08827394-AF1A-468E-9DA3-B8974013FAC5}" dt="2024-09-17T15:01:45.179" v="5910" actId="478"/>
          <ac:picMkLst>
            <pc:docMk/>
            <pc:sldMk cId="807284640" sldId="283"/>
            <ac:picMk id="69" creationId="{DBD39E42-0608-E0B3-912D-EB9C66C973A8}"/>
          </ac:picMkLst>
        </pc:picChg>
        <pc:picChg chg="add del mod modCrop">
          <ac:chgData name="Federico Ramognino" userId="cdd6b449-5257-48b2-9971-41df0434ba87" providerId="ADAL" clId="{08827394-AF1A-468E-9DA3-B8974013FAC5}" dt="2024-09-17T15:02:34.620" v="5929" actId="478"/>
          <ac:picMkLst>
            <pc:docMk/>
            <pc:sldMk cId="807284640" sldId="283"/>
            <ac:picMk id="71" creationId="{0EFB2981-B401-3EC9-A938-56E756F32A8B}"/>
          </ac:picMkLst>
        </pc:picChg>
        <pc:picChg chg="add del mod modCrop">
          <ac:chgData name="Federico Ramognino" userId="cdd6b449-5257-48b2-9971-41df0434ba87" providerId="ADAL" clId="{08827394-AF1A-468E-9DA3-B8974013FAC5}" dt="2024-09-17T15:02:34.620" v="5929" actId="478"/>
          <ac:picMkLst>
            <pc:docMk/>
            <pc:sldMk cId="807284640" sldId="283"/>
            <ac:picMk id="73" creationId="{BB003F6D-C657-49E1-7FB7-5577F333CF44}"/>
          </ac:picMkLst>
        </pc:picChg>
        <pc:picChg chg="add mod topLvl">
          <ac:chgData name="Federico Ramognino" userId="cdd6b449-5257-48b2-9971-41df0434ba87" providerId="ADAL" clId="{08827394-AF1A-468E-9DA3-B8974013FAC5}" dt="2024-09-18T05:53:18.759" v="5944" actId="21"/>
          <ac:picMkLst>
            <pc:docMk/>
            <pc:sldMk cId="807284640" sldId="283"/>
            <ac:picMk id="74" creationId="{58B44BC2-EC49-474C-E7F9-52B0F47E45CD}"/>
          </ac:picMkLst>
        </pc:picChg>
        <pc:picChg chg="add del mod topLvl">
          <ac:chgData name="Federico Ramognino" userId="cdd6b449-5257-48b2-9971-41df0434ba87" providerId="ADAL" clId="{08827394-AF1A-468E-9DA3-B8974013FAC5}" dt="2024-09-18T05:53:18.759" v="5944" actId="21"/>
          <ac:picMkLst>
            <pc:docMk/>
            <pc:sldMk cId="807284640" sldId="283"/>
            <ac:picMk id="75" creationId="{B293EEFC-85A2-53EC-A0F1-DFA6CEC4BDFD}"/>
          </ac:picMkLst>
        </pc:picChg>
        <pc:cxnChg chg="add del">
          <ac:chgData name="Federico Ramognino" userId="cdd6b449-5257-48b2-9971-41df0434ba87" providerId="ADAL" clId="{08827394-AF1A-468E-9DA3-B8974013FAC5}" dt="2024-09-18T06:01:06.286" v="6176" actId="478"/>
          <ac:cxnSpMkLst>
            <pc:docMk/>
            <pc:sldMk cId="807284640" sldId="283"/>
            <ac:cxnSpMk id="5" creationId="{F110E260-AC9E-B772-1A23-5CF1AF860702}"/>
          </ac:cxnSpMkLst>
        </pc:cxnChg>
      </pc:sldChg>
      <pc:sldChg chg="new del">
        <pc:chgData name="Federico Ramognino" userId="cdd6b449-5257-48b2-9971-41df0434ba87" providerId="ADAL" clId="{08827394-AF1A-468E-9DA3-B8974013FAC5}" dt="2024-09-17T07:40:02.445" v="3274" actId="680"/>
        <pc:sldMkLst>
          <pc:docMk/>
          <pc:sldMk cId="2245330139" sldId="283"/>
        </pc:sldMkLst>
      </pc:sldChg>
      <pc:sldChg chg="new del">
        <pc:chgData name="Federico Ramognino" userId="cdd6b449-5257-48b2-9971-41df0434ba87" providerId="ADAL" clId="{08827394-AF1A-468E-9DA3-B8974013FAC5}" dt="2024-09-17T07:39:41.951" v="3270" actId="680"/>
        <pc:sldMkLst>
          <pc:docMk/>
          <pc:sldMk cId="3873617916" sldId="283"/>
        </pc:sldMkLst>
      </pc:sldChg>
      <pc:sldChg chg="add del">
        <pc:chgData name="Federico Ramognino" userId="cdd6b449-5257-48b2-9971-41df0434ba87" providerId="ADAL" clId="{08827394-AF1A-468E-9DA3-B8974013FAC5}" dt="2024-09-16T15:03:54.297" v="2704" actId="47"/>
        <pc:sldMkLst>
          <pc:docMk/>
          <pc:sldMk cId="4061306790" sldId="283"/>
        </pc:sldMkLst>
      </pc:sldChg>
      <pc:sldChg chg="add del ord">
        <pc:chgData name="Federico Ramognino" userId="cdd6b449-5257-48b2-9971-41df0434ba87" providerId="ADAL" clId="{08827394-AF1A-468E-9DA3-B8974013FAC5}" dt="2024-09-17T07:47:03.652" v="3665" actId="47"/>
        <pc:sldMkLst>
          <pc:docMk/>
          <pc:sldMk cId="1718212543" sldId="284"/>
        </pc:sldMkLst>
      </pc:sldChg>
      <pc:sldChg chg="modSp add del mod">
        <pc:chgData name="Federico Ramognino" userId="cdd6b449-5257-48b2-9971-41df0434ba87" providerId="ADAL" clId="{08827394-AF1A-468E-9DA3-B8974013FAC5}" dt="2024-09-17T13:44:25.156" v="5172" actId="47"/>
        <pc:sldMkLst>
          <pc:docMk/>
          <pc:sldMk cId="3385714525" sldId="284"/>
        </pc:sldMkLst>
        <pc:spChg chg="mod">
          <ac:chgData name="Federico Ramognino" userId="cdd6b449-5257-48b2-9971-41df0434ba87" providerId="ADAL" clId="{08827394-AF1A-468E-9DA3-B8974013FAC5}" dt="2024-09-17T13:44:14.796" v="5168" actId="20577"/>
          <ac:spMkLst>
            <pc:docMk/>
            <pc:sldMk cId="3385714525" sldId="284"/>
            <ac:spMk id="7" creationId="{F86D1200-8140-9C10-C09B-97FA44C0C8ED}"/>
          </ac:spMkLst>
        </pc:spChg>
      </pc:sldChg>
      <pc:sldChg chg="addSp delSp modSp new del mod">
        <pc:chgData name="Federico Ramognino" userId="cdd6b449-5257-48b2-9971-41df0434ba87" providerId="ADAL" clId="{08827394-AF1A-468E-9DA3-B8974013FAC5}" dt="2024-09-20T06:05:40.050" v="11796" actId="47"/>
        <pc:sldMkLst>
          <pc:docMk/>
          <pc:sldMk cId="233562856" sldId="285"/>
        </pc:sldMkLst>
        <pc:spChg chg="mod">
          <ac:chgData name="Federico Ramognino" userId="cdd6b449-5257-48b2-9971-41df0434ba87" providerId="ADAL" clId="{08827394-AF1A-468E-9DA3-B8974013FAC5}" dt="2024-09-17T12:22:20.860" v="4076" actId="20577"/>
          <ac:spMkLst>
            <pc:docMk/>
            <pc:sldMk cId="233562856" sldId="285"/>
            <ac:spMk id="2" creationId="{CE7AD7B2-947E-43F2-6F51-A3A6CD72007D}"/>
          </ac:spMkLst>
        </pc:spChg>
        <pc:spChg chg="del">
          <ac:chgData name="Federico Ramognino" userId="cdd6b449-5257-48b2-9971-41df0434ba87" providerId="ADAL" clId="{08827394-AF1A-468E-9DA3-B8974013FAC5}" dt="2024-09-18T08:19:56.844" v="7366" actId="478"/>
          <ac:spMkLst>
            <pc:docMk/>
            <pc:sldMk cId="233562856" sldId="285"/>
            <ac:spMk id="4" creationId="{3B841698-03F8-15CC-1B58-43BF95B45D32}"/>
          </ac:spMkLst>
        </pc:spChg>
        <pc:spChg chg="mod">
          <ac:chgData name="Federico Ramognino" userId="cdd6b449-5257-48b2-9971-41df0434ba87" providerId="ADAL" clId="{08827394-AF1A-468E-9DA3-B8974013FAC5}" dt="2024-09-17T13:50:51.988" v="5291"/>
          <ac:spMkLst>
            <pc:docMk/>
            <pc:sldMk cId="233562856" sldId="285"/>
            <ac:spMk id="7" creationId="{47BF7AD0-EC50-A139-60B8-EA90F01FF4FD}"/>
          </ac:spMkLst>
        </pc:spChg>
        <pc:spChg chg="add mod">
          <ac:chgData name="Federico Ramognino" userId="cdd6b449-5257-48b2-9971-41df0434ba87" providerId="ADAL" clId="{08827394-AF1A-468E-9DA3-B8974013FAC5}" dt="2024-09-18T08:19:57.011" v="7367"/>
          <ac:spMkLst>
            <pc:docMk/>
            <pc:sldMk cId="233562856" sldId="285"/>
            <ac:spMk id="9" creationId="{74B3DD95-B8D2-288C-9131-15F43ACD28F9}"/>
          </ac:spMkLst>
        </pc:spChg>
        <pc:spChg chg="mod">
          <ac:chgData name="Federico Ramognino" userId="cdd6b449-5257-48b2-9971-41df0434ba87" providerId="ADAL" clId="{08827394-AF1A-468E-9DA3-B8974013FAC5}" dt="2024-09-17T13:51:06.984" v="5294"/>
          <ac:spMkLst>
            <pc:docMk/>
            <pc:sldMk cId="233562856" sldId="285"/>
            <ac:spMk id="11" creationId="{B0EB4D52-3AAC-854D-95E2-53F26349D604}"/>
          </ac:spMkLst>
        </pc:spChg>
        <pc:spChg chg="mod">
          <ac:chgData name="Federico Ramognino" userId="cdd6b449-5257-48b2-9971-41df0434ba87" providerId="ADAL" clId="{08827394-AF1A-468E-9DA3-B8974013FAC5}" dt="2024-09-17T13:51:20.003" v="5302" actId="1035"/>
          <ac:spMkLst>
            <pc:docMk/>
            <pc:sldMk cId="233562856" sldId="285"/>
            <ac:spMk id="17" creationId="{55CC04A6-060B-D201-433F-FE8A59737917}"/>
          </ac:spMkLst>
        </pc:spChg>
        <pc:spChg chg="mod">
          <ac:chgData name="Federico Ramognino" userId="cdd6b449-5257-48b2-9971-41df0434ba87" providerId="ADAL" clId="{08827394-AF1A-468E-9DA3-B8974013FAC5}" dt="2024-09-17T13:51:11.546" v="5298"/>
          <ac:spMkLst>
            <pc:docMk/>
            <pc:sldMk cId="233562856" sldId="285"/>
            <ac:spMk id="18" creationId="{D9D32C18-D4A1-F187-DBED-985505DC0B78}"/>
          </ac:spMkLst>
        </pc:spChg>
        <pc:spChg chg="mod">
          <ac:chgData name="Federico Ramognino" userId="cdd6b449-5257-48b2-9971-41df0434ba87" providerId="ADAL" clId="{08827394-AF1A-468E-9DA3-B8974013FAC5}" dt="2024-09-17T13:51:11.546" v="5298"/>
          <ac:spMkLst>
            <pc:docMk/>
            <pc:sldMk cId="233562856" sldId="285"/>
            <ac:spMk id="19" creationId="{E5F68D9E-93CA-06BD-6425-67FE22EB7D58}"/>
          </ac:spMkLst>
        </pc:spChg>
        <pc:spChg chg="mod">
          <ac:chgData name="Federico Ramognino" userId="cdd6b449-5257-48b2-9971-41df0434ba87" providerId="ADAL" clId="{08827394-AF1A-468E-9DA3-B8974013FAC5}" dt="2024-09-17T13:51:29.924" v="5313" actId="113"/>
          <ac:spMkLst>
            <pc:docMk/>
            <pc:sldMk cId="233562856" sldId="285"/>
            <ac:spMk id="20" creationId="{53665E19-0A79-8B9E-D68B-60651D47CC18}"/>
          </ac:spMkLst>
        </pc:spChg>
        <pc:grpChg chg="add mod">
          <ac:chgData name="Federico Ramognino" userId="cdd6b449-5257-48b2-9971-41df0434ba87" providerId="ADAL" clId="{08827394-AF1A-468E-9DA3-B8974013FAC5}" dt="2024-09-18T05:53:47.048" v="5947"/>
          <ac:grpSpMkLst>
            <pc:docMk/>
            <pc:sldMk cId="233562856" sldId="285"/>
            <ac:grpSpMk id="6" creationId="{B2D1964E-90DE-88B3-7446-8A045A728F42}"/>
          </ac:grpSpMkLst>
        </pc:grpChg>
        <pc:grpChg chg="add del mod">
          <ac:chgData name="Federico Ramognino" userId="cdd6b449-5257-48b2-9971-41df0434ba87" providerId="ADAL" clId="{08827394-AF1A-468E-9DA3-B8974013FAC5}" dt="2024-09-17T13:51:11.447" v="5297" actId="478"/>
          <ac:grpSpMkLst>
            <pc:docMk/>
            <pc:sldMk cId="233562856" sldId="285"/>
            <ac:grpSpMk id="6" creationId="{E0BDA3F0-A853-020C-2600-04233497BD78}"/>
          </ac:grpSpMkLst>
        </pc:grpChg>
        <pc:grpChg chg="add mod">
          <ac:chgData name="Federico Ramognino" userId="cdd6b449-5257-48b2-9971-41df0434ba87" providerId="ADAL" clId="{08827394-AF1A-468E-9DA3-B8974013FAC5}" dt="2024-09-17T13:51:06.984" v="5294"/>
          <ac:grpSpMkLst>
            <pc:docMk/>
            <pc:sldMk cId="233562856" sldId="285"/>
            <ac:grpSpMk id="10" creationId="{847C4E11-C824-7D01-F6F7-92FD2E5ADFD3}"/>
          </ac:grpSpMkLst>
        </pc:grpChg>
        <pc:grpChg chg="add mod">
          <ac:chgData name="Federico Ramognino" userId="cdd6b449-5257-48b2-9971-41df0434ba87" providerId="ADAL" clId="{08827394-AF1A-468E-9DA3-B8974013FAC5}" dt="2024-09-19T09:34:21.761" v="10107" actId="1038"/>
          <ac:grpSpMkLst>
            <pc:docMk/>
            <pc:sldMk cId="233562856" sldId="285"/>
            <ac:grpSpMk id="14" creationId="{5B1D6A4F-91C6-00B4-4C71-58A1CE02F2D5}"/>
          </ac:grpSpMkLst>
        </pc:grpChg>
        <pc:grpChg chg="mod">
          <ac:chgData name="Federico Ramognino" userId="cdd6b449-5257-48b2-9971-41df0434ba87" providerId="ADAL" clId="{08827394-AF1A-468E-9DA3-B8974013FAC5}" dt="2024-09-17T13:51:11.546" v="5298"/>
          <ac:grpSpMkLst>
            <pc:docMk/>
            <pc:sldMk cId="233562856" sldId="285"/>
            <ac:grpSpMk id="15" creationId="{CD944AD5-9BB4-163F-6BE1-33E5A5A624E0}"/>
          </ac:grpSpMkLst>
        </pc:grpChg>
        <pc:grpChg chg="mod">
          <ac:chgData name="Federico Ramognino" userId="cdd6b449-5257-48b2-9971-41df0434ba87" providerId="ADAL" clId="{08827394-AF1A-468E-9DA3-B8974013FAC5}" dt="2024-09-17T13:51:11.546" v="5298"/>
          <ac:grpSpMkLst>
            <pc:docMk/>
            <pc:sldMk cId="233562856" sldId="285"/>
            <ac:grpSpMk id="16" creationId="{79DF7A70-E20D-4073-A4C7-27E7BB7366A9}"/>
          </ac:grpSpMkLst>
        </pc:grpChg>
        <pc:picChg chg="mod">
          <ac:chgData name="Federico Ramognino" userId="cdd6b449-5257-48b2-9971-41df0434ba87" providerId="ADAL" clId="{08827394-AF1A-468E-9DA3-B8974013FAC5}" dt="2024-09-18T05:53:47.048" v="5947"/>
          <ac:picMkLst>
            <pc:docMk/>
            <pc:sldMk cId="233562856" sldId="285"/>
            <ac:picMk id="7" creationId="{DC83BF7A-AF36-E60C-8BFE-11798073BE5F}"/>
          </ac:picMkLst>
        </pc:picChg>
        <pc:picChg chg="mod">
          <ac:chgData name="Federico Ramognino" userId="cdd6b449-5257-48b2-9971-41df0434ba87" providerId="ADAL" clId="{08827394-AF1A-468E-9DA3-B8974013FAC5}" dt="2024-09-18T05:53:47.048" v="5947"/>
          <ac:picMkLst>
            <pc:docMk/>
            <pc:sldMk cId="233562856" sldId="285"/>
            <ac:picMk id="8" creationId="{83795289-6231-DE88-5640-DB75B89DC1D6}"/>
          </ac:picMkLst>
        </pc:picChg>
        <pc:picChg chg="mod">
          <ac:chgData name="Federico Ramognino" userId="cdd6b449-5257-48b2-9971-41df0434ba87" providerId="ADAL" clId="{08827394-AF1A-468E-9DA3-B8974013FAC5}" dt="2024-09-17T13:50:51.988" v="5291"/>
          <ac:picMkLst>
            <pc:docMk/>
            <pc:sldMk cId="233562856" sldId="285"/>
            <ac:picMk id="8" creationId="{B1B67015-556D-6769-BB06-B4C4D5CF7F40}"/>
          </ac:picMkLst>
        </pc:picChg>
        <pc:picChg chg="mod">
          <ac:chgData name="Federico Ramognino" userId="cdd6b449-5257-48b2-9971-41df0434ba87" providerId="ADAL" clId="{08827394-AF1A-468E-9DA3-B8974013FAC5}" dt="2024-09-17T13:50:51.988" v="5291"/>
          <ac:picMkLst>
            <pc:docMk/>
            <pc:sldMk cId="233562856" sldId="285"/>
            <ac:picMk id="9" creationId="{2D389444-E9B8-0798-52DB-C02F1BEE3D29}"/>
          </ac:picMkLst>
        </pc:picChg>
        <pc:picChg chg="mod">
          <ac:chgData name="Federico Ramognino" userId="cdd6b449-5257-48b2-9971-41df0434ba87" providerId="ADAL" clId="{08827394-AF1A-468E-9DA3-B8974013FAC5}" dt="2024-09-17T13:51:06.984" v="5294"/>
          <ac:picMkLst>
            <pc:docMk/>
            <pc:sldMk cId="233562856" sldId="285"/>
            <ac:picMk id="12" creationId="{50B9FE02-75CA-523A-438C-CE5FFF2F6611}"/>
          </ac:picMkLst>
        </pc:picChg>
        <pc:picChg chg="mod">
          <ac:chgData name="Federico Ramognino" userId="cdd6b449-5257-48b2-9971-41df0434ba87" providerId="ADAL" clId="{08827394-AF1A-468E-9DA3-B8974013FAC5}" dt="2024-09-17T13:51:06.984" v="5294"/>
          <ac:picMkLst>
            <pc:docMk/>
            <pc:sldMk cId="233562856" sldId="285"/>
            <ac:picMk id="13" creationId="{0A3631AF-D752-3546-A07A-BF983485F774}"/>
          </ac:picMkLst>
        </pc:picChg>
        <pc:picChg chg="mod">
          <ac:chgData name="Federico Ramognino" userId="cdd6b449-5257-48b2-9971-41df0434ba87" providerId="ADAL" clId="{08827394-AF1A-468E-9DA3-B8974013FAC5}" dt="2024-09-17T13:51:11.546" v="5298"/>
          <ac:picMkLst>
            <pc:docMk/>
            <pc:sldMk cId="233562856" sldId="285"/>
            <ac:picMk id="21" creationId="{84733041-A205-B484-9073-309B9BF2FA2C}"/>
          </ac:picMkLst>
        </pc:picChg>
        <pc:picChg chg="mod">
          <ac:chgData name="Federico Ramognino" userId="cdd6b449-5257-48b2-9971-41df0434ba87" providerId="ADAL" clId="{08827394-AF1A-468E-9DA3-B8974013FAC5}" dt="2024-09-17T13:51:11.546" v="5298"/>
          <ac:picMkLst>
            <pc:docMk/>
            <pc:sldMk cId="233562856" sldId="285"/>
            <ac:picMk id="22" creationId="{714E293D-55B9-F62C-C8D0-290BDE443A8E}"/>
          </ac:picMkLst>
        </pc:picChg>
        <pc:picChg chg="add mod">
          <ac:chgData name="Federico Ramognino" userId="cdd6b449-5257-48b2-9971-41df0434ba87" providerId="ADAL" clId="{08827394-AF1A-468E-9DA3-B8974013FAC5}" dt="2024-09-18T05:53:17.664" v="5942" actId="1076"/>
          <ac:picMkLst>
            <pc:docMk/>
            <pc:sldMk cId="233562856" sldId="285"/>
            <ac:picMk id="75" creationId="{B293EEFC-85A2-53EC-A0F1-DFA6CEC4BDFD}"/>
          </ac:picMkLst>
        </pc:picChg>
      </pc:sldChg>
      <pc:sldChg chg="add del ord">
        <pc:chgData name="Federico Ramognino" userId="cdd6b449-5257-48b2-9971-41df0434ba87" providerId="ADAL" clId="{08827394-AF1A-468E-9DA3-B8974013FAC5}" dt="2024-09-17T07:47:01.338" v="3664" actId="47"/>
        <pc:sldMkLst>
          <pc:docMk/>
          <pc:sldMk cId="3560497481" sldId="285"/>
        </pc:sldMkLst>
      </pc:sldChg>
      <pc:sldChg chg="addSp delSp modSp add mod">
        <pc:chgData name="Federico Ramognino" userId="cdd6b449-5257-48b2-9971-41df0434ba87" providerId="ADAL" clId="{08827394-AF1A-468E-9DA3-B8974013FAC5}" dt="2024-09-22T09:48:23.263" v="19494" actId="113"/>
        <pc:sldMkLst>
          <pc:docMk/>
          <pc:sldMk cId="2246907974" sldId="286"/>
        </pc:sldMkLst>
        <pc:spChg chg="add mod">
          <ac:chgData name="Federico Ramognino" userId="cdd6b449-5257-48b2-9971-41df0434ba87" providerId="ADAL" clId="{08827394-AF1A-468E-9DA3-B8974013FAC5}" dt="2024-09-17T13:07:36.125" v="4942" actId="164"/>
          <ac:spMkLst>
            <pc:docMk/>
            <pc:sldMk cId="2246907974" sldId="286"/>
            <ac:spMk id="3" creationId="{6E18DC56-1C08-67C0-5B49-4AD8419584C9}"/>
          </ac:spMkLst>
        </pc:spChg>
        <pc:spChg chg="add del mod">
          <ac:chgData name="Federico Ramognino" userId="cdd6b449-5257-48b2-9971-41df0434ba87" providerId="ADAL" clId="{08827394-AF1A-468E-9DA3-B8974013FAC5}" dt="2024-09-20T14:04:02.105" v="18130" actId="478"/>
          <ac:spMkLst>
            <pc:docMk/>
            <pc:sldMk cId="2246907974" sldId="286"/>
            <ac:spMk id="3" creationId="{6FCFCB63-BDA1-A04C-445F-1197282B6456}"/>
          </ac:spMkLst>
        </pc:spChg>
        <pc:spChg chg="add mod">
          <ac:chgData name="Federico Ramognino" userId="cdd6b449-5257-48b2-9971-41df0434ba87" providerId="ADAL" clId="{08827394-AF1A-468E-9DA3-B8974013FAC5}" dt="2024-09-17T13:07:36.125" v="4942" actId="164"/>
          <ac:spMkLst>
            <pc:docMk/>
            <pc:sldMk cId="2246907974" sldId="286"/>
            <ac:spMk id="4" creationId="{61FFA181-F47E-3CCA-1F6E-CF1BC0AB0392}"/>
          </ac:spMkLst>
        </pc:spChg>
        <pc:spChg chg="add del mod">
          <ac:chgData name="Federico Ramognino" userId="cdd6b449-5257-48b2-9971-41df0434ba87" providerId="ADAL" clId="{08827394-AF1A-468E-9DA3-B8974013FAC5}" dt="2024-09-20T14:05:15.699" v="18183" actId="478"/>
          <ac:spMkLst>
            <pc:docMk/>
            <pc:sldMk cId="2246907974" sldId="286"/>
            <ac:spMk id="4" creationId="{9BD8CEA8-6214-7F5D-3577-BAD8D36AE4C5}"/>
          </ac:spMkLst>
        </pc:spChg>
        <pc:spChg chg="add del mod">
          <ac:chgData name="Federico Ramognino" userId="cdd6b449-5257-48b2-9971-41df0434ba87" providerId="ADAL" clId="{08827394-AF1A-468E-9DA3-B8974013FAC5}" dt="2024-09-20T14:05:18.339" v="18186" actId="478"/>
          <ac:spMkLst>
            <pc:docMk/>
            <pc:sldMk cId="2246907974" sldId="286"/>
            <ac:spMk id="6" creationId="{080A099D-8D8E-E8D8-9D5D-0D1C9D1D9796}"/>
          </ac:spMkLst>
        </pc:spChg>
        <pc:spChg chg="mod">
          <ac:chgData name="Federico Ramognino" userId="cdd6b449-5257-48b2-9971-41df0434ba87" providerId="ADAL" clId="{08827394-AF1A-468E-9DA3-B8974013FAC5}" dt="2024-09-17T12:57:09.440" v="4732"/>
          <ac:spMkLst>
            <pc:docMk/>
            <pc:sldMk cId="2246907974" sldId="286"/>
            <ac:spMk id="6" creationId="{A637653F-1FC1-BD1E-3F7A-4F591F8D9F0A}"/>
          </ac:spMkLst>
        </pc:spChg>
        <pc:spChg chg="add mod">
          <ac:chgData name="Federico Ramognino" userId="cdd6b449-5257-48b2-9971-41df0434ba87" providerId="ADAL" clId="{08827394-AF1A-468E-9DA3-B8974013FAC5}" dt="2024-09-20T14:05:16.743" v="18185"/>
          <ac:spMkLst>
            <pc:docMk/>
            <pc:sldMk cId="2246907974" sldId="286"/>
            <ac:spMk id="8" creationId="{26E1F3D2-93AA-6DE5-73BF-B1579AA1C751}"/>
          </ac:spMkLst>
        </pc:spChg>
        <pc:spChg chg="del">
          <ac:chgData name="Federico Ramognino" userId="cdd6b449-5257-48b2-9971-41df0434ba87" providerId="ADAL" clId="{08827394-AF1A-468E-9DA3-B8974013FAC5}" dt="2024-09-18T08:19:33.886" v="7352" actId="478"/>
          <ac:spMkLst>
            <pc:docMk/>
            <pc:sldMk cId="2246907974" sldId="286"/>
            <ac:spMk id="8" creationId="{E1309BED-1906-F8B5-EBF3-A0886C5723F4}"/>
          </ac:spMkLst>
        </pc:spChg>
        <pc:spChg chg="add mod">
          <ac:chgData name="Federico Ramognino" userId="cdd6b449-5257-48b2-9971-41df0434ba87" providerId="ADAL" clId="{08827394-AF1A-468E-9DA3-B8974013FAC5}" dt="2024-09-22T09:48:23.263" v="19494" actId="113"/>
          <ac:spMkLst>
            <pc:docMk/>
            <pc:sldMk cId="2246907974" sldId="286"/>
            <ac:spMk id="9" creationId="{556050BF-717B-C0CA-C86F-BDF5F79BDA5F}"/>
          </ac:spMkLst>
        </pc:spChg>
        <pc:spChg chg="del">
          <ac:chgData name="Federico Ramognino" userId="cdd6b449-5257-48b2-9971-41df0434ba87" providerId="ADAL" clId="{08827394-AF1A-468E-9DA3-B8974013FAC5}" dt="2024-09-17T12:54:42.418" v="4654" actId="478"/>
          <ac:spMkLst>
            <pc:docMk/>
            <pc:sldMk cId="2246907974" sldId="286"/>
            <ac:spMk id="9" creationId="{566109D4-B046-A38A-7BA5-05B3367AD590}"/>
          </ac:spMkLst>
        </pc:spChg>
        <pc:spChg chg="del">
          <ac:chgData name="Federico Ramognino" userId="cdd6b449-5257-48b2-9971-41df0434ba87" providerId="ADAL" clId="{08827394-AF1A-468E-9DA3-B8974013FAC5}" dt="2024-09-17T12:54:43.057" v="4655" actId="478"/>
          <ac:spMkLst>
            <pc:docMk/>
            <pc:sldMk cId="2246907974" sldId="286"/>
            <ac:spMk id="10" creationId="{7C5699BC-DFF0-353D-57A5-EDCB604A45A2}"/>
          </ac:spMkLst>
        </pc:spChg>
        <pc:spChg chg="mod">
          <ac:chgData name="Federico Ramognino" userId="cdd6b449-5257-48b2-9971-41df0434ba87" providerId="ADAL" clId="{08827394-AF1A-468E-9DA3-B8974013FAC5}" dt="2024-09-17T13:07:36.125" v="4942" actId="164"/>
          <ac:spMkLst>
            <pc:docMk/>
            <pc:sldMk cId="2246907974" sldId="286"/>
            <ac:spMk id="11" creationId="{29E22397-38D7-E611-DBC3-DA87AD35FF48}"/>
          </ac:spMkLst>
        </pc:spChg>
        <pc:spChg chg="add mod">
          <ac:chgData name="Federico Ramognino" userId="cdd6b449-5257-48b2-9971-41df0434ba87" providerId="ADAL" clId="{08827394-AF1A-468E-9DA3-B8974013FAC5}" dt="2024-09-19T09:32:14.857" v="10086" actId="1037"/>
          <ac:spMkLst>
            <pc:docMk/>
            <pc:sldMk cId="2246907974" sldId="286"/>
            <ac:spMk id="15" creationId="{6621AA25-DB02-FD81-9778-B2DCC6C3ED04}"/>
          </ac:spMkLst>
        </pc:spChg>
        <pc:spChg chg="mod">
          <ac:chgData name="Federico Ramognino" userId="cdd6b449-5257-48b2-9971-41df0434ba87" providerId="ADAL" clId="{08827394-AF1A-468E-9DA3-B8974013FAC5}" dt="2024-09-17T12:56:26.842" v="4680" actId="20577"/>
          <ac:spMkLst>
            <pc:docMk/>
            <pc:sldMk cId="2246907974" sldId="286"/>
            <ac:spMk id="17" creationId="{085B4865-6CCF-B3FF-E1D8-C50474550ADE}"/>
          </ac:spMkLst>
        </pc:spChg>
        <pc:spChg chg="add mod">
          <ac:chgData name="Federico Ramognino" userId="cdd6b449-5257-48b2-9971-41df0434ba87" providerId="ADAL" clId="{08827394-AF1A-468E-9DA3-B8974013FAC5}" dt="2024-09-19T09:32:12.321" v="10085" actId="1037"/>
          <ac:spMkLst>
            <pc:docMk/>
            <pc:sldMk cId="2246907974" sldId="286"/>
            <ac:spMk id="20" creationId="{A078EEBB-93F6-F828-FF6B-B24DDEC47CC1}"/>
          </ac:spMkLst>
        </pc:spChg>
        <pc:grpChg chg="add del mod">
          <ac:chgData name="Federico Ramognino" userId="cdd6b449-5257-48b2-9971-41df0434ba87" providerId="ADAL" clId="{08827394-AF1A-468E-9DA3-B8974013FAC5}" dt="2024-09-17T13:00:17.747" v="4812" actId="478"/>
          <ac:grpSpMkLst>
            <pc:docMk/>
            <pc:sldMk cId="2246907974" sldId="286"/>
            <ac:grpSpMk id="5" creationId="{85B438FE-78DA-AEC8-66A9-73045CC31E87}"/>
          </ac:grpSpMkLst>
        </pc:grpChg>
        <pc:grpChg chg="add del mod">
          <ac:chgData name="Federico Ramognino" userId="cdd6b449-5257-48b2-9971-41df0434ba87" providerId="ADAL" clId="{08827394-AF1A-468E-9DA3-B8974013FAC5}" dt="2024-09-17T13:07:36.509" v="4943" actId="21"/>
          <ac:grpSpMkLst>
            <pc:docMk/>
            <pc:sldMk cId="2246907974" sldId="286"/>
            <ac:grpSpMk id="14" creationId="{0429A206-D14B-9F0A-7641-03DCE6AA87A4}"/>
          </ac:grpSpMkLst>
        </pc:grpChg>
        <pc:grpChg chg="mod">
          <ac:chgData name="Federico Ramognino" userId="cdd6b449-5257-48b2-9971-41df0434ba87" providerId="ADAL" clId="{08827394-AF1A-468E-9DA3-B8974013FAC5}" dt="2024-09-17T13:07:36.125" v="4942" actId="164"/>
          <ac:grpSpMkLst>
            <pc:docMk/>
            <pc:sldMk cId="2246907974" sldId="286"/>
            <ac:grpSpMk id="16" creationId="{509DB894-61F1-8F2D-F85D-4B56146BA17F}"/>
          </ac:grpSpMkLst>
        </pc:grpChg>
        <pc:picChg chg="mod">
          <ac:chgData name="Federico Ramognino" userId="cdd6b449-5257-48b2-9971-41df0434ba87" providerId="ADAL" clId="{08827394-AF1A-468E-9DA3-B8974013FAC5}" dt="2024-09-17T12:57:09.440" v="4732"/>
          <ac:picMkLst>
            <pc:docMk/>
            <pc:sldMk cId="2246907974" sldId="286"/>
            <ac:picMk id="12" creationId="{A3CD9E9F-B699-9BFF-317A-79BF157CD9A4}"/>
          </ac:picMkLst>
        </pc:picChg>
        <pc:picChg chg="mod">
          <ac:chgData name="Federico Ramognino" userId="cdd6b449-5257-48b2-9971-41df0434ba87" providerId="ADAL" clId="{08827394-AF1A-468E-9DA3-B8974013FAC5}" dt="2024-09-17T12:57:09.440" v="4732"/>
          <ac:picMkLst>
            <pc:docMk/>
            <pc:sldMk cId="2246907974" sldId="286"/>
            <ac:picMk id="13" creationId="{2736DFAB-4F5D-C717-2897-D6888A2C687C}"/>
          </ac:picMkLst>
        </pc:picChg>
        <pc:picChg chg="mod">
          <ac:chgData name="Federico Ramognino" userId="cdd6b449-5257-48b2-9971-41df0434ba87" providerId="ADAL" clId="{08827394-AF1A-468E-9DA3-B8974013FAC5}" dt="2024-09-17T12:56:35.077" v="4711" actId="1035"/>
          <ac:picMkLst>
            <pc:docMk/>
            <pc:sldMk cId="2246907974" sldId="286"/>
            <ac:picMk id="18" creationId="{D6EFE9EA-B37C-6022-1782-0DF32687A79B}"/>
          </ac:picMkLst>
        </pc:picChg>
        <pc:picChg chg="mod">
          <ac:chgData name="Federico Ramognino" userId="cdd6b449-5257-48b2-9971-41df0434ba87" providerId="ADAL" clId="{08827394-AF1A-468E-9DA3-B8974013FAC5}" dt="2024-09-17T12:56:35.077" v="4711" actId="1035"/>
          <ac:picMkLst>
            <pc:docMk/>
            <pc:sldMk cId="2246907974" sldId="286"/>
            <ac:picMk id="19" creationId="{D7D7CFD4-A7F9-454B-0DC7-EF278B2402BC}"/>
          </ac:picMkLst>
        </pc:picChg>
      </pc:sldChg>
      <pc:sldChg chg="addSp modSp new del mod modShow">
        <pc:chgData name="Federico Ramognino" userId="cdd6b449-5257-48b2-9971-41df0434ba87" providerId="ADAL" clId="{08827394-AF1A-468E-9DA3-B8974013FAC5}" dt="2024-09-20T15:02:47.180" v="18987" actId="47"/>
        <pc:sldMkLst>
          <pc:docMk/>
          <pc:sldMk cId="1581799323" sldId="287"/>
        </pc:sldMkLst>
        <pc:spChg chg="mod">
          <ac:chgData name="Federico Ramognino" userId="cdd6b449-5257-48b2-9971-41df0434ba87" providerId="ADAL" clId="{08827394-AF1A-468E-9DA3-B8974013FAC5}" dt="2024-09-17T13:04:27.097" v="4904"/>
          <ac:spMkLst>
            <pc:docMk/>
            <pc:sldMk cId="1581799323" sldId="287"/>
            <ac:spMk id="8" creationId="{AD0979D3-6BA0-A309-DC2D-6FC0368702A6}"/>
          </ac:spMkLst>
        </pc:spChg>
        <pc:spChg chg="mod">
          <ac:chgData name="Federico Ramognino" userId="cdd6b449-5257-48b2-9971-41df0434ba87" providerId="ADAL" clId="{08827394-AF1A-468E-9DA3-B8974013FAC5}" dt="2024-09-17T13:04:27.097" v="4904"/>
          <ac:spMkLst>
            <pc:docMk/>
            <pc:sldMk cId="1581799323" sldId="287"/>
            <ac:spMk id="9" creationId="{9C3EABE3-D955-A708-9F7D-431BAE13D860}"/>
          </ac:spMkLst>
        </pc:spChg>
        <pc:spChg chg="mod">
          <ac:chgData name="Federico Ramognino" userId="cdd6b449-5257-48b2-9971-41df0434ba87" providerId="ADAL" clId="{08827394-AF1A-468E-9DA3-B8974013FAC5}" dt="2024-09-17T13:04:27.097" v="4904"/>
          <ac:spMkLst>
            <pc:docMk/>
            <pc:sldMk cId="1581799323" sldId="287"/>
            <ac:spMk id="12" creationId="{2B4B1D4E-DC3F-715B-B667-9D262665C58B}"/>
          </ac:spMkLst>
        </pc:spChg>
        <pc:spChg chg="mod">
          <ac:chgData name="Federico Ramognino" userId="cdd6b449-5257-48b2-9971-41df0434ba87" providerId="ADAL" clId="{08827394-AF1A-468E-9DA3-B8974013FAC5}" dt="2024-09-17T13:03:56.785" v="4897"/>
          <ac:spMkLst>
            <pc:docMk/>
            <pc:sldMk cId="1581799323" sldId="287"/>
            <ac:spMk id="14" creationId="{1E0879BE-05BA-904D-414C-B3032C7DA9A3}"/>
          </ac:spMkLst>
        </pc:spChg>
        <pc:spChg chg="mod">
          <ac:chgData name="Federico Ramognino" userId="cdd6b449-5257-48b2-9971-41df0434ba87" providerId="ADAL" clId="{08827394-AF1A-468E-9DA3-B8974013FAC5}" dt="2024-09-17T13:03:56.785" v="4897"/>
          <ac:spMkLst>
            <pc:docMk/>
            <pc:sldMk cId="1581799323" sldId="287"/>
            <ac:spMk id="22" creationId="{B0EC022C-E19F-EDD9-B59F-86CEC911A792}"/>
          </ac:spMkLst>
        </pc:spChg>
        <pc:spChg chg="mod">
          <ac:chgData name="Federico Ramognino" userId="cdd6b449-5257-48b2-9971-41df0434ba87" providerId="ADAL" clId="{08827394-AF1A-468E-9DA3-B8974013FAC5}" dt="2024-09-17T13:03:56.785" v="4897"/>
          <ac:spMkLst>
            <pc:docMk/>
            <pc:sldMk cId="1581799323" sldId="287"/>
            <ac:spMk id="23" creationId="{09BD4DB8-DBE3-B0EF-A856-208E1609F038}"/>
          </ac:spMkLst>
        </pc:spChg>
        <pc:spChg chg="mod">
          <ac:chgData name="Federico Ramognino" userId="cdd6b449-5257-48b2-9971-41df0434ba87" providerId="ADAL" clId="{08827394-AF1A-468E-9DA3-B8974013FAC5}" dt="2024-09-17T13:03:56.785" v="4897"/>
          <ac:spMkLst>
            <pc:docMk/>
            <pc:sldMk cId="1581799323" sldId="287"/>
            <ac:spMk id="24" creationId="{FBD19364-1424-3896-0778-A80BBA2C9A4A}"/>
          </ac:spMkLst>
        </pc:spChg>
        <pc:spChg chg="mod">
          <ac:chgData name="Federico Ramognino" userId="cdd6b449-5257-48b2-9971-41df0434ba87" providerId="ADAL" clId="{08827394-AF1A-468E-9DA3-B8974013FAC5}" dt="2024-09-17T13:13:12.429" v="5055"/>
          <ac:spMkLst>
            <pc:docMk/>
            <pc:sldMk cId="1581799323" sldId="287"/>
            <ac:spMk id="27" creationId="{C05BFDED-423B-0D72-DB69-140F5851078B}"/>
          </ac:spMkLst>
        </pc:spChg>
        <pc:spChg chg="mod">
          <ac:chgData name="Federico Ramognino" userId="cdd6b449-5257-48b2-9971-41df0434ba87" providerId="ADAL" clId="{08827394-AF1A-468E-9DA3-B8974013FAC5}" dt="2024-09-17T13:13:12.429" v="5055"/>
          <ac:spMkLst>
            <pc:docMk/>
            <pc:sldMk cId="1581799323" sldId="287"/>
            <ac:spMk id="28" creationId="{41BB271C-29D1-003C-8630-A4C90F0A106E}"/>
          </ac:spMkLst>
        </pc:spChg>
        <pc:spChg chg="mod">
          <ac:chgData name="Federico Ramognino" userId="cdd6b449-5257-48b2-9971-41df0434ba87" providerId="ADAL" clId="{08827394-AF1A-468E-9DA3-B8974013FAC5}" dt="2024-09-17T13:13:12.429" v="5055"/>
          <ac:spMkLst>
            <pc:docMk/>
            <pc:sldMk cId="1581799323" sldId="287"/>
            <ac:spMk id="29" creationId="{49A4F58C-994F-7B67-E343-82C68E2E9C8F}"/>
          </ac:spMkLst>
        </pc:spChg>
        <pc:spChg chg="mod">
          <ac:chgData name="Federico Ramognino" userId="cdd6b449-5257-48b2-9971-41df0434ba87" providerId="ADAL" clId="{08827394-AF1A-468E-9DA3-B8974013FAC5}" dt="2024-09-17T13:08:05.377" v="4951"/>
          <ac:spMkLst>
            <pc:docMk/>
            <pc:sldMk cId="1581799323" sldId="287"/>
            <ac:spMk id="32" creationId="{29E22397-38D7-E611-DBC3-DA87AD35FF48}"/>
          </ac:spMkLst>
        </pc:spChg>
        <pc:spChg chg="mod">
          <ac:chgData name="Federico Ramognino" userId="cdd6b449-5257-48b2-9971-41df0434ba87" providerId="ADAL" clId="{08827394-AF1A-468E-9DA3-B8974013FAC5}" dt="2024-09-17T13:08:05.377" v="4951"/>
          <ac:spMkLst>
            <pc:docMk/>
            <pc:sldMk cId="1581799323" sldId="287"/>
            <ac:spMk id="33" creationId="{6E18DC56-1C08-67C0-5B49-4AD8419584C9}"/>
          </ac:spMkLst>
        </pc:spChg>
        <pc:spChg chg="mod">
          <ac:chgData name="Federico Ramognino" userId="cdd6b449-5257-48b2-9971-41df0434ba87" providerId="ADAL" clId="{08827394-AF1A-468E-9DA3-B8974013FAC5}" dt="2024-09-17T13:08:05.377" v="4951"/>
          <ac:spMkLst>
            <pc:docMk/>
            <pc:sldMk cId="1581799323" sldId="287"/>
            <ac:spMk id="34" creationId="{61FFA181-F47E-3CCA-1F6E-CF1BC0AB0392}"/>
          </ac:spMkLst>
        </pc:spChg>
        <pc:spChg chg="mod">
          <ac:chgData name="Federico Ramognino" userId="cdd6b449-5257-48b2-9971-41df0434ba87" providerId="ADAL" clId="{08827394-AF1A-468E-9DA3-B8974013FAC5}" dt="2024-09-17T13:08:05.377" v="4951"/>
          <ac:spMkLst>
            <pc:docMk/>
            <pc:sldMk cId="1581799323" sldId="287"/>
            <ac:spMk id="35" creationId="{085B4865-6CCF-B3FF-E1D8-C50474550ADE}"/>
          </ac:spMkLst>
        </pc:spChg>
        <pc:spChg chg="mod">
          <ac:chgData name="Federico Ramognino" userId="cdd6b449-5257-48b2-9971-41df0434ba87" providerId="ADAL" clId="{08827394-AF1A-468E-9DA3-B8974013FAC5}" dt="2024-09-17T13:13:12.429" v="5055"/>
          <ac:spMkLst>
            <pc:docMk/>
            <pc:sldMk cId="1581799323" sldId="287"/>
            <ac:spMk id="38" creationId="{E46428F6-D0CA-7A35-4864-7A608DDE2B2E}"/>
          </ac:spMkLst>
        </pc:spChg>
        <pc:grpChg chg="add mod">
          <ac:chgData name="Federico Ramognino" userId="cdd6b449-5257-48b2-9971-41df0434ba87" providerId="ADAL" clId="{08827394-AF1A-468E-9DA3-B8974013FAC5}" dt="2024-09-17T13:04:35.464" v="4906" actId="1076"/>
          <ac:grpSpMkLst>
            <pc:docMk/>
            <pc:sldMk cId="1581799323" sldId="287"/>
            <ac:grpSpMk id="6" creationId="{D87D1788-C487-3091-F549-78B337D8FB0B}"/>
          </ac:grpSpMkLst>
        </pc:grpChg>
        <pc:grpChg chg="mod">
          <ac:chgData name="Federico Ramognino" userId="cdd6b449-5257-48b2-9971-41df0434ba87" providerId="ADAL" clId="{08827394-AF1A-468E-9DA3-B8974013FAC5}" dt="2024-09-17T13:04:27.097" v="4904"/>
          <ac:grpSpMkLst>
            <pc:docMk/>
            <pc:sldMk cId="1581799323" sldId="287"/>
            <ac:grpSpMk id="7" creationId="{C09C7CF8-B2BD-8E94-70D1-E377F7139603}"/>
          </ac:grpSpMkLst>
        </pc:grpChg>
        <pc:grpChg chg="mod">
          <ac:chgData name="Federico Ramognino" userId="cdd6b449-5257-48b2-9971-41df0434ba87" providerId="ADAL" clId="{08827394-AF1A-468E-9DA3-B8974013FAC5}" dt="2024-09-17T13:04:27.097" v="4904"/>
          <ac:grpSpMkLst>
            <pc:docMk/>
            <pc:sldMk cId="1581799323" sldId="287"/>
            <ac:grpSpMk id="10" creationId="{AFE5DCD5-CDB0-AB04-9DF4-F8037EB34177}"/>
          </ac:grpSpMkLst>
        </pc:grpChg>
        <pc:grpChg chg="mod">
          <ac:chgData name="Federico Ramognino" userId="cdd6b449-5257-48b2-9971-41df0434ba87" providerId="ADAL" clId="{08827394-AF1A-468E-9DA3-B8974013FAC5}" dt="2024-09-17T13:03:56.785" v="4897"/>
          <ac:grpSpMkLst>
            <pc:docMk/>
            <pc:sldMk cId="1581799323" sldId="287"/>
            <ac:grpSpMk id="13" creationId="{87166FEB-B581-B4DB-6DA5-45CD82B4F603}"/>
          </ac:grpSpMkLst>
        </pc:grpChg>
        <pc:grpChg chg="mod">
          <ac:chgData name="Federico Ramognino" userId="cdd6b449-5257-48b2-9971-41df0434ba87" providerId="ADAL" clId="{08827394-AF1A-468E-9DA3-B8974013FAC5}" dt="2024-09-17T13:03:56.785" v="4897"/>
          <ac:grpSpMkLst>
            <pc:docMk/>
            <pc:sldMk cId="1581799323" sldId="287"/>
            <ac:grpSpMk id="21" creationId="{6061FAEF-AE5B-777D-56B8-8A58315823E9}"/>
          </ac:grpSpMkLst>
        </pc:grpChg>
        <pc:grpChg chg="add mod">
          <ac:chgData name="Federico Ramognino" userId="cdd6b449-5257-48b2-9971-41df0434ba87" providerId="ADAL" clId="{08827394-AF1A-468E-9DA3-B8974013FAC5}" dt="2024-09-17T13:13:12.429" v="5055"/>
          <ac:grpSpMkLst>
            <pc:docMk/>
            <pc:sldMk cId="1581799323" sldId="287"/>
            <ac:grpSpMk id="25" creationId="{0DFC7645-827D-89AD-98FC-13FBF9558E1D}"/>
          </ac:grpSpMkLst>
        </pc:grpChg>
        <pc:grpChg chg="mod">
          <ac:chgData name="Federico Ramognino" userId="cdd6b449-5257-48b2-9971-41df0434ba87" providerId="ADAL" clId="{08827394-AF1A-468E-9DA3-B8974013FAC5}" dt="2024-09-17T13:13:12.429" v="5055"/>
          <ac:grpSpMkLst>
            <pc:docMk/>
            <pc:sldMk cId="1581799323" sldId="287"/>
            <ac:grpSpMk id="26" creationId="{D43A9067-9AF7-4586-9E34-468C35ACCC76}"/>
          </ac:grpSpMkLst>
        </pc:grpChg>
        <pc:grpChg chg="add mod">
          <ac:chgData name="Federico Ramognino" userId="cdd6b449-5257-48b2-9971-41df0434ba87" providerId="ADAL" clId="{08827394-AF1A-468E-9DA3-B8974013FAC5}" dt="2024-09-17T13:08:08.960" v="4952" actId="1076"/>
          <ac:grpSpMkLst>
            <pc:docMk/>
            <pc:sldMk cId="1581799323" sldId="287"/>
            <ac:grpSpMk id="30" creationId="{0429A206-D14B-9F0A-7641-03DCE6AA87A4}"/>
          </ac:grpSpMkLst>
        </pc:grpChg>
        <pc:grpChg chg="mod">
          <ac:chgData name="Federico Ramognino" userId="cdd6b449-5257-48b2-9971-41df0434ba87" providerId="ADAL" clId="{08827394-AF1A-468E-9DA3-B8974013FAC5}" dt="2024-09-17T13:08:05.377" v="4951"/>
          <ac:grpSpMkLst>
            <pc:docMk/>
            <pc:sldMk cId="1581799323" sldId="287"/>
            <ac:grpSpMk id="31" creationId="{509DB894-61F1-8F2D-F85D-4B56146BA17F}"/>
          </ac:grpSpMkLst>
        </pc:grpChg>
        <pc:grpChg chg="add mod">
          <ac:chgData name="Federico Ramognino" userId="cdd6b449-5257-48b2-9971-41df0434ba87" providerId="ADAL" clId="{08827394-AF1A-468E-9DA3-B8974013FAC5}" dt="2024-09-17T13:03:59.344" v="4898" actId="1076"/>
          <ac:grpSpMkLst>
            <pc:docMk/>
            <pc:sldMk cId="1581799323" sldId="287"/>
            <ac:grpSpMk id="49" creationId="{ACCBB82D-5C01-12C5-7801-54F4F6744193}"/>
          </ac:grpSpMkLst>
        </pc:grpChg>
        <pc:picChg chg="mod">
          <ac:chgData name="Federico Ramognino" userId="cdd6b449-5257-48b2-9971-41df0434ba87" providerId="ADAL" clId="{08827394-AF1A-468E-9DA3-B8974013FAC5}" dt="2024-09-17T13:04:27.097" v="4904"/>
          <ac:picMkLst>
            <pc:docMk/>
            <pc:sldMk cId="1581799323" sldId="287"/>
            <ac:picMk id="11" creationId="{E62AF704-080D-ADCC-04E8-25917802F2BD}"/>
          </ac:picMkLst>
        </pc:picChg>
        <pc:picChg chg="mod">
          <ac:chgData name="Federico Ramognino" userId="cdd6b449-5257-48b2-9971-41df0434ba87" providerId="ADAL" clId="{08827394-AF1A-468E-9DA3-B8974013FAC5}" dt="2024-09-17T13:03:56.785" v="4897"/>
          <ac:picMkLst>
            <pc:docMk/>
            <pc:sldMk cId="1581799323" sldId="287"/>
            <ac:picMk id="15" creationId="{DDADDFF7-20A9-ACAF-121A-DF59843C77A0}"/>
          </ac:picMkLst>
        </pc:picChg>
        <pc:picChg chg="mod">
          <ac:chgData name="Federico Ramognino" userId="cdd6b449-5257-48b2-9971-41df0434ba87" providerId="ADAL" clId="{08827394-AF1A-468E-9DA3-B8974013FAC5}" dt="2024-09-17T13:03:56.785" v="4897"/>
          <ac:picMkLst>
            <pc:docMk/>
            <pc:sldMk cId="1581799323" sldId="287"/>
            <ac:picMk id="16" creationId="{B692BBE5-80D5-E47A-09D2-338E36CFE9C4}"/>
          </ac:picMkLst>
        </pc:picChg>
        <pc:picChg chg="mod">
          <ac:chgData name="Federico Ramognino" userId="cdd6b449-5257-48b2-9971-41df0434ba87" providerId="ADAL" clId="{08827394-AF1A-468E-9DA3-B8974013FAC5}" dt="2024-09-17T13:04:27.097" v="4904"/>
          <ac:picMkLst>
            <pc:docMk/>
            <pc:sldMk cId="1581799323" sldId="287"/>
            <ac:picMk id="17" creationId="{C9574CBC-C4CC-D3EA-4C92-F27DB5432CAD}"/>
          </ac:picMkLst>
        </pc:picChg>
        <pc:picChg chg="mod">
          <ac:chgData name="Federico Ramognino" userId="cdd6b449-5257-48b2-9971-41df0434ba87" providerId="ADAL" clId="{08827394-AF1A-468E-9DA3-B8974013FAC5}" dt="2024-09-17T13:04:27.097" v="4904"/>
          <ac:picMkLst>
            <pc:docMk/>
            <pc:sldMk cId="1581799323" sldId="287"/>
            <ac:picMk id="18" creationId="{BC7253AC-7C08-5C30-C937-6B63C239BCD4}"/>
          </ac:picMkLst>
        </pc:picChg>
        <pc:picChg chg="mod">
          <ac:chgData name="Federico Ramognino" userId="cdd6b449-5257-48b2-9971-41df0434ba87" providerId="ADAL" clId="{08827394-AF1A-468E-9DA3-B8974013FAC5}" dt="2024-09-17T13:03:56.785" v="4897"/>
          <ac:picMkLst>
            <pc:docMk/>
            <pc:sldMk cId="1581799323" sldId="287"/>
            <ac:picMk id="19" creationId="{BCE5158E-548E-59D5-04E7-D1B217AAB707}"/>
          </ac:picMkLst>
        </pc:picChg>
        <pc:picChg chg="mod">
          <ac:chgData name="Federico Ramognino" userId="cdd6b449-5257-48b2-9971-41df0434ba87" providerId="ADAL" clId="{08827394-AF1A-468E-9DA3-B8974013FAC5}" dt="2024-09-17T13:03:56.785" v="4897"/>
          <ac:picMkLst>
            <pc:docMk/>
            <pc:sldMk cId="1581799323" sldId="287"/>
            <ac:picMk id="20" creationId="{FD1B22CA-D8C1-98D7-006C-31676988D9AA}"/>
          </ac:picMkLst>
        </pc:picChg>
        <pc:picChg chg="mod">
          <ac:chgData name="Federico Ramognino" userId="cdd6b449-5257-48b2-9971-41df0434ba87" providerId="ADAL" clId="{08827394-AF1A-468E-9DA3-B8974013FAC5}" dt="2024-09-17T13:08:05.377" v="4951"/>
          <ac:picMkLst>
            <pc:docMk/>
            <pc:sldMk cId="1581799323" sldId="287"/>
            <ac:picMk id="36" creationId="{D6EFE9EA-B37C-6022-1782-0DF32687A79B}"/>
          </ac:picMkLst>
        </pc:picChg>
        <pc:picChg chg="mod">
          <ac:chgData name="Federico Ramognino" userId="cdd6b449-5257-48b2-9971-41df0434ba87" providerId="ADAL" clId="{08827394-AF1A-468E-9DA3-B8974013FAC5}" dt="2024-09-17T13:08:05.377" v="4951"/>
          <ac:picMkLst>
            <pc:docMk/>
            <pc:sldMk cId="1581799323" sldId="287"/>
            <ac:picMk id="37" creationId="{D7D7CFD4-A7F9-454B-0DC7-EF278B2402BC}"/>
          </ac:picMkLst>
        </pc:picChg>
        <pc:picChg chg="mod">
          <ac:chgData name="Federico Ramognino" userId="cdd6b449-5257-48b2-9971-41df0434ba87" providerId="ADAL" clId="{08827394-AF1A-468E-9DA3-B8974013FAC5}" dt="2024-09-17T13:13:12.429" v="5055"/>
          <ac:picMkLst>
            <pc:docMk/>
            <pc:sldMk cId="1581799323" sldId="287"/>
            <ac:picMk id="39" creationId="{96CFC076-8988-60A2-8911-F150443A8A8D}"/>
          </ac:picMkLst>
        </pc:picChg>
        <pc:picChg chg="mod">
          <ac:chgData name="Federico Ramognino" userId="cdd6b449-5257-48b2-9971-41df0434ba87" providerId="ADAL" clId="{08827394-AF1A-468E-9DA3-B8974013FAC5}" dt="2024-09-17T13:13:12.429" v="5055"/>
          <ac:picMkLst>
            <pc:docMk/>
            <pc:sldMk cId="1581799323" sldId="287"/>
            <ac:picMk id="40" creationId="{AC2A02F6-DAAD-9221-E0B9-BBEE05A9BDBB}"/>
          </ac:picMkLst>
        </pc:picChg>
      </pc:sldChg>
      <pc:sldChg chg="addSp delSp modSp add mod">
        <pc:chgData name="Federico Ramognino" userId="cdd6b449-5257-48b2-9971-41df0434ba87" providerId="ADAL" clId="{08827394-AF1A-468E-9DA3-B8974013FAC5}" dt="2024-09-23T13:08:13.959" v="25135" actId="21"/>
        <pc:sldMkLst>
          <pc:docMk/>
          <pc:sldMk cId="1700238991" sldId="288"/>
        </pc:sldMkLst>
        <pc:spChg chg="mod">
          <ac:chgData name="Federico Ramognino" userId="cdd6b449-5257-48b2-9971-41df0434ba87" providerId="ADAL" clId="{08827394-AF1A-468E-9DA3-B8974013FAC5}" dt="2024-09-18T12:05:19.868" v="8332"/>
          <ac:spMkLst>
            <pc:docMk/>
            <pc:sldMk cId="1700238991" sldId="288"/>
            <ac:spMk id="2" creationId="{CE7AD7B2-947E-43F2-6F51-A3A6CD72007D}"/>
          </ac:spMkLst>
        </pc:spChg>
        <pc:spChg chg="del">
          <ac:chgData name="Federico Ramognino" userId="cdd6b449-5257-48b2-9971-41df0434ba87" providerId="ADAL" clId="{08827394-AF1A-468E-9DA3-B8974013FAC5}" dt="2024-09-18T12:31:24.956" v="8663" actId="478"/>
          <ac:spMkLst>
            <pc:docMk/>
            <pc:sldMk cId="1700238991" sldId="288"/>
            <ac:spMk id="4" creationId="{3B841698-03F8-15CC-1B58-43BF95B45D32}"/>
          </ac:spMkLst>
        </pc:spChg>
        <pc:spChg chg="add del mod">
          <ac:chgData name="Federico Ramognino" userId="cdd6b449-5257-48b2-9971-41df0434ba87" providerId="ADAL" clId="{08827394-AF1A-468E-9DA3-B8974013FAC5}" dt="2024-09-22T10:28:42.713" v="20534" actId="478"/>
          <ac:spMkLst>
            <pc:docMk/>
            <pc:sldMk cId="1700238991" sldId="288"/>
            <ac:spMk id="6" creationId="{C4DDEA1A-FE76-3151-6ADC-8C1E81335466}"/>
          </ac:spMkLst>
        </pc:spChg>
        <pc:spChg chg="add del mod">
          <ac:chgData name="Federico Ramognino" userId="cdd6b449-5257-48b2-9971-41df0434ba87" providerId="ADAL" clId="{08827394-AF1A-468E-9DA3-B8974013FAC5}" dt="2024-09-23T12:44:53.851" v="24444" actId="478"/>
          <ac:spMkLst>
            <pc:docMk/>
            <pc:sldMk cId="1700238991" sldId="288"/>
            <ac:spMk id="7" creationId="{EC8ABA5A-5853-BE07-8F70-1D0BDD327A3B}"/>
          </ac:spMkLst>
        </pc:spChg>
        <pc:spChg chg="add mod ord">
          <ac:chgData name="Federico Ramognino" userId="cdd6b449-5257-48b2-9971-41df0434ba87" providerId="ADAL" clId="{08827394-AF1A-468E-9DA3-B8974013FAC5}" dt="2024-09-23T12:48:32.296" v="24569" actId="1038"/>
          <ac:spMkLst>
            <pc:docMk/>
            <pc:sldMk cId="1700238991" sldId="288"/>
            <ac:spMk id="8" creationId="{B1A9B03A-9798-20FE-B80E-A4693E8592D2}"/>
          </ac:spMkLst>
        </pc:spChg>
        <pc:spChg chg="mod">
          <ac:chgData name="Federico Ramognino" userId="cdd6b449-5257-48b2-9971-41df0434ba87" providerId="ADAL" clId="{08827394-AF1A-468E-9DA3-B8974013FAC5}" dt="2024-09-23T13:07:47.495" v="25131" actId="113"/>
          <ac:spMkLst>
            <pc:docMk/>
            <pc:sldMk cId="1700238991" sldId="288"/>
            <ac:spMk id="11" creationId="{D160BC01-BD06-56BF-F3C1-749A086E066A}"/>
          </ac:spMkLst>
        </pc:spChg>
        <pc:spChg chg="mod">
          <ac:chgData name="Federico Ramognino" userId="cdd6b449-5257-48b2-9971-41df0434ba87" providerId="ADAL" clId="{08827394-AF1A-468E-9DA3-B8974013FAC5}" dt="2024-09-23T13:07:51.151" v="25132" actId="113"/>
          <ac:spMkLst>
            <pc:docMk/>
            <pc:sldMk cId="1700238991" sldId="288"/>
            <ac:spMk id="15" creationId="{0D575B75-1680-C5FF-892E-D36748A02825}"/>
          </ac:spMkLst>
        </pc:spChg>
        <pc:spChg chg="del mod">
          <ac:chgData name="Federico Ramognino" userId="cdd6b449-5257-48b2-9971-41df0434ba87" providerId="ADAL" clId="{08827394-AF1A-468E-9DA3-B8974013FAC5}" dt="2024-09-18T09:51:41.919" v="7525" actId="478"/>
          <ac:spMkLst>
            <pc:docMk/>
            <pc:sldMk cId="1700238991" sldId="288"/>
            <ac:spMk id="15" creationId="{CF2F794D-671F-1405-2A18-59AAEC0CCF39}"/>
          </ac:spMkLst>
        </pc:spChg>
        <pc:spChg chg="del mod topLvl">
          <ac:chgData name="Federico Ramognino" userId="cdd6b449-5257-48b2-9971-41df0434ba87" providerId="ADAL" clId="{08827394-AF1A-468E-9DA3-B8974013FAC5}" dt="2024-09-18T09:51:43.253" v="7526" actId="478"/>
          <ac:spMkLst>
            <pc:docMk/>
            <pc:sldMk cId="1700238991" sldId="288"/>
            <ac:spMk id="16" creationId="{B5A7120F-15A4-9C17-D33B-A3FA6CF4B5C0}"/>
          </ac:spMkLst>
        </pc:spChg>
        <pc:spChg chg="del mod">
          <ac:chgData name="Federico Ramognino" userId="cdd6b449-5257-48b2-9971-41df0434ba87" providerId="ADAL" clId="{08827394-AF1A-468E-9DA3-B8974013FAC5}" dt="2024-09-18T09:51:39.686" v="7524" actId="478"/>
          <ac:spMkLst>
            <pc:docMk/>
            <pc:sldMk cId="1700238991" sldId="288"/>
            <ac:spMk id="17" creationId="{F309D665-FD01-2378-C7A6-6210861A0087}"/>
          </ac:spMkLst>
        </pc:spChg>
        <pc:spChg chg="mod">
          <ac:chgData name="Federico Ramognino" userId="cdd6b449-5257-48b2-9971-41df0434ba87" providerId="ADAL" clId="{08827394-AF1A-468E-9DA3-B8974013FAC5}" dt="2024-09-23T12:47:08.407" v="24491" actId="6549"/>
          <ac:spMkLst>
            <pc:docMk/>
            <pc:sldMk cId="1700238991" sldId="288"/>
            <ac:spMk id="18" creationId="{DA248602-A5A3-D0A8-C75A-DDE7DE977EEA}"/>
          </ac:spMkLst>
        </pc:spChg>
        <pc:spChg chg="add mod">
          <ac:chgData name="Federico Ramognino" userId="cdd6b449-5257-48b2-9971-41df0434ba87" providerId="ADAL" clId="{08827394-AF1A-468E-9DA3-B8974013FAC5}" dt="2024-09-18T10:01:53.037" v="7841"/>
          <ac:spMkLst>
            <pc:docMk/>
            <pc:sldMk cId="1700238991" sldId="288"/>
            <ac:spMk id="25" creationId="{93FE7C0C-8049-6A01-E707-0087824EF7D2}"/>
          </ac:spMkLst>
        </pc:spChg>
        <pc:spChg chg="add mod">
          <ac:chgData name="Federico Ramognino" userId="cdd6b449-5257-48b2-9971-41df0434ba87" providerId="ADAL" clId="{08827394-AF1A-468E-9DA3-B8974013FAC5}" dt="2024-09-23T12:48:26.919" v="24568" actId="113"/>
          <ac:spMkLst>
            <pc:docMk/>
            <pc:sldMk cId="1700238991" sldId="288"/>
            <ac:spMk id="26" creationId="{03EFA5DA-9104-BF6F-5C5C-226DD5ADBF2D}"/>
          </ac:spMkLst>
        </pc:spChg>
        <pc:spChg chg="mod">
          <ac:chgData name="Federico Ramognino" userId="cdd6b449-5257-48b2-9971-41df0434ba87" providerId="ADAL" clId="{08827394-AF1A-468E-9DA3-B8974013FAC5}" dt="2024-09-23T13:07:59.355" v="25134" actId="14100"/>
          <ac:spMkLst>
            <pc:docMk/>
            <pc:sldMk cId="1700238991" sldId="288"/>
            <ac:spMk id="28" creationId="{49920E68-DE35-32DE-79B5-BB99E7A27000}"/>
          </ac:spMkLst>
        </pc:spChg>
        <pc:grpChg chg="add del mod">
          <ac:chgData name="Federico Ramognino" userId="cdd6b449-5257-48b2-9971-41df0434ba87" providerId="ADAL" clId="{08827394-AF1A-468E-9DA3-B8974013FAC5}" dt="2024-09-23T13:08:13.959" v="25135" actId="21"/>
          <ac:grpSpMkLst>
            <pc:docMk/>
            <pc:sldMk cId="1700238991" sldId="288"/>
            <ac:grpSpMk id="9" creationId="{EDE290E9-C986-DAE1-09DD-53E2A7B0F0C5}"/>
          </ac:grpSpMkLst>
        </pc:grpChg>
        <pc:grpChg chg="add del mod">
          <ac:chgData name="Federico Ramognino" userId="cdd6b449-5257-48b2-9971-41df0434ba87" providerId="ADAL" clId="{08827394-AF1A-468E-9DA3-B8974013FAC5}" dt="2024-09-23T13:08:13.959" v="25135" actId="21"/>
          <ac:grpSpMkLst>
            <pc:docMk/>
            <pc:sldMk cId="1700238991" sldId="288"/>
            <ac:grpSpMk id="12" creationId="{572AF5CF-81C6-EA97-DF1A-4C668311EAE2}"/>
          </ac:grpSpMkLst>
        </pc:grpChg>
        <pc:grpChg chg="add del mod">
          <ac:chgData name="Federico Ramognino" userId="cdd6b449-5257-48b2-9971-41df0434ba87" providerId="ADAL" clId="{08827394-AF1A-468E-9DA3-B8974013FAC5}" dt="2024-09-18T09:51:43.253" v="7526" actId="478"/>
          <ac:grpSpMkLst>
            <pc:docMk/>
            <pc:sldMk cId="1700238991" sldId="288"/>
            <ac:grpSpMk id="12" creationId="{631682C8-00DC-B8F9-0C3B-D1AF9B28DE3B}"/>
          </ac:grpSpMkLst>
        </pc:grpChg>
        <pc:grpChg chg="mod topLvl">
          <ac:chgData name="Federico Ramognino" userId="cdd6b449-5257-48b2-9971-41df0434ba87" providerId="ADAL" clId="{08827394-AF1A-468E-9DA3-B8974013FAC5}" dt="2024-09-18T12:31:50.578" v="8667" actId="164"/>
          <ac:grpSpMkLst>
            <pc:docMk/>
            <pc:sldMk cId="1700238991" sldId="288"/>
            <ac:grpSpMk id="13" creationId="{E47E217A-35B7-78F9-DFB9-5CAE99B4CE64}"/>
          </ac:grpSpMkLst>
        </pc:grpChg>
        <pc:grpChg chg="del mod">
          <ac:chgData name="Federico Ramognino" userId="cdd6b449-5257-48b2-9971-41df0434ba87" providerId="ADAL" clId="{08827394-AF1A-468E-9DA3-B8974013FAC5}" dt="2024-09-18T09:51:41.919" v="7525" actId="478"/>
          <ac:grpSpMkLst>
            <pc:docMk/>
            <pc:sldMk cId="1700238991" sldId="288"/>
            <ac:grpSpMk id="14" creationId="{C8AE63CC-7998-CE16-429C-4AF29118A84C}"/>
          </ac:grpSpMkLst>
        </pc:grpChg>
        <pc:grpChg chg="add del mod">
          <ac:chgData name="Federico Ramognino" userId="cdd6b449-5257-48b2-9971-41df0434ba87" providerId="ADAL" clId="{08827394-AF1A-468E-9DA3-B8974013FAC5}" dt="2024-09-23T13:08:13.959" v="25135" actId="21"/>
          <ac:grpSpMkLst>
            <pc:docMk/>
            <pc:sldMk cId="1700238991" sldId="288"/>
            <ac:grpSpMk id="19" creationId="{A990BA7D-EC1D-0F90-36D3-2047D02B1DF2}"/>
          </ac:grpSpMkLst>
        </pc:grpChg>
        <pc:grpChg chg="add mod">
          <ac:chgData name="Federico Ramognino" userId="cdd6b449-5257-48b2-9971-41df0434ba87" providerId="ADAL" clId="{08827394-AF1A-468E-9DA3-B8974013FAC5}" dt="2024-09-18T12:32:25.672" v="8673" actId="1076"/>
          <ac:grpSpMkLst>
            <pc:docMk/>
            <pc:sldMk cId="1700238991" sldId="288"/>
            <ac:grpSpMk id="27" creationId="{350E8E99-370A-8829-D45A-9D97C2EAEF03}"/>
          </ac:grpSpMkLst>
        </pc:grpChg>
        <pc:picChg chg="add del mod modCrop">
          <ac:chgData name="Federico Ramognino" userId="cdd6b449-5257-48b2-9971-41df0434ba87" providerId="ADAL" clId="{08827394-AF1A-468E-9DA3-B8974013FAC5}" dt="2024-09-18T09:35:19.726" v="7417" actId="478"/>
          <ac:picMkLst>
            <pc:docMk/>
            <pc:sldMk cId="1700238991" sldId="288"/>
            <ac:picMk id="7" creationId="{2FFC3DB7-8BCC-AE39-0C05-E572B696B232}"/>
          </ac:picMkLst>
        </pc:picChg>
        <pc:picChg chg="add del mod modCrop">
          <ac:chgData name="Federico Ramognino" userId="cdd6b449-5257-48b2-9971-41df0434ba87" providerId="ADAL" clId="{08827394-AF1A-468E-9DA3-B8974013FAC5}" dt="2024-09-18T08:47:16.708" v="7387" actId="478"/>
          <ac:picMkLst>
            <pc:docMk/>
            <pc:sldMk cId="1700238991" sldId="288"/>
            <ac:picMk id="9" creationId="{D9B6F6A8-3952-0477-0DC2-086AF2C55C4E}"/>
          </ac:picMkLst>
        </pc:picChg>
        <pc:picChg chg="add del mod modCrop">
          <ac:chgData name="Federico Ramognino" userId="cdd6b449-5257-48b2-9971-41df0434ba87" providerId="ADAL" clId="{08827394-AF1A-468E-9DA3-B8974013FAC5}" dt="2024-09-18T08:50:30.013" v="7413" actId="478"/>
          <ac:picMkLst>
            <pc:docMk/>
            <pc:sldMk cId="1700238991" sldId="288"/>
            <ac:picMk id="11" creationId="{A0988442-0ABA-49B8-26C2-26B12C512D28}"/>
          </ac:picMkLst>
        </pc:picChg>
        <pc:picChg chg="del mod">
          <ac:chgData name="Federico Ramognino" userId="cdd6b449-5257-48b2-9971-41df0434ba87" providerId="ADAL" clId="{08827394-AF1A-468E-9DA3-B8974013FAC5}" dt="2024-09-18T09:55:47.326" v="7614" actId="478"/>
          <ac:picMkLst>
            <pc:docMk/>
            <pc:sldMk cId="1700238991" sldId="288"/>
            <ac:picMk id="19" creationId="{8803B71B-4309-D215-6C5A-4B3021779D30}"/>
          </ac:picMkLst>
        </pc:picChg>
        <pc:picChg chg="mod">
          <ac:chgData name="Federico Ramognino" userId="cdd6b449-5257-48b2-9971-41df0434ba87" providerId="ADAL" clId="{08827394-AF1A-468E-9DA3-B8974013FAC5}" dt="2024-09-18T09:59:47.849" v="7805" actId="1035"/>
          <ac:picMkLst>
            <pc:docMk/>
            <pc:sldMk cId="1700238991" sldId="288"/>
            <ac:picMk id="20" creationId="{2E71A0E4-6CB5-C95F-10BC-CC0290C94048}"/>
          </ac:picMkLst>
        </pc:picChg>
        <pc:picChg chg="add mod">
          <ac:chgData name="Federico Ramognino" userId="cdd6b449-5257-48b2-9971-41df0434ba87" providerId="ADAL" clId="{08827394-AF1A-468E-9DA3-B8974013FAC5}" dt="2024-09-18T12:31:50.578" v="8667" actId="164"/>
          <ac:picMkLst>
            <pc:docMk/>
            <pc:sldMk cId="1700238991" sldId="288"/>
            <ac:picMk id="21" creationId="{15F3105C-984B-E98C-D786-850664C03A81}"/>
          </ac:picMkLst>
        </pc:picChg>
        <pc:picChg chg="add mod">
          <ac:chgData name="Federico Ramognino" userId="cdd6b449-5257-48b2-9971-41df0434ba87" providerId="ADAL" clId="{08827394-AF1A-468E-9DA3-B8974013FAC5}" dt="2024-09-18T12:31:50.578" v="8667" actId="164"/>
          <ac:picMkLst>
            <pc:docMk/>
            <pc:sldMk cId="1700238991" sldId="288"/>
            <ac:picMk id="22" creationId="{4F5E4FCB-0A87-6630-5C10-FA7A0CBB03E4}"/>
          </ac:picMkLst>
        </pc:picChg>
        <pc:picChg chg="add mod">
          <ac:chgData name="Federico Ramognino" userId="cdd6b449-5257-48b2-9971-41df0434ba87" providerId="ADAL" clId="{08827394-AF1A-468E-9DA3-B8974013FAC5}" dt="2024-09-18T12:31:50.578" v="8667" actId="164"/>
          <ac:picMkLst>
            <pc:docMk/>
            <pc:sldMk cId="1700238991" sldId="288"/>
            <ac:picMk id="23" creationId="{018DC3F3-5624-7E2B-F7A7-86B623DB14E7}"/>
          </ac:picMkLst>
        </pc:picChg>
        <pc:picChg chg="add mod">
          <ac:chgData name="Federico Ramognino" userId="cdd6b449-5257-48b2-9971-41df0434ba87" providerId="ADAL" clId="{08827394-AF1A-468E-9DA3-B8974013FAC5}" dt="2024-09-18T12:31:50.578" v="8667" actId="164"/>
          <ac:picMkLst>
            <pc:docMk/>
            <pc:sldMk cId="1700238991" sldId="288"/>
            <ac:picMk id="24" creationId="{746C275B-E6B7-A0C8-3D48-06FD39159D27}"/>
          </ac:picMkLst>
        </pc:picChg>
        <pc:cxnChg chg="mod">
          <ac:chgData name="Federico Ramognino" userId="cdd6b449-5257-48b2-9971-41df0434ba87" providerId="ADAL" clId="{08827394-AF1A-468E-9DA3-B8974013FAC5}" dt="2024-09-23T13:06:07.999" v="25043"/>
          <ac:cxnSpMkLst>
            <pc:docMk/>
            <pc:sldMk cId="1700238991" sldId="288"/>
            <ac:cxnSpMk id="10" creationId="{541AB4D8-5AA5-E0AA-B8ED-1CD3163A71C9}"/>
          </ac:cxnSpMkLst>
        </pc:cxnChg>
        <pc:cxnChg chg="mod">
          <ac:chgData name="Federico Ramognino" userId="cdd6b449-5257-48b2-9971-41df0434ba87" providerId="ADAL" clId="{08827394-AF1A-468E-9DA3-B8974013FAC5}" dt="2024-09-23T13:07:41.599" v="25130" actId="1076"/>
          <ac:cxnSpMkLst>
            <pc:docMk/>
            <pc:sldMk cId="1700238991" sldId="288"/>
            <ac:cxnSpMk id="14" creationId="{9762B2AE-4DD3-2720-122E-FDBEECE5459B}"/>
          </ac:cxnSpMkLst>
        </pc:cxnChg>
        <pc:cxnChg chg="mod">
          <ac:chgData name="Federico Ramognino" userId="cdd6b449-5257-48b2-9971-41df0434ba87" providerId="ADAL" clId="{08827394-AF1A-468E-9DA3-B8974013FAC5}" dt="2024-09-23T13:07:07.399" v="25083" actId="14100"/>
          <ac:cxnSpMkLst>
            <pc:docMk/>
            <pc:sldMk cId="1700238991" sldId="288"/>
            <ac:cxnSpMk id="25" creationId="{C0AA1900-E0E8-C0BB-9D3C-9D98114FBA77}"/>
          </ac:cxnSpMkLst>
        </pc:cxnChg>
      </pc:sldChg>
      <pc:sldChg chg="addSp delSp modSp add mod">
        <pc:chgData name="Federico Ramognino" userId="cdd6b449-5257-48b2-9971-41df0434ba87" providerId="ADAL" clId="{08827394-AF1A-468E-9DA3-B8974013FAC5}" dt="2024-09-23T08:16:33.496" v="22045" actId="207"/>
        <pc:sldMkLst>
          <pc:docMk/>
          <pc:sldMk cId="2611669710" sldId="289"/>
        </pc:sldMkLst>
        <pc:spChg chg="add del mod">
          <ac:chgData name="Federico Ramognino" userId="cdd6b449-5257-48b2-9971-41df0434ba87" providerId="ADAL" clId="{08827394-AF1A-468E-9DA3-B8974013FAC5}" dt="2024-09-23T07:32:46.160" v="20843" actId="478"/>
          <ac:spMkLst>
            <pc:docMk/>
            <pc:sldMk cId="2611669710" sldId="289"/>
            <ac:spMk id="3" creationId="{D609E2DB-49EF-C308-414D-2BF8E3D1A892}"/>
          </ac:spMkLst>
        </pc:spChg>
        <pc:spChg chg="add mod">
          <ac:chgData name="Federico Ramognino" userId="cdd6b449-5257-48b2-9971-41df0434ba87" providerId="ADAL" clId="{08827394-AF1A-468E-9DA3-B8974013FAC5}" dt="2024-09-23T08:16:33.496" v="22045" actId="207"/>
          <ac:spMkLst>
            <pc:docMk/>
            <pc:sldMk cId="2611669710" sldId="289"/>
            <ac:spMk id="4" creationId="{ED783199-A24F-2638-2A1F-3A9D021D5E0D}"/>
          </ac:spMkLst>
        </pc:spChg>
        <pc:spChg chg="del">
          <ac:chgData name="Federico Ramognino" userId="cdd6b449-5257-48b2-9971-41df0434ba87" providerId="ADAL" clId="{08827394-AF1A-468E-9DA3-B8974013FAC5}" dt="2024-09-18T08:19:44.472" v="7360" actId="478"/>
          <ac:spMkLst>
            <pc:docMk/>
            <pc:sldMk cId="2611669710" sldId="289"/>
            <ac:spMk id="8" creationId="{3670C123-31C5-8B8C-3E34-9B6DE1CE8A85}"/>
          </ac:spMkLst>
        </pc:spChg>
        <pc:spChg chg="mod">
          <ac:chgData name="Federico Ramognino" userId="cdd6b449-5257-48b2-9971-41df0434ba87" providerId="ADAL" clId="{08827394-AF1A-468E-9DA3-B8974013FAC5}" dt="2024-09-19T09:32:49.411" v="10090" actId="1076"/>
          <ac:spMkLst>
            <pc:docMk/>
            <pc:sldMk cId="2611669710" sldId="289"/>
            <ac:spMk id="21" creationId="{338D334F-FEB8-3ABF-39E7-449F9C9E554C}"/>
          </ac:spMkLst>
        </pc:spChg>
        <pc:spChg chg="mod">
          <ac:chgData name="Federico Ramognino" userId="cdd6b449-5257-48b2-9971-41df0434ba87" providerId="ADAL" clId="{08827394-AF1A-468E-9DA3-B8974013FAC5}" dt="2024-09-19T09:32:49.411" v="10090" actId="1076"/>
          <ac:spMkLst>
            <pc:docMk/>
            <pc:sldMk cId="2611669710" sldId="289"/>
            <ac:spMk id="22" creationId="{8C4EBF62-E9C9-4536-8DAA-AA4D3DB549F0}"/>
          </ac:spMkLst>
        </pc:spChg>
      </pc:sldChg>
      <pc:sldChg chg="addSp delSp modSp add del mod">
        <pc:chgData name="Federico Ramognino" userId="cdd6b449-5257-48b2-9971-41df0434ba87" providerId="ADAL" clId="{08827394-AF1A-468E-9DA3-B8974013FAC5}" dt="2024-09-23T08:13:50.018" v="21972"/>
        <pc:sldMkLst>
          <pc:docMk/>
          <pc:sldMk cId="67007120" sldId="290"/>
        </pc:sldMkLst>
        <pc:spChg chg="mod ord">
          <ac:chgData name="Federico Ramognino" userId="cdd6b449-5257-48b2-9971-41df0434ba87" providerId="ADAL" clId="{08827394-AF1A-468E-9DA3-B8974013FAC5}" dt="2024-09-18T05:55:56.667" v="6017" actId="164"/>
          <ac:spMkLst>
            <pc:docMk/>
            <pc:sldMk cId="67007120" sldId="290"/>
            <ac:spMk id="3" creationId="{BEB07D7C-C8AE-E0CF-5DAF-374E468F6572}"/>
          </ac:spMkLst>
        </pc:spChg>
        <pc:spChg chg="add mod">
          <ac:chgData name="Federico Ramognino" userId="cdd6b449-5257-48b2-9971-41df0434ba87" providerId="ADAL" clId="{08827394-AF1A-468E-9DA3-B8974013FAC5}" dt="2024-09-18T05:54:44.375" v="6004"/>
          <ac:spMkLst>
            <pc:docMk/>
            <pc:sldMk cId="67007120" sldId="290"/>
            <ac:spMk id="4" creationId="{E675858F-578F-CF69-7F0E-C4B4F70A54DF}"/>
          </ac:spMkLst>
        </pc:spChg>
        <pc:spChg chg="del">
          <ac:chgData name="Federico Ramognino" userId="cdd6b449-5257-48b2-9971-41df0434ba87" providerId="ADAL" clId="{08827394-AF1A-468E-9DA3-B8974013FAC5}" dt="2024-09-18T08:19:50.187" v="7362" actId="478"/>
          <ac:spMkLst>
            <pc:docMk/>
            <pc:sldMk cId="67007120" sldId="290"/>
            <ac:spMk id="8" creationId="{E1309BED-1906-F8B5-EBF3-A0886C5723F4}"/>
          </ac:spMkLst>
        </pc:spChg>
        <pc:spChg chg="mod">
          <ac:chgData name="Federico Ramognino" userId="cdd6b449-5257-48b2-9971-41df0434ba87" providerId="ADAL" clId="{08827394-AF1A-468E-9DA3-B8974013FAC5}" dt="2024-09-23T08:12:50.324" v="21952" actId="165"/>
          <ac:spMkLst>
            <pc:docMk/>
            <pc:sldMk cId="67007120" sldId="290"/>
            <ac:spMk id="9" creationId="{0C86A4B3-B647-FE66-3481-67AA329135F3}"/>
          </ac:spMkLst>
        </pc:spChg>
        <pc:spChg chg="mod">
          <ac:chgData name="Federico Ramognino" userId="cdd6b449-5257-48b2-9971-41df0434ba87" providerId="ADAL" clId="{08827394-AF1A-468E-9DA3-B8974013FAC5}" dt="2024-09-23T08:12:50.324" v="21952" actId="165"/>
          <ac:spMkLst>
            <pc:docMk/>
            <pc:sldMk cId="67007120" sldId="290"/>
            <ac:spMk id="10" creationId="{259670BB-A196-4F05-AC2E-6F5F3F145096}"/>
          </ac:spMkLst>
        </pc:spChg>
        <pc:spChg chg="mod">
          <ac:chgData name="Federico Ramognino" userId="cdd6b449-5257-48b2-9971-41df0434ba87" providerId="ADAL" clId="{08827394-AF1A-468E-9DA3-B8974013FAC5}" dt="2024-09-23T08:12:50.324" v="21952" actId="165"/>
          <ac:spMkLst>
            <pc:docMk/>
            <pc:sldMk cId="67007120" sldId="290"/>
            <ac:spMk id="11" creationId="{34648DAA-1E62-ED9E-21CF-798BE7725B0E}"/>
          </ac:spMkLst>
        </pc:spChg>
        <pc:spChg chg="mod">
          <ac:chgData name="Federico Ramognino" userId="cdd6b449-5257-48b2-9971-41df0434ba87" providerId="ADAL" clId="{08827394-AF1A-468E-9DA3-B8974013FAC5}" dt="2024-09-18T05:55:57.557" v="6018"/>
          <ac:spMkLst>
            <pc:docMk/>
            <pc:sldMk cId="67007120" sldId="290"/>
            <ac:spMk id="15" creationId="{3A552964-1026-5E1A-F4AB-B7EC48F98098}"/>
          </ac:spMkLst>
        </pc:spChg>
        <pc:spChg chg="mod">
          <ac:chgData name="Federico Ramognino" userId="cdd6b449-5257-48b2-9971-41df0434ba87" providerId="ADAL" clId="{08827394-AF1A-468E-9DA3-B8974013FAC5}" dt="2024-09-18T06:11:57.155" v="6198" actId="1076"/>
          <ac:spMkLst>
            <pc:docMk/>
            <pc:sldMk cId="67007120" sldId="290"/>
            <ac:spMk id="18" creationId="{CF9C5383-F860-9F08-74C3-120C98BC8C3B}"/>
          </ac:spMkLst>
        </pc:spChg>
        <pc:spChg chg="mod">
          <ac:chgData name="Federico Ramognino" userId="cdd6b449-5257-48b2-9971-41df0434ba87" providerId="ADAL" clId="{08827394-AF1A-468E-9DA3-B8974013FAC5}" dt="2024-09-23T08:13:50.018" v="21972"/>
          <ac:spMkLst>
            <pc:docMk/>
            <pc:sldMk cId="67007120" sldId="290"/>
            <ac:spMk id="19" creationId="{D9B9F3DD-9AC4-802F-60D5-4837D8AED1D5}"/>
          </ac:spMkLst>
        </pc:spChg>
        <pc:spChg chg="mod topLvl">
          <ac:chgData name="Federico Ramognino" userId="cdd6b449-5257-48b2-9971-41df0434ba87" providerId="ADAL" clId="{08827394-AF1A-468E-9DA3-B8974013FAC5}" dt="2024-09-23T08:13:25.213" v="21968" actId="164"/>
          <ac:spMkLst>
            <pc:docMk/>
            <pc:sldMk cId="67007120" sldId="290"/>
            <ac:spMk id="21" creationId="{FFFD1E7C-375A-13AE-B87D-911121CBD09C}"/>
          </ac:spMkLst>
        </pc:spChg>
        <pc:spChg chg="mod">
          <ac:chgData name="Federico Ramognino" userId="cdd6b449-5257-48b2-9971-41df0434ba87" providerId="ADAL" clId="{08827394-AF1A-468E-9DA3-B8974013FAC5}" dt="2024-09-18T06:11:54.634" v="6197" actId="1076"/>
          <ac:spMkLst>
            <pc:docMk/>
            <pc:sldMk cId="67007120" sldId="290"/>
            <ac:spMk id="28" creationId="{5ECE3FC1-A862-32E8-CD20-AC7735313781}"/>
          </ac:spMkLst>
        </pc:spChg>
        <pc:spChg chg="mod">
          <ac:chgData name="Federico Ramognino" userId="cdd6b449-5257-48b2-9971-41df0434ba87" providerId="ADAL" clId="{08827394-AF1A-468E-9DA3-B8974013FAC5}" dt="2024-09-23T08:13:50.018" v="21972"/>
          <ac:spMkLst>
            <pc:docMk/>
            <pc:sldMk cId="67007120" sldId="290"/>
            <ac:spMk id="30" creationId="{33EF583D-5E73-95E8-9ADF-0905AE2D1A8B}"/>
          </ac:spMkLst>
        </pc:spChg>
        <pc:spChg chg="mod">
          <ac:chgData name="Federico Ramognino" userId="cdd6b449-5257-48b2-9971-41df0434ba87" providerId="ADAL" clId="{08827394-AF1A-468E-9DA3-B8974013FAC5}" dt="2024-09-23T08:13:50.018" v="21972"/>
          <ac:spMkLst>
            <pc:docMk/>
            <pc:sldMk cId="67007120" sldId="290"/>
            <ac:spMk id="31" creationId="{6B35262F-0F8E-EA10-21B3-5EAD5B9D4201}"/>
          </ac:spMkLst>
        </pc:spChg>
        <pc:spChg chg="mod">
          <ac:chgData name="Federico Ramognino" userId="cdd6b449-5257-48b2-9971-41df0434ba87" providerId="ADAL" clId="{08827394-AF1A-468E-9DA3-B8974013FAC5}" dt="2024-09-23T08:13:50.018" v="21972"/>
          <ac:spMkLst>
            <pc:docMk/>
            <pc:sldMk cId="67007120" sldId="290"/>
            <ac:spMk id="32" creationId="{DE7B89FC-A891-CEF5-A5BC-105F135CB02B}"/>
          </ac:spMkLst>
        </pc:spChg>
        <pc:spChg chg="add mod ord">
          <ac:chgData name="Federico Ramognino" userId="cdd6b449-5257-48b2-9971-41df0434ba87" providerId="ADAL" clId="{08827394-AF1A-468E-9DA3-B8974013FAC5}" dt="2024-09-20T14:39:39.023" v="18968" actId="313"/>
          <ac:spMkLst>
            <pc:docMk/>
            <pc:sldMk cId="67007120" sldId="290"/>
            <ac:spMk id="40" creationId="{7F4E8A41-75B7-3836-F6EC-20AA43A5F574}"/>
          </ac:spMkLst>
        </pc:spChg>
        <pc:grpChg chg="add mod">
          <ac:chgData name="Federico Ramognino" userId="cdd6b449-5257-48b2-9971-41df0434ba87" providerId="ADAL" clId="{08827394-AF1A-468E-9DA3-B8974013FAC5}" dt="2024-09-23T08:13:39.960" v="21970" actId="164"/>
          <ac:grpSpMkLst>
            <pc:docMk/>
            <pc:sldMk cId="67007120" sldId="290"/>
            <ac:grpSpMk id="4" creationId="{C9FCE59D-855D-7FE0-4B79-E8EDAD06D866}"/>
          </ac:grpSpMkLst>
        </pc:grpChg>
        <pc:grpChg chg="add del mod">
          <ac:chgData name="Federico Ramognino" userId="cdd6b449-5257-48b2-9971-41df0434ba87" providerId="ADAL" clId="{08827394-AF1A-468E-9DA3-B8974013FAC5}" dt="2024-09-23T08:13:49.742" v="21971" actId="478"/>
          <ac:grpSpMkLst>
            <pc:docMk/>
            <pc:sldMk cId="67007120" sldId="290"/>
            <ac:grpSpMk id="6" creationId="{1751F89A-97CE-972F-C181-56429E427EC9}"/>
          </ac:grpSpMkLst>
        </pc:grpChg>
        <pc:grpChg chg="add mod">
          <ac:chgData name="Federico Ramognino" userId="cdd6b449-5257-48b2-9971-41df0434ba87" providerId="ADAL" clId="{08827394-AF1A-468E-9DA3-B8974013FAC5}" dt="2024-09-23T08:13:50.018" v="21972"/>
          <ac:grpSpMkLst>
            <pc:docMk/>
            <pc:sldMk cId="67007120" sldId="290"/>
            <ac:grpSpMk id="8" creationId="{ECDC2E01-9FAF-79BB-D5C2-8625343417CA}"/>
          </ac:grpSpMkLst>
        </pc:grpChg>
        <pc:grpChg chg="add mod">
          <ac:chgData name="Federico Ramognino" userId="cdd6b449-5257-48b2-9971-41df0434ba87" providerId="ADAL" clId="{08827394-AF1A-468E-9DA3-B8974013FAC5}" dt="2024-09-18T12:26:42.820" v="8585" actId="1076"/>
          <ac:grpSpMkLst>
            <pc:docMk/>
            <pc:sldMk cId="67007120" sldId="290"/>
            <ac:grpSpMk id="12" creationId="{0DA4987A-396D-1A16-5CD7-74D271E9DFE4}"/>
          </ac:grpSpMkLst>
        </pc:grpChg>
        <pc:grpChg chg="add mod">
          <ac:chgData name="Federico Ramognino" userId="cdd6b449-5257-48b2-9971-41df0434ba87" providerId="ADAL" clId="{08827394-AF1A-468E-9DA3-B8974013FAC5}" dt="2024-09-18T05:55:57.557" v="6018"/>
          <ac:grpSpMkLst>
            <pc:docMk/>
            <pc:sldMk cId="67007120" sldId="290"/>
            <ac:grpSpMk id="13" creationId="{90F80199-DEE9-696B-0072-3CC8320A407A}"/>
          </ac:grpSpMkLst>
        </pc:grpChg>
        <pc:grpChg chg="mod">
          <ac:chgData name="Federico Ramognino" userId="cdd6b449-5257-48b2-9971-41df0434ba87" providerId="ADAL" clId="{08827394-AF1A-468E-9DA3-B8974013FAC5}" dt="2024-09-23T08:13:50.018" v="21972"/>
          <ac:grpSpMkLst>
            <pc:docMk/>
            <pc:sldMk cId="67007120" sldId="290"/>
            <ac:grpSpMk id="13" creationId="{AFF1372E-B959-0C73-8C54-4216B65C82A5}"/>
          </ac:grpSpMkLst>
        </pc:grpChg>
        <pc:grpChg chg="mod">
          <ac:chgData name="Federico Ramognino" userId="cdd6b449-5257-48b2-9971-41df0434ba87" providerId="ADAL" clId="{08827394-AF1A-468E-9DA3-B8974013FAC5}" dt="2024-09-23T08:13:50.018" v="21972"/>
          <ac:grpSpMkLst>
            <pc:docMk/>
            <pc:sldMk cId="67007120" sldId="290"/>
            <ac:grpSpMk id="15" creationId="{AD7E3CDB-8CC9-B8A6-333E-658BE26A33E9}"/>
          </ac:grpSpMkLst>
        </pc:grpChg>
        <pc:grpChg chg="add mod">
          <ac:chgData name="Federico Ramognino" userId="cdd6b449-5257-48b2-9971-41df0434ba87" providerId="ADAL" clId="{08827394-AF1A-468E-9DA3-B8974013FAC5}" dt="2024-09-18T06:14:50.474" v="6258" actId="1076"/>
          <ac:grpSpMkLst>
            <pc:docMk/>
            <pc:sldMk cId="67007120" sldId="290"/>
            <ac:grpSpMk id="16" creationId="{0A42B0E6-4629-5859-69B3-7F99709C2715}"/>
          </ac:grpSpMkLst>
        </pc:grpChg>
        <pc:grpChg chg="del mod topLvl">
          <ac:chgData name="Federico Ramognino" userId="cdd6b449-5257-48b2-9971-41df0434ba87" providerId="ADAL" clId="{08827394-AF1A-468E-9DA3-B8974013FAC5}" dt="2024-09-23T08:12:59.371" v="21953" actId="165"/>
          <ac:grpSpMkLst>
            <pc:docMk/>
            <pc:sldMk cId="67007120" sldId="290"/>
            <ac:grpSpMk id="20" creationId="{8837737D-5A0C-A1EE-6FFD-6B5B97887E06}"/>
          </ac:grpSpMkLst>
        </pc:grpChg>
        <pc:grpChg chg="mod ord topLvl">
          <ac:chgData name="Federico Ramognino" userId="cdd6b449-5257-48b2-9971-41df0434ba87" providerId="ADAL" clId="{08827394-AF1A-468E-9DA3-B8974013FAC5}" dt="2024-09-23T08:13:39.960" v="21970" actId="164"/>
          <ac:grpSpMkLst>
            <pc:docMk/>
            <pc:sldMk cId="67007120" sldId="290"/>
            <ac:grpSpMk id="24" creationId="{5AF9A7A2-1B77-15B1-8F66-9BD8F5665480}"/>
          </ac:grpSpMkLst>
        </pc:grpChg>
        <pc:grpChg chg="add mod">
          <ac:chgData name="Federico Ramognino" userId="cdd6b449-5257-48b2-9971-41df0434ba87" providerId="ADAL" clId="{08827394-AF1A-468E-9DA3-B8974013FAC5}" dt="2024-09-18T06:14:45.682" v="6256" actId="1076"/>
          <ac:grpSpMkLst>
            <pc:docMk/>
            <pc:sldMk cId="67007120" sldId="290"/>
            <ac:grpSpMk id="25" creationId="{1CB5CF85-EBB4-FD35-39CD-FF39E517A7C4}"/>
          </ac:grpSpMkLst>
        </pc:grpChg>
        <pc:grpChg chg="del mod">
          <ac:chgData name="Federico Ramognino" userId="cdd6b449-5257-48b2-9971-41df0434ba87" providerId="ADAL" clId="{08827394-AF1A-468E-9DA3-B8974013FAC5}" dt="2024-09-23T08:12:50.324" v="21952" actId="165"/>
          <ac:grpSpMkLst>
            <pc:docMk/>
            <pc:sldMk cId="67007120" sldId="290"/>
            <ac:grpSpMk id="29" creationId="{98262B85-5141-18CA-C854-950EEB1B5ECF}"/>
          </ac:grpSpMkLst>
        </pc:grpChg>
        <pc:grpChg chg="mod">
          <ac:chgData name="Federico Ramognino" userId="cdd6b449-5257-48b2-9971-41df0434ba87" providerId="ADAL" clId="{08827394-AF1A-468E-9DA3-B8974013FAC5}" dt="2024-09-18T06:14:56.046" v="6262" actId="1076"/>
          <ac:grpSpMkLst>
            <pc:docMk/>
            <pc:sldMk cId="67007120" sldId="290"/>
            <ac:grpSpMk id="76" creationId="{6DBAD447-0A1B-FF36-B75B-FE69859945B0}"/>
          </ac:grpSpMkLst>
        </pc:grpChg>
        <pc:picChg chg="mod">
          <ac:chgData name="Federico Ramognino" userId="cdd6b449-5257-48b2-9971-41df0434ba87" providerId="ADAL" clId="{08827394-AF1A-468E-9DA3-B8974013FAC5}" dt="2024-09-23T08:13:50.018" v="21972"/>
          <ac:picMkLst>
            <pc:docMk/>
            <pc:sldMk cId="67007120" sldId="290"/>
            <ac:picMk id="14" creationId="{EA59FE9E-21C1-1387-DD86-E5FDB9EB3335}"/>
          </ac:picMkLst>
        </pc:picChg>
        <pc:picChg chg="mod topLvl">
          <ac:chgData name="Federico Ramognino" userId="cdd6b449-5257-48b2-9971-41df0434ba87" providerId="ADAL" clId="{08827394-AF1A-468E-9DA3-B8974013FAC5}" dt="2024-09-23T08:13:25.213" v="21968" actId="164"/>
          <ac:picMkLst>
            <pc:docMk/>
            <pc:sldMk cId="67007120" sldId="290"/>
            <ac:picMk id="22" creationId="{1BB9E049-A629-2639-6B34-987B1D6E2E24}"/>
          </ac:picMkLst>
        </pc:picChg>
        <pc:picChg chg="mod topLvl">
          <ac:chgData name="Federico Ramognino" userId="cdd6b449-5257-48b2-9971-41df0434ba87" providerId="ADAL" clId="{08827394-AF1A-468E-9DA3-B8974013FAC5}" dt="2024-09-23T08:13:25.213" v="21968" actId="164"/>
          <ac:picMkLst>
            <pc:docMk/>
            <pc:sldMk cId="67007120" sldId="290"/>
            <ac:picMk id="23" creationId="{C220A03B-B9EE-DC7D-FD0F-956F68BB4AB0}"/>
          </ac:picMkLst>
        </pc:picChg>
        <pc:picChg chg="add del mod ord">
          <ac:chgData name="Federico Ramognino" userId="cdd6b449-5257-48b2-9971-41df0434ba87" providerId="ADAL" clId="{08827394-AF1A-468E-9DA3-B8974013FAC5}" dt="2024-09-23T08:13:25.213" v="21968" actId="164"/>
          <ac:picMkLst>
            <pc:docMk/>
            <pc:sldMk cId="67007120" sldId="290"/>
            <ac:picMk id="27" creationId="{E2EB83B8-1B03-636B-B7A8-FF9C5105BE35}"/>
          </ac:picMkLst>
        </pc:picChg>
        <pc:picChg chg="mod">
          <ac:chgData name="Federico Ramognino" userId="cdd6b449-5257-48b2-9971-41df0434ba87" providerId="ADAL" clId="{08827394-AF1A-468E-9DA3-B8974013FAC5}" dt="2024-09-23T08:13:50.018" v="21972"/>
          <ac:picMkLst>
            <pc:docMk/>
            <pc:sldMk cId="67007120" sldId="290"/>
            <ac:picMk id="33" creationId="{7DCE5678-CAC5-23CB-66DE-87D2B964B4EF}"/>
          </ac:picMkLst>
        </pc:picChg>
        <pc:picChg chg="mod">
          <ac:chgData name="Federico Ramognino" userId="cdd6b449-5257-48b2-9971-41df0434ba87" providerId="ADAL" clId="{08827394-AF1A-468E-9DA3-B8974013FAC5}" dt="2024-09-23T08:13:50.018" v="21972"/>
          <ac:picMkLst>
            <pc:docMk/>
            <pc:sldMk cId="67007120" sldId="290"/>
            <ac:picMk id="34" creationId="{1643A52C-DB8C-4E17-5AFB-D0860E96C7A6}"/>
          </ac:picMkLst>
        </pc:picChg>
        <pc:picChg chg="add del mod modCrop">
          <ac:chgData name="Federico Ramognino" userId="cdd6b449-5257-48b2-9971-41df0434ba87" providerId="ADAL" clId="{08827394-AF1A-468E-9DA3-B8974013FAC5}" dt="2024-09-18T06:14:20.962" v="6250" actId="478"/>
          <ac:picMkLst>
            <pc:docMk/>
            <pc:sldMk cId="67007120" sldId="290"/>
            <ac:picMk id="37" creationId="{6BCC6443-F4FE-A72B-5943-3F8AEB5F0F20}"/>
          </ac:picMkLst>
        </pc:picChg>
        <pc:picChg chg="mod">
          <ac:chgData name="Federico Ramognino" userId="cdd6b449-5257-48b2-9971-41df0434ba87" providerId="ADAL" clId="{08827394-AF1A-468E-9DA3-B8974013FAC5}" dt="2024-09-18T06:13:49.056" v="6238" actId="1035"/>
          <ac:picMkLst>
            <pc:docMk/>
            <pc:sldMk cId="67007120" sldId="290"/>
            <ac:picMk id="74" creationId="{58B44BC2-EC49-474C-E7F9-52B0F47E45CD}"/>
          </ac:picMkLst>
        </pc:picChg>
        <pc:picChg chg="mod modCrop">
          <ac:chgData name="Federico Ramognino" userId="cdd6b449-5257-48b2-9971-41df0434ba87" providerId="ADAL" clId="{08827394-AF1A-468E-9DA3-B8974013FAC5}" dt="2024-09-18T06:13:47.851" v="6236" actId="1036"/>
          <ac:picMkLst>
            <pc:docMk/>
            <pc:sldMk cId="67007120" sldId="290"/>
            <ac:picMk id="75" creationId="{B293EEFC-85A2-53EC-A0F1-DFA6CEC4BDFD}"/>
          </ac:picMkLst>
        </pc:picChg>
        <pc:cxnChg chg="mod">
          <ac:chgData name="Federico Ramognino" userId="cdd6b449-5257-48b2-9971-41df0434ba87" providerId="ADAL" clId="{08827394-AF1A-468E-9DA3-B8974013FAC5}" dt="2024-09-18T05:55:56.667" v="6017" actId="164"/>
          <ac:cxnSpMkLst>
            <pc:docMk/>
            <pc:sldMk cId="67007120" sldId="290"/>
            <ac:cxnSpMk id="5" creationId="{F110E260-AC9E-B772-1A23-5CF1AF860702}"/>
          </ac:cxnSpMkLst>
        </pc:cxnChg>
        <pc:cxnChg chg="mod">
          <ac:chgData name="Federico Ramognino" userId="cdd6b449-5257-48b2-9971-41df0434ba87" providerId="ADAL" clId="{08827394-AF1A-468E-9DA3-B8974013FAC5}" dt="2024-09-18T05:55:57.557" v="6018"/>
          <ac:cxnSpMkLst>
            <pc:docMk/>
            <pc:sldMk cId="67007120" sldId="290"/>
            <ac:cxnSpMk id="14" creationId="{8C0120F4-1412-BB94-0C51-2BC2333A1A59}"/>
          </ac:cxnSpMkLst>
        </pc:cxnChg>
        <pc:cxnChg chg="mod">
          <ac:chgData name="Federico Ramognino" userId="cdd6b449-5257-48b2-9971-41df0434ba87" providerId="ADAL" clId="{08827394-AF1A-468E-9DA3-B8974013FAC5}" dt="2024-09-18T06:14:54.418" v="6260" actId="14100"/>
          <ac:cxnSpMkLst>
            <pc:docMk/>
            <pc:sldMk cId="67007120" sldId="290"/>
            <ac:cxnSpMk id="17" creationId="{0433D49A-76B5-96CB-804D-7FBBFDA5552F}"/>
          </ac:cxnSpMkLst>
        </pc:cxnChg>
        <pc:cxnChg chg="mod">
          <ac:chgData name="Federico Ramognino" userId="cdd6b449-5257-48b2-9971-41df0434ba87" providerId="ADAL" clId="{08827394-AF1A-468E-9DA3-B8974013FAC5}" dt="2024-09-18T06:14:47.602" v="6257" actId="14100"/>
          <ac:cxnSpMkLst>
            <pc:docMk/>
            <pc:sldMk cId="67007120" sldId="290"/>
            <ac:cxnSpMk id="26" creationId="{E667275A-F9C5-CF66-8FFE-CA0737E8E38E}"/>
          </ac:cxnSpMkLst>
        </pc:cxnChg>
      </pc:sldChg>
      <pc:sldChg chg="addSp delSp modSp add mod ord">
        <pc:chgData name="Federico Ramognino" userId="cdd6b449-5257-48b2-9971-41df0434ba87" providerId="ADAL" clId="{08827394-AF1A-468E-9DA3-B8974013FAC5}" dt="2024-09-20T14:39:50.225" v="18970"/>
        <pc:sldMkLst>
          <pc:docMk/>
          <pc:sldMk cId="2330999064" sldId="291"/>
        </pc:sldMkLst>
        <pc:spChg chg="del">
          <ac:chgData name="Federico Ramognino" userId="cdd6b449-5257-48b2-9971-41df0434ba87" providerId="ADAL" clId="{08827394-AF1A-468E-9DA3-B8974013FAC5}" dt="2024-09-18T08:19:53.920" v="7364" actId="478"/>
          <ac:spMkLst>
            <pc:docMk/>
            <pc:sldMk cId="2330999064" sldId="291"/>
            <ac:spMk id="8" creationId="{E1309BED-1906-F8B5-EBF3-A0886C5723F4}"/>
          </ac:spMkLst>
        </pc:spChg>
        <pc:spChg chg="mod">
          <ac:chgData name="Federico Ramognino" userId="cdd6b449-5257-48b2-9971-41df0434ba87" providerId="ADAL" clId="{08827394-AF1A-468E-9DA3-B8974013FAC5}" dt="2024-09-19T09:33:44.456" v="10097" actId="165"/>
          <ac:spMkLst>
            <pc:docMk/>
            <pc:sldMk cId="2330999064" sldId="291"/>
            <ac:spMk id="9" creationId="{0C86A4B3-B647-FE66-3481-67AA329135F3}"/>
          </ac:spMkLst>
        </pc:spChg>
        <pc:spChg chg="mod">
          <ac:chgData name="Federico Ramognino" userId="cdd6b449-5257-48b2-9971-41df0434ba87" providerId="ADAL" clId="{08827394-AF1A-468E-9DA3-B8974013FAC5}" dt="2024-09-19T09:33:44.456" v="10097" actId="165"/>
          <ac:spMkLst>
            <pc:docMk/>
            <pc:sldMk cId="2330999064" sldId="291"/>
            <ac:spMk id="10" creationId="{259670BB-A196-4F05-AC2E-6F5F3F145096}"/>
          </ac:spMkLst>
        </pc:spChg>
        <pc:spChg chg="mod">
          <ac:chgData name="Federico Ramognino" userId="cdd6b449-5257-48b2-9971-41df0434ba87" providerId="ADAL" clId="{08827394-AF1A-468E-9DA3-B8974013FAC5}" dt="2024-09-19T09:33:44.456" v="10097" actId="165"/>
          <ac:spMkLst>
            <pc:docMk/>
            <pc:sldMk cId="2330999064" sldId="291"/>
            <ac:spMk id="11" creationId="{34648DAA-1E62-ED9E-21CF-798BE7725B0E}"/>
          </ac:spMkLst>
        </pc:spChg>
        <pc:spChg chg="mod">
          <ac:chgData name="Federico Ramognino" userId="cdd6b449-5257-48b2-9971-41df0434ba87" providerId="ADAL" clId="{08827394-AF1A-468E-9DA3-B8974013FAC5}" dt="2024-09-18T06:18:14.871" v="6401" actId="113"/>
          <ac:spMkLst>
            <pc:docMk/>
            <pc:sldMk cId="2330999064" sldId="291"/>
            <ac:spMk id="18" creationId="{CF9C5383-F860-9F08-74C3-120C98BC8C3B}"/>
          </ac:spMkLst>
        </pc:spChg>
        <pc:spChg chg="mod">
          <ac:chgData name="Federico Ramognino" userId="cdd6b449-5257-48b2-9971-41df0434ba87" providerId="ADAL" clId="{08827394-AF1A-468E-9DA3-B8974013FAC5}" dt="2024-09-19T09:33:44.456" v="10097" actId="165"/>
          <ac:spMkLst>
            <pc:docMk/>
            <pc:sldMk cId="2330999064" sldId="291"/>
            <ac:spMk id="21" creationId="{FFFD1E7C-375A-13AE-B87D-911121CBD09C}"/>
          </ac:spMkLst>
        </pc:spChg>
        <pc:spChg chg="mod">
          <ac:chgData name="Federico Ramognino" userId="cdd6b449-5257-48b2-9971-41df0434ba87" providerId="ADAL" clId="{08827394-AF1A-468E-9DA3-B8974013FAC5}" dt="2024-09-20T06:32:58.141" v="12027" actId="208"/>
          <ac:spMkLst>
            <pc:docMk/>
            <pc:sldMk cId="2330999064" sldId="291"/>
            <ac:spMk id="28" creationId="{7B475ABB-710B-A156-41A9-521A787DB69A}"/>
          </ac:spMkLst>
        </pc:spChg>
        <pc:spChg chg="mod">
          <ac:chgData name="Federico Ramognino" userId="cdd6b449-5257-48b2-9971-41df0434ba87" providerId="ADAL" clId="{08827394-AF1A-468E-9DA3-B8974013FAC5}" dt="2024-09-18T06:19:44.545" v="6501" actId="1076"/>
          <ac:spMkLst>
            <pc:docMk/>
            <pc:sldMk cId="2330999064" sldId="291"/>
            <ac:spMk id="30" creationId="{9680406B-DAF9-C58E-6A3C-8768F1128556}"/>
          </ac:spMkLst>
        </pc:spChg>
        <pc:spChg chg="mod">
          <ac:chgData name="Federico Ramognino" userId="cdd6b449-5257-48b2-9971-41df0434ba87" providerId="ADAL" clId="{08827394-AF1A-468E-9DA3-B8974013FAC5}" dt="2024-09-18T06:17:14.579" v="6380" actId="20577"/>
          <ac:spMkLst>
            <pc:docMk/>
            <pc:sldMk cId="2330999064" sldId="291"/>
            <ac:spMk id="35" creationId="{26DA8571-219F-6879-918F-7D36BF719083}"/>
          </ac:spMkLst>
        </pc:spChg>
        <pc:spChg chg="mod">
          <ac:chgData name="Federico Ramognino" userId="cdd6b449-5257-48b2-9971-41df0434ba87" providerId="ADAL" clId="{08827394-AF1A-468E-9DA3-B8974013FAC5}" dt="2024-09-20T06:30:32.179" v="11981" actId="208"/>
          <ac:spMkLst>
            <pc:docMk/>
            <pc:sldMk cId="2330999064" sldId="291"/>
            <ac:spMk id="36" creationId="{05A87904-4BEE-34DB-D867-548FE8B2DEC5}"/>
          </ac:spMkLst>
        </pc:spChg>
        <pc:spChg chg="mod">
          <ac:chgData name="Federico Ramognino" userId="cdd6b449-5257-48b2-9971-41df0434ba87" providerId="ADAL" clId="{08827394-AF1A-468E-9DA3-B8974013FAC5}" dt="2024-09-20T06:31:58.802" v="12016"/>
          <ac:spMkLst>
            <pc:docMk/>
            <pc:sldMk cId="2330999064" sldId="291"/>
            <ac:spMk id="43" creationId="{6397D55C-E142-6EF5-D724-616FEE6FDF0E}"/>
          </ac:spMkLst>
        </pc:spChg>
        <pc:spChg chg="add mod">
          <ac:chgData name="Federico Ramognino" userId="cdd6b449-5257-48b2-9971-41df0434ba87" providerId="ADAL" clId="{08827394-AF1A-468E-9DA3-B8974013FAC5}" dt="2024-09-20T06:43:52.282" v="12328" actId="1036"/>
          <ac:spMkLst>
            <pc:docMk/>
            <pc:sldMk cId="2330999064" sldId="291"/>
            <ac:spMk id="44" creationId="{3E705630-9508-685A-703F-9651F57E9A12}"/>
          </ac:spMkLst>
        </pc:spChg>
        <pc:spChg chg="add mod">
          <ac:chgData name="Federico Ramognino" userId="cdd6b449-5257-48b2-9971-41df0434ba87" providerId="ADAL" clId="{08827394-AF1A-468E-9DA3-B8974013FAC5}" dt="2024-09-20T14:31:58.492" v="18530"/>
          <ac:spMkLst>
            <pc:docMk/>
            <pc:sldMk cId="2330999064" sldId="291"/>
            <ac:spMk id="45" creationId="{75CDD328-B210-BE31-5495-A664CDAF7320}"/>
          </ac:spMkLst>
        </pc:spChg>
        <pc:spChg chg="add mod">
          <ac:chgData name="Federico Ramognino" userId="cdd6b449-5257-48b2-9971-41df0434ba87" providerId="ADAL" clId="{08827394-AF1A-468E-9DA3-B8974013FAC5}" dt="2024-09-20T14:39:50.225" v="18970"/>
          <ac:spMkLst>
            <pc:docMk/>
            <pc:sldMk cId="2330999064" sldId="291"/>
            <ac:spMk id="46" creationId="{C61AFC5B-4923-9168-11E6-B37055ADBD2D}"/>
          </ac:spMkLst>
        </pc:spChg>
        <pc:spChg chg="add del mod ord">
          <ac:chgData name="Federico Ramognino" userId="cdd6b449-5257-48b2-9971-41df0434ba87" providerId="ADAL" clId="{08827394-AF1A-468E-9DA3-B8974013FAC5}" dt="2024-09-20T14:39:49.949" v="18969" actId="478"/>
          <ac:spMkLst>
            <pc:docMk/>
            <pc:sldMk cId="2330999064" sldId="291"/>
            <ac:spMk id="47" creationId="{144FF716-6AB4-26DE-487F-2671DA23B599}"/>
          </ac:spMkLst>
        </pc:spChg>
        <pc:grpChg chg="add mod">
          <ac:chgData name="Federico Ramognino" userId="cdd6b449-5257-48b2-9971-41df0434ba87" providerId="ADAL" clId="{08827394-AF1A-468E-9DA3-B8974013FAC5}" dt="2024-09-19T09:34:14.745" v="10104" actId="1037"/>
          <ac:grpSpMkLst>
            <pc:docMk/>
            <pc:sldMk cId="2330999064" sldId="291"/>
            <ac:grpSpMk id="3" creationId="{681E5240-B516-311D-BEAA-EFFC86384BE8}"/>
          </ac:grpSpMkLst>
        </pc:grpChg>
        <pc:grpChg chg="del">
          <ac:chgData name="Federico Ramognino" userId="cdd6b449-5257-48b2-9971-41df0434ba87" providerId="ADAL" clId="{08827394-AF1A-468E-9DA3-B8974013FAC5}" dt="2024-09-18T06:15:10.689" v="6265" actId="478"/>
          <ac:grpSpMkLst>
            <pc:docMk/>
            <pc:sldMk cId="2330999064" sldId="291"/>
            <ac:grpSpMk id="12" creationId="{0DA4987A-396D-1A16-5CD7-74D271E9DFE4}"/>
          </ac:grpSpMkLst>
        </pc:grpChg>
        <pc:grpChg chg="add del mod">
          <ac:chgData name="Federico Ramognino" userId="cdd6b449-5257-48b2-9971-41df0434ba87" providerId="ADAL" clId="{08827394-AF1A-468E-9DA3-B8974013FAC5}" dt="2024-09-20T06:28:49.513" v="11913" actId="478"/>
          <ac:grpSpMkLst>
            <pc:docMk/>
            <pc:sldMk cId="2330999064" sldId="291"/>
            <ac:grpSpMk id="15" creationId="{42022092-A5F0-6380-7F30-2C1CADB5BFBD}"/>
          </ac:grpSpMkLst>
        </pc:grpChg>
        <pc:grpChg chg="del mod ord">
          <ac:chgData name="Federico Ramognino" userId="cdd6b449-5257-48b2-9971-41df0434ba87" providerId="ADAL" clId="{08827394-AF1A-468E-9DA3-B8974013FAC5}" dt="2024-09-20T06:28:49.513" v="11913" actId="478"/>
          <ac:grpSpMkLst>
            <pc:docMk/>
            <pc:sldMk cId="2330999064" sldId="291"/>
            <ac:grpSpMk id="16" creationId="{0A42B0E6-4629-5859-69B3-7F99709C2715}"/>
          </ac:grpSpMkLst>
        </pc:grpChg>
        <pc:grpChg chg="mod topLvl">
          <ac:chgData name="Federico Ramognino" userId="cdd6b449-5257-48b2-9971-41df0434ba87" providerId="ADAL" clId="{08827394-AF1A-468E-9DA3-B8974013FAC5}" dt="2024-09-19T09:34:02.399" v="10099" actId="164"/>
          <ac:grpSpMkLst>
            <pc:docMk/>
            <pc:sldMk cId="2330999064" sldId="291"/>
            <ac:grpSpMk id="20" creationId="{8837737D-5A0C-A1EE-6FFD-6B5B97887E06}"/>
          </ac:grpSpMkLst>
        </pc:grpChg>
        <pc:grpChg chg="mod ord topLvl">
          <ac:chgData name="Federico Ramognino" userId="cdd6b449-5257-48b2-9971-41df0434ba87" providerId="ADAL" clId="{08827394-AF1A-468E-9DA3-B8974013FAC5}" dt="2024-09-19T09:34:02.399" v="10099" actId="164"/>
          <ac:grpSpMkLst>
            <pc:docMk/>
            <pc:sldMk cId="2330999064" sldId="291"/>
            <ac:grpSpMk id="24" creationId="{5AF9A7A2-1B77-15B1-8F66-9BD8F5665480}"/>
          </ac:grpSpMkLst>
        </pc:grpChg>
        <pc:grpChg chg="del">
          <ac:chgData name="Federico Ramognino" userId="cdd6b449-5257-48b2-9971-41df0434ba87" providerId="ADAL" clId="{08827394-AF1A-468E-9DA3-B8974013FAC5}" dt="2024-09-18T06:15:11.971" v="6266" actId="478"/>
          <ac:grpSpMkLst>
            <pc:docMk/>
            <pc:sldMk cId="2330999064" sldId="291"/>
            <ac:grpSpMk id="25" creationId="{1CB5CF85-EBB4-FD35-39CD-FF39E517A7C4}"/>
          </ac:grpSpMkLst>
        </pc:grpChg>
        <pc:grpChg chg="add mod">
          <ac:chgData name="Federico Ramognino" userId="cdd6b449-5257-48b2-9971-41df0434ba87" providerId="ADAL" clId="{08827394-AF1A-468E-9DA3-B8974013FAC5}" dt="2024-09-20T06:43:52.282" v="12328" actId="1036"/>
          <ac:grpSpMkLst>
            <pc:docMk/>
            <pc:sldMk cId="2330999064" sldId="291"/>
            <ac:grpSpMk id="25" creationId="{E863BD1C-093F-73E4-1EF9-1F129BF1CA07}"/>
          </ac:grpSpMkLst>
        </pc:grpChg>
        <pc:grpChg chg="del mod ord">
          <ac:chgData name="Federico Ramognino" userId="cdd6b449-5257-48b2-9971-41df0434ba87" providerId="ADAL" clId="{08827394-AF1A-468E-9DA3-B8974013FAC5}" dt="2024-09-19T09:33:44.456" v="10097" actId="165"/>
          <ac:grpSpMkLst>
            <pc:docMk/>
            <pc:sldMk cId="2330999064" sldId="291"/>
            <ac:grpSpMk id="29" creationId="{98262B85-5141-18CA-C854-950EEB1B5ECF}"/>
          </ac:grpSpMkLst>
        </pc:grpChg>
        <pc:grpChg chg="add mod">
          <ac:chgData name="Federico Ramognino" userId="cdd6b449-5257-48b2-9971-41df0434ba87" providerId="ADAL" clId="{08827394-AF1A-468E-9DA3-B8974013FAC5}" dt="2024-09-20T06:43:52.282" v="12328" actId="1036"/>
          <ac:grpSpMkLst>
            <pc:docMk/>
            <pc:sldMk cId="2330999064" sldId="291"/>
            <ac:grpSpMk id="31" creationId="{1E3D418D-40F3-8EEE-C799-973349B81791}"/>
          </ac:grpSpMkLst>
        </pc:grpChg>
        <pc:grpChg chg="add del mod">
          <ac:chgData name="Federico Ramognino" userId="cdd6b449-5257-48b2-9971-41df0434ba87" providerId="ADAL" clId="{08827394-AF1A-468E-9DA3-B8974013FAC5}" dt="2024-09-20T06:28:49.513" v="11913" actId="478"/>
          <ac:grpSpMkLst>
            <pc:docMk/>
            <pc:sldMk cId="2330999064" sldId="291"/>
            <ac:grpSpMk id="33" creationId="{C5A79184-A65C-C437-0DAB-ACDAA0CE3475}"/>
          </ac:grpSpMkLst>
        </pc:grpChg>
        <pc:grpChg chg="add del mod">
          <ac:chgData name="Federico Ramognino" userId="cdd6b449-5257-48b2-9971-41df0434ba87" providerId="ADAL" clId="{08827394-AF1A-468E-9DA3-B8974013FAC5}" dt="2024-09-20T06:32:03.352" v="12018" actId="478"/>
          <ac:grpSpMkLst>
            <pc:docMk/>
            <pc:sldMk cId="2330999064" sldId="291"/>
            <ac:grpSpMk id="41" creationId="{BC2A8438-A8D6-5538-9B6A-6086AFD23927}"/>
          </ac:grpSpMkLst>
        </pc:grpChg>
        <pc:grpChg chg="del">
          <ac:chgData name="Federico Ramognino" userId="cdd6b449-5257-48b2-9971-41df0434ba87" providerId="ADAL" clId="{08827394-AF1A-468E-9DA3-B8974013FAC5}" dt="2024-09-18T06:15:08.181" v="6264" actId="478"/>
          <ac:grpSpMkLst>
            <pc:docMk/>
            <pc:sldMk cId="2330999064" sldId="291"/>
            <ac:grpSpMk id="76" creationId="{6DBAD447-0A1B-FF36-B75B-FE69859945B0}"/>
          </ac:grpSpMkLst>
        </pc:grpChg>
        <pc:picChg chg="add del mod">
          <ac:chgData name="Federico Ramognino" userId="cdd6b449-5257-48b2-9971-41df0434ba87" providerId="ADAL" clId="{08827394-AF1A-468E-9DA3-B8974013FAC5}" dt="2024-09-20T06:26:26.344" v="11902" actId="478"/>
          <ac:picMkLst>
            <pc:docMk/>
            <pc:sldMk cId="2330999064" sldId="291"/>
            <ac:picMk id="5" creationId="{0E1F3F25-7368-A1CC-26F4-BE484FD798FD}"/>
          </ac:picMkLst>
        </pc:picChg>
        <pc:picChg chg="add del mod">
          <ac:chgData name="Federico Ramognino" userId="cdd6b449-5257-48b2-9971-41df0434ba87" providerId="ADAL" clId="{08827394-AF1A-468E-9DA3-B8974013FAC5}" dt="2024-09-20T06:27:15.072" v="11906" actId="478"/>
          <ac:picMkLst>
            <pc:docMk/>
            <pc:sldMk cId="2330999064" sldId="291"/>
            <ac:picMk id="8" creationId="{B7B3B434-BFB7-57D2-ED7C-F10A0A2C04CC}"/>
          </ac:picMkLst>
        </pc:picChg>
        <pc:picChg chg="add del mod">
          <ac:chgData name="Federico Ramognino" userId="cdd6b449-5257-48b2-9971-41df0434ba87" providerId="ADAL" clId="{08827394-AF1A-468E-9DA3-B8974013FAC5}" dt="2024-09-20T06:28:46.580" v="11912" actId="21"/>
          <ac:picMkLst>
            <pc:docMk/>
            <pc:sldMk cId="2330999064" sldId="291"/>
            <ac:picMk id="13" creationId="{5F9AA8EB-FE57-A89E-25CB-4D8187E51022}"/>
          </ac:picMkLst>
        </pc:picChg>
        <pc:picChg chg="add mod modCrop">
          <ac:chgData name="Federico Ramognino" userId="cdd6b449-5257-48b2-9971-41df0434ba87" providerId="ADAL" clId="{08827394-AF1A-468E-9DA3-B8974013FAC5}" dt="2024-09-20T06:43:52.282" v="12328" actId="1036"/>
          <ac:picMkLst>
            <pc:docMk/>
            <pc:sldMk cId="2330999064" sldId="291"/>
            <ac:picMk id="14" creationId="{5F9AA8EB-FE57-A89E-25CB-4D8187E51022}"/>
          </ac:picMkLst>
        </pc:picChg>
        <pc:picChg chg="mod">
          <ac:chgData name="Federico Ramognino" userId="cdd6b449-5257-48b2-9971-41df0434ba87" providerId="ADAL" clId="{08827394-AF1A-468E-9DA3-B8974013FAC5}" dt="2024-09-19T09:33:44.456" v="10097" actId="165"/>
          <ac:picMkLst>
            <pc:docMk/>
            <pc:sldMk cId="2330999064" sldId="291"/>
            <ac:picMk id="22" creationId="{1BB9E049-A629-2639-6B34-987B1D6E2E24}"/>
          </ac:picMkLst>
        </pc:picChg>
        <pc:picChg chg="mod">
          <ac:chgData name="Federico Ramognino" userId="cdd6b449-5257-48b2-9971-41df0434ba87" providerId="ADAL" clId="{08827394-AF1A-468E-9DA3-B8974013FAC5}" dt="2024-09-19T09:33:44.456" v="10097" actId="165"/>
          <ac:picMkLst>
            <pc:docMk/>
            <pc:sldMk cId="2330999064" sldId="291"/>
            <ac:picMk id="23" creationId="{C220A03B-B9EE-DC7D-FD0F-956F68BB4AB0}"/>
          </ac:picMkLst>
        </pc:picChg>
        <pc:picChg chg="mod">
          <ac:chgData name="Federico Ramognino" userId="cdd6b449-5257-48b2-9971-41df0434ba87" providerId="ADAL" clId="{08827394-AF1A-468E-9DA3-B8974013FAC5}" dt="2024-09-19T09:34:02.399" v="10099" actId="164"/>
          <ac:picMkLst>
            <pc:docMk/>
            <pc:sldMk cId="2330999064" sldId="291"/>
            <ac:picMk id="27" creationId="{E2EB83B8-1B03-636B-B7A8-FF9C5105BE35}"/>
          </ac:picMkLst>
        </pc:picChg>
        <pc:picChg chg="add del mod">
          <ac:chgData name="Federico Ramognino" userId="cdd6b449-5257-48b2-9971-41df0434ba87" providerId="ADAL" clId="{08827394-AF1A-468E-9DA3-B8974013FAC5}" dt="2024-09-20T06:26:05.679" v="11896" actId="478"/>
          <ac:picMkLst>
            <pc:docMk/>
            <pc:sldMk cId="2330999064" sldId="291"/>
            <ac:picMk id="37" creationId="{6BCC6443-F4FE-A72B-5943-3F8AEB5F0F20}"/>
          </ac:picMkLst>
        </pc:picChg>
        <pc:cxnChg chg="mod">
          <ac:chgData name="Federico Ramognino" userId="cdd6b449-5257-48b2-9971-41df0434ba87" providerId="ADAL" clId="{08827394-AF1A-468E-9DA3-B8974013FAC5}" dt="2024-09-18T06:19:54.499" v="6505" actId="14100"/>
          <ac:cxnSpMkLst>
            <pc:docMk/>
            <pc:sldMk cId="2330999064" sldId="291"/>
            <ac:cxnSpMk id="17" creationId="{0433D49A-76B5-96CB-804D-7FBBFDA5552F}"/>
          </ac:cxnSpMkLst>
        </pc:cxnChg>
        <pc:cxnChg chg="mod">
          <ac:chgData name="Federico Ramognino" userId="cdd6b449-5257-48b2-9971-41df0434ba87" providerId="ADAL" clId="{08827394-AF1A-468E-9DA3-B8974013FAC5}" dt="2024-09-18T06:20:29.090" v="6512" actId="1076"/>
          <ac:cxnSpMkLst>
            <pc:docMk/>
            <pc:sldMk cId="2330999064" sldId="291"/>
            <ac:cxnSpMk id="19" creationId="{24DCC94D-B1E0-5268-88C7-A0D6B3E25B6F}"/>
          </ac:cxnSpMkLst>
        </pc:cxnChg>
        <pc:cxnChg chg="mod">
          <ac:chgData name="Federico Ramognino" userId="cdd6b449-5257-48b2-9971-41df0434ba87" providerId="ADAL" clId="{08827394-AF1A-468E-9DA3-B8974013FAC5}" dt="2024-09-20T06:32:58.141" v="12027" actId="208"/>
          <ac:cxnSpMkLst>
            <pc:docMk/>
            <pc:sldMk cId="2330999064" sldId="291"/>
            <ac:cxnSpMk id="26" creationId="{F60AC249-F154-CA46-9D53-9FE5F3A20180}"/>
          </ac:cxnSpMkLst>
        </pc:cxnChg>
        <pc:cxnChg chg="mod">
          <ac:chgData name="Federico Ramognino" userId="cdd6b449-5257-48b2-9971-41df0434ba87" providerId="ADAL" clId="{08827394-AF1A-468E-9DA3-B8974013FAC5}" dt="2024-09-20T06:30:32.179" v="11981" actId="208"/>
          <ac:cxnSpMkLst>
            <pc:docMk/>
            <pc:sldMk cId="2330999064" sldId="291"/>
            <ac:cxnSpMk id="32" creationId="{B8455CAE-ECEE-C901-5FF5-3BDE236FB909}"/>
          </ac:cxnSpMkLst>
        </pc:cxnChg>
        <pc:cxnChg chg="mod">
          <ac:chgData name="Federico Ramognino" userId="cdd6b449-5257-48b2-9971-41df0434ba87" providerId="ADAL" clId="{08827394-AF1A-468E-9DA3-B8974013FAC5}" dt="2024-09-18T06:20:19.177" v="6510" actId="14100"/>
          <ac:cxnSpMkLst>
            <pc:docMk/>
            <pc:sldMk cId="2330999064" sldId="291"/>
            <ac:cxnSpMk id="34" creationId="{84F24C43-AAB7-5242-7B58-1C987881F3A1}"/>
          </ac:cxnSpMkLst>
        </pc:cxnChg>
        <pc:cxnChg chg="mod">
          <ac:chgData name="Federico Ramognino" userId="cdd6b449-5257-48b2-9971-41df0434ba87" providerId="ADAL" clId="{08827394-AF1A-468E-9DA3-B8974013FAC5}" dt="2024-09-20T06:32:03.352" v="12018" actId="478"/>
          <ac:cxnSpMkLst>
            <pc:docMk/>
            <pc:sldMk cId="2330999064" sldId="291"/>
            <ac:cxnSpMk id="42" creationId="{6D99516B-2028-5B54-35D0-704C7772D323}"/>
          </ac:cxnSpMkLst>
        </pc:cxnChg>
      </pc:sldChg>
      <pc:sldChg chg="addSp delSp modSp add mod">
        <pc:chgData name="Federico Ramognino" userId="cdd6b449-5257-48b2-9971-41df0434ba87" providerId="ADAL" clId="{08827394-AF1A-468E-9DA3-B8974013FAC5}" dt="2024-09-24T08:50:25.376" v="27320" actId="207"/>
        <pc:sldMkLst>
          <pc:docMk/>
          <pc:sldMk cId="1334554042" sldId="292"/>
        </pc:sldMkLst>
        <pc:spChg chg="mod">
          <ac:chgData name="Federico Ramognino" userId="cdd6b449-5257-48b2-9971-41df0434ba87" providerId="ADAL" clId="{08827394-AF1A-468E-9DA3-B8974013FAC5}" dt="2024-09-24T07:22:54.026" v="27151"/>
          <ac:spMkLst>
            <pc:docMk/>
            <pc:sldMk cId="1334554042" sldId="292"/>
            <ac:spMk id="2" creationId="{CE7AD7B2-947E-43F2-6F51-A3A6CD72007D}"/>
          </ac:spMkLst>
        </pc:spChg>
        <pc:spChg chg="del ord">
          <ac:chgData name="Federico Ramognino" userId="cdd6b449-5257-48b2-9971-41df0434ba87" providerId="ADAL" clId="{08827394-AF1A-468E-9DA3-B8974013FAC5}" dt="2024-09-18T12:30:58.658" v="8647" actId="478"/>
          <ac:spMkLst>
            <pc:docMk/>
            <pc:sldMk cId="1334554042" sldId="292"/>
            <ac:spMk id="4" creationId="{3B841698-03F8-15CC-1B58-43BF95B45D32}"/>
          </ac:spMkLst>
        </pc:spChg>
        <pc:spChg chg="add mod">
          <ac:chgData name="Federico Ramognino" userId="cdd6b449-5257-48b2-9971-41df0434ba87" providerId="ADAL" clId="{08827394-AF1A-468E-9DA3-B8974013FAC5}" dt="2024-09-23T14:16:17.637" v="26281" actId="1076"/>
          <ac:spMkLst>
            <pc:docMk/>
            <pc:sldMk cId="1334554042" sldId="292"/>
            <ac:spMk id="4" creationId="{846593B0-D71F-6956-480F-0A89E96F0752}"/>
          </ac:spMkLst>
        </pc:spChg>
        <pc:spChg chg="add del mod">
          <ac:chgData name="Federico Ramognino" userId="cdd6b449-5257-48b2-9971-41df0434ba87" providerId="ADAL" clId="{08827394-AF1A-468E-9DA3-B8974013FAC5}" dt="2024-09-24T07:12:46.936" v="26974" actId="478"/>
          <ac:spMkLst>
            <pc:docMk/>
            <pc:sldMk cId="1334554042" sldId="292"/>
            <ac:spMk id="8" creationId="{DB3A524D-C340-8A85-DCEA-28D20BCCE28B}"/>
          </ac:spMkLst>
        </pc:spChg>
        <pc:spChg chg="add mod">
          <ac:chgData name="Federico Ramognino" userId="cdd6b449-5257-48b2-9971-41df0434ba87" providerId="ADAL" clId="{08827394-AF1A-468E-9DA3-B8974013FAC5}" dt="2024-09-24T08:50:25.376" v="27320" actId="207"/>
          <ac:spMkLst>
            <pc:docMk/>
            <pc:sldMk cId="1334554042" sldId="292"/>
            <ac:spMk id="9" creationId="{ED6C9724-37C7-53FA-F0F2-D18F6EB29E63}"/>
          </ac:spMkLst>
        </pc:spChg>
        <pc:spChg chg="add del mod ord">
          <ac:chgData name="Federico Ramognino" userId="cdd6b449-5257-48b2-9971-41df0434ba87" providerId="ADAL" clId="{08827394-AF1A-468E-9DA3-B8974013FAC5}" dt="2024-09-24T07:12:44.750" v="26972" actId="478"/>
          <ac:spMkLst>
            <pc:docMk/>
            <pc:sldMk cId="1334554042" sldId="292"/>
            <ac:spMk id="14" creationId="{315E129F-5049-F76D-DFAC-FCFF5C414972}"/>
          </ac:spMkLst>
        </pc:spChg>
        <pc:spChg chg="add del mod">
          <ac:chgData name="Federico Ramognino" userId="cdd6b449-5257-48b2-9971-41df0434ba87" providerId="ADAL" clId="{08827394-AF1A-468E-9DA3-B8974013FAC5}" dt="2024-09-24T07:12:41.708" v="26971" actId="478"/>
          <ac:spMkLst>
            <pc:docMk/>
            <pc:sldMk cId="1334554042" sldId="292"/>
            <ac:spMk id="21" creationId="{A68EB2BC-93F4-86E0-EC5C-D1A1A440383A}"/>
          </ac:spMkLst>
        </pc:spChg>
        <pc:spChg chg="add del mod">
          <ac:chgData name="Federico Ramognino" userId="cdd6b449-5257-48b2-9971-41df0434ba87" providerId="ADAL" clId="{08827394-AF1A-468E-9DA3-B8974013FAC5}" dt="2024-09-23T14:29:37.774" v="26960" actId="478"/>
          <ac:spMkLst>
            <pc:docMk/>
            <pc:sldMk cId="1334554042" sldId="292"/>
            <ac:spMk id="22" creationId="{3AA1651A-1C2C-99B8-C6BA-3AEA8142CCE5}"/>
          </ac:spMkLst>
        </pc:spChg>
        <pc:spChg chg="add mod">
          <ac:chgData name="Federico Ramognino" userId="cdd6b449-5257-48b2-9971-41df0434ba87" providerId="ADAL" clId="{08827394-AF1A-468E-9DA3-B8974013FAC5}" dt="2024-09-24T07:24:50.314" v="27159" actId="14100"/>
          <ac:spMkLst>
            <pc:docMk/>
            <pc:sldMk cId="1334554042" sldId="292"/>
            <ac:spMk id="25" creationId="{F3A7DF76-264C-3131-4359-2D926810CAA5}"/>
          </ac:spMkLst>
        </pc:spChg>
        <pc:grpChg chg="add del mod">
          <ac:chgData name="Federico Ramognino" userId="cdd6b449-5257-48b2-9971-41df0434ba87" providerId="ADAL" clId="{08827394-AF1A-468E-9DA3-B8974013FAC5}" dt="2024-09-24T07:12:37.413" v="26969" actId="478"/>
          <ac:grpSpMkLst>
            <pc:docMk/>
            <pc:sldMk cId="1334554042" sldId="292"/>
            <ac:grpSpMk id="10" creationId="{7F531407-EAB8-27E0-060C-E0041CAAE08B}"/>
          </ac:grpSpMkLst>
        </pc:grpChg>
        <pc:grpChg chg="add del mod">
          <ac:chgData name="Federico Ramognino" userId="cdd6b449-5257-48b2-9971-41df0434ba87" providerId="ADAL" clId="{08827394-AF1A-468E-9DA3-B8974013FAC5}" dt="2024-09-24T07:14:55.879" v="27040" actId="478"/>
          <ac:grpSpMkLst>
            <pc:docMk/>
            <pc:sldMk cId="1334554042" sldId="292"/>
            <ac:grpSpMk id="11" creationId="{523D0FE3-4B47-D012-AEEC-463A90BF2C4F}"/>
          </ac:grpSpMkLst>
        </pc:grpChg>
        <pc:picChg chg="add mod modCrop">
          <ac:chgData name="Federico Ramognino" userId="cdd6b449-5257-48b2-9971-41df0434ba87" providerId="ADAL" clId="{08827394-AF1A-468E-9DA3-B8974013FAC5}" dt="2024-09-18T09:47:24.176" v="7491" actId="164"/>
          <ac:picMkLst>
            <pc:docMk/>
            <pc:sldMk cId="1334554042" sldId="292"/>
            <ac:picMk id="6" creationId="{5F51BF8E-6D99-F696-77C6-D2F72378F7B6}"/>
          </ac:picMkLst>
        </pc:picChg>
        <pc:picChg chg="add mod modCrop">
          <ac:chgData name="Federico Ramognino" userId="cdd6b449-5257-48b2-9971-41df0434ba87" providerId="ADAL" clId="{08827394-AF1A-468E-9DA3-B8974013FAC5}" dt="2024-09-18T09:47:24.176" v="7491" actId="164"/>
          <ac:picMkLst>
            <pc:docMk/>
            <pc:sldMk cId="1334554042" sldId="292"/>
            <ac:picMk id="7" creationId="{F27D990A-4955-330D-1BAF-0EA1A2F4CD38}"/>
          </ac:picMkLst>
        </pc:picChg>
        <pc:picChg chg="add del mod modCrop">
          <ac:chgData name="Federico Ramognino" userId="cdd6b449-5257-48b2-9971-41df0434ba87" providerId="ADAL" clId="{08827394-AF1A-468E-9DA3-B8974013FAC5}" dt="2024-09-18T09:49:16.389" v="7508" actId="21"/>
          <ac:picMkLst>
            <pc:docMk/>
            <pc:sldMk cId="1334554042" sldId="292"/>
            <ac:picMk id="10" creationId="{D933DB03-A9E1-B2FC-63AA-9D1615F4CA74}"/>
          </ac:picMkLst>
        </pc:picChg>
        <pc:picChg chg="mod">
          <ac:chgData name="Federico Ramognino" userId="cdd6b449-5257-48b2-9971-41df0434ba87" providerId="ADAL" clId="{08827394-AF1A-468E-9DA3-B8974013FAC5}" dt="2024-09-24T07:12:10.175" v="26966"/>
          <ac:picMkLst>
            <pc:docMk/>
            <pc:sldMk cId="1334554042" sldId="292"/>
            <ac:picMk id="12" creationId="{EB862A5C-2B04-01E7-1312-5AA61E058D77}"/>
          </ac:picMkLst>
        </pc:picChg>
        <pc:picChg chg="mod modCrop">
          <ac:chgData name="Federico Ramognino" userId="cdd6b449-5257-48b2-9971-41df0434ba87" providerId="ADAL" clId="{08827394-AF1A-468E-9DA3-B8974013FAC5}" dt="2024-09-24T07:12:20.260" v="26968" actId="732"/>
          <ac:picMkLst>
            <pc:docMk/>
            <pc:sldMk cId="1334554042" sldId="292"/>
            <ac:picMk id="13" creationId="{EAC646B2-FAB8-78DC-47F9-DCADBAF590B2}"/>
          </ac:picMkLst>
        </pc:picChg>
        <pc:picChg chg="add del mod ord">
          <ac:chgData name="Federico Ramognino" userId="cdd6b449-5257-48b2-9971-41df0434ba87" providerId="ADAL" clId="{08827394-AF1A-468E-9DA3-B8974013FAC5}" dt="2024-09-24T07:20:42.434" v="27088" actId="478"/>
          <ac:picMkLst>
            <pc:docMk/>
            <pc:sldMk cId="1334554042" sldId="292"/>
            <ac:picMk id="15" creationId="{DB930E05-6822-72BB-EE9E-59E400A734D1}"/>
          </ac:picMkLst>
        </pc:picChg>
        <pc:picChg chg="add del mod ord modCrop">
          <ac:chgData name="Federico Ramognino" userId="cdd6b449-5257-48b2-9971-41df0434ba87" providerId="ADAL" clId="{08827394-AF1A-468E-9DA3-B8974013FAC5}" dt="2024-09-24T07:21:47.446" v="27111" actId="21"/>
          <ac:picMkLst>
            <pc:docMk/>
            <pc:sldMk cId="1334554042" sldId="292"/>
            <ac:picMk id="18" creationId="{089A2CEB-0263-F3E8-EF00-0AAED26DAD30}"/>
          </ac:picMkLst>
        </pc:picChg>
        <pc:picChg chg="add del mod ord">
          <ac:chgData name="Federico Ramognino" userId="cdd6b449-5257-48b2-9971-41df0434ba87" providerId="ADAL" clId="{08827394-AF1A-468E-9DA3-B8974013FAC5}" dt="2024-09-24T07:20:41.490" v="27087" actId="21"/>
          <ac:picMkLst>
            <pc:docMk/>
            <pc:sldMk cId="1334554042" sldId="292"/>
            <ac:picMk id="19" creationId="{B1BE386A-9571-9098-9FD6-8796E4CEC23A}"/>
          </ac:picMkLst>
        </pc:picChg>
        <pc:picChg chg="add del mod">
          <ac:chgData name="Federico Ramognino" userId="cdd6b449-5257-48b2-9971-41df0434ba87" providerId="ADAL" clId="{08827394-AF1A-468E-9DA3-B8974013FAC5}" dt="2024-09-24T07:12:40.923" v="26970" actId="478"/>
          <ac:picMkLst>
            <pc:docMk/>
            <pc:sldMk cId="1334554042" sldId="292"/>
            <ac:picMk id="20" creationId="{D933DB03-A9E1-B2FC-63AA-9D1615F4CA74}"/>
          </ac:picMkLst>
        </pc:picChg>
        <pc:picChg chg="add del mod">
          <ac:chgData name="Federico Ramognino" userId="cdd6b449-5257-48b2-9971-41df0434ba87" providerId="ADAL" clId="{08827394-AF1A-468E-9DA3-B8974013FAC5}" dt="2024-09-24T07:21:48.375" v="27112" actId="478"/>
          <ac:picMkLst>
            <pc:docMk/>
            <pc:sldMk cId="1334554042" sldId="292"/>
            <ac:picMk id="23" creationId="{B1BE386A-9571-9098-9FD6-8796E4CEC23A}"/>
          </ac:picMkLst>
        </pc:picChg>
        <pc:picChg chg="add mod">
          <ac:chgData name="Federico Ramognino" userId="cdd6b449-5257-48b2-9971-41df0434ba87" providerId="ADAL" clId="{08827394-AF1A-468E-9DA3-B8974013FAC5}" dt="2024-09-24T07:21:52.372" v="27114" actId="14861"/>
          <ac:picMkLst>
            <pc:docMk/>
            <pc:sldMk cId="1334554042" sldId="292"/>
            <ac:picMk id="24" creationId="{089A2CEB-0263-F3E8-EF00-0AAED26DAD30}"/>
          </ac:picMkLst>
        </pc:picChg>
        <pc:cxnChg chg="add del mod">
          <ac:chgData name="Federico Ramognino" userId="cdd6b449-5257-48b2-9971-41df0434ba87" providerId="ADAL" clId="{08827394-AF1A-468E-9DA3-B8974013FAC5}" dt="2024-09-18T09:48:32.038" v="7500" actId="478"/>
          <ac:cxnSpMkLst>
            <pc:docMk/>
            <pc:sldMk cId="1334554042" sldId="292"/>
            <ac:cxnSpMk id="13" creationId="{F707E67E-C51F-7549-B0BA-01FA578A5BCB}"/>
          </ac:cxnSpMkLst>
        </pc:cxnChg>
        <pc:cxnChg chg="add del mod">
          <ac:chgData name="Federico Ramognino" userId="cdd6b449-5257-48b2-9971-41df0434ba87" providerId="ADAL" clId="{08827394-AF1A-468E-9DA3-B8974013FAC5}" dt="2024-09-24T07:12:45.879" v="26973" actId="478"/>
          <ac:cxnSpMkLst>
            <pc:docMk/>
            <pc:sldMk cId="1334554042" sldId="292"/>
            <ac:cxnSpMk id="16" creationId="{B2EF0FAE-9FCE-0858-B904-2CF8EB27B861}"/>
          </ac:cxnSpMkLst>
        </pc:cxnChg>
      </pc:sldChg>
      <pc:sldChg chg="addSp delSp modSp add mod">
        <pc:chgData name="Federico Ramognino" userId="cdd6b449-5257-48b2-9971-41df0434ba87" providerId="ADAL" clId="{08827394-AF1A-468E-9DA3-B8974013FAC5}" dt="2024-09-24T11:40:41.355" v="30194" actId="20577"/>
        <pc:sldMkLst>
          <pc:docMk/>
          <pc:sldMk cId="261083015" sldId="293"/>
        </pc:sldMkLst>
        <pc:spChg chg="mod">
          <ac:chgData name="Federico Ramognino" userId="cdd6b449-5257-48b2-9971-41df0434ba87" providerId="ADAL" clId="{08827394-AF1A-468E-9DA3-B8974013FAC5}" dt="2024-09-24T09:34:56.879" v="28663"/>
          <ac:spMkLst>
            <pc:docMk/>
            <pc:sldMk cId="261083015" sldId="293"/>
            <ac:spMk id="2" creationId="{CE7AD7B2-947E-43F2-6F51-A3A6CD72007D}"/>
          </ac:spMkLst>
        </pc:spChg>
        <pc:spChg chg="del">
          <ac:chgData name="Federico Ramognino" userId="cdd6b449-5257-48b2-9971-41df0434ba87" providerId="ADAL" clId="{08827394-AF1A-468E-9DA3-B8974013FAC5}" dt="2024-09-18T12:30:51.136" v="8643" actId="478"/>
          <ac:spMkLst>
            <pc:docMk/>
            <pc:sldMk cId="261083015" sldId="293"/>
            <ac:spMk id="4" creationId="{3B841698-03F8-15CC-1B58-43BF95B45D32}"/>
          </ac:spMkLst>
        </pc:spChg>
        <pc:spChg chg="add mod ord">
          <ac:chgData name="Federico Ramognino" userId="cdd6b449-5257-48b2-9971-41df0434ba87" providerId="ADAL" clId="{08827394-AF1A-468E-9DA3-B8974013FAC5}" dt="2024-09-18T12:47:07.444" v="8757" actId="167"/>
          <ac:spMkLst>
            <pc:docMk/>
            <pc:sldMk cId="261083015" sldId="293"/>
            <ac:spMk id="6" creationId="{DBDEB161-BE06-FA6B-EB80-066A59686082}"/>
          </ac:spMkLst>
        </pc:spChg>
        <pc:spChg chg="add mod">
          <ac:chgData name="Federico Ramognino" userId="cdd6b449-5257-48b2-9971-41df0434ba87" providerId="ADAL" clId="{08827394-AF1A-468E-9DA3-B8974013FAC5}" dt="2024-09-18T11:50:15.926" v="7893" actId="1035"/>
          <ac:spMkLst>
            <pc:docMk/>
            <pc:sldMk cId="261083015" sldId="293"/>
            <ac:spMk id="10" creationId="{C486009E-0F5B-E44B-7EFD-6D786DE8AA3C}"/>
          </ac:spMkLst>
        </pc:spChg>
        <pc:spChg chg="add del">
          <ac:chgData name="Federico Ramognino" userId="cdd6b449-5257-48b2-9971-41df0434ba87" providerId="ADAL" clId="{08827394-AF1A-468E-9DA3-B8974013FAC5}" dt="2024-09-18T11:50:42.649" v="7895" actId="22"/>
          <ac:spMkLst>
            <pc:docMk/>
            <pc:sldMk cId="261083015" sldId="293"/>
            <ac:spMk id="13" creationId="{2F835B30-A49A-86DD-BADD-7153977CA8BD}"/>
          </ac:spMkLst>
        </pc:spChg>
        <pc:spChg chg="mod">
          <ac:chgData name="Federico Ramognino" userId="cdd6b449-5257-48b2-9971-41df0434ba87" providerId="ADAL" clId="{08827394-AF1A-468E-9DA3-B8974013FAC5}" dt="2024-09-20T06:13:04.817" v="11894" actId="113"/>
          <ac:spMkLst>
            <pc:docMk/>
            <pc:sldMk cId="261083015" sldId="293"/>
            <ac:spMk id="13" creationId="{C4B41081-870B-FAD7-906D-DD203143FA6E}"/>
          </ac:spMkLst>
        </pc:spChg>
        <pc:spChg chg="add mod">
          <ac:chgData name="Federico Ramognino" userId="cdd6b449-5257-48b2-9971-41df0434ba87" providerId="ADAL" clId="{08827394-AF1A-468E-9DA3-B8974013FAC5}" dt="2024-09-23T14:16:24.051" v="26285"/>
          <ac:spMkLst>
            <pc:docMk/>
            <pc:sldMk cId="261083015" sldId="293"/>
            <ac:spMk id="14" creationId="{F9FF1567-4C86-D64A-9194-E6083B5220BA}"/>
          </ac:spMkLst>
        </pc:spChg>
        <pc:spChg chg="add del">
          <ac:chgData name="Federico Ramognino" userId="cdd6b449-5257-48b2-9971-41df0434ba87" providerId="ADAL" clId="{08827394-AF1A-468E-9DA3-B8974013FAC5}" dt="2024-09-18T11:50:49.467" v="7897" actId="22"/>
          <ac:spMkLst>
            <pc:docMk/>
            <pc:sldMk cId="261083015" sldId="293"/>
            <ac:spMk id="15" creationId="{7CB515EA-4392-FD82-5775-FCB19D975DA2}"/>
          </ac:spMkLst>
        </pc:spChg>
        <pc:spChg chg="add del mod">
          <ac:chgData name="Federico Ramognino" userId="cdd6b449-5257-48b2-9971-41df0434ba87" providerId="ADAL" clId="{08827394-AF1A-468E-9DA3-B8974013FAC5}" dt="2024-09-24T11:40:35.176" v="30190" actId="478"/>
          <ac:spMkLst>
            <pc:docMk/>
            <pc:sldMk cId="261083015" sldId="293"/>
            <ac:spMk id="16" creationId="{C48D374E-EC35-E199-FEAF-01FC261830D8}"/>
          </ac:spMkLst>
        </pc:spChg>
        <pc:spChg chg="add del mod">
          <ac:chgData name="Federico Ramognino" userId="cdd6b449-5257-48b2-9971-41df0434ba87" providerId="ADAL" clId="{08827394-AF1A-468E-9DA3-B8974013FAC5}" dt="2024-09-24T11:40:37.618" v="30192" actId="478"/>
          <ac:spMkLst>
            <pc:docMk/>
            <pc:sldMk cId="261083015" sldId="293"/>
            <ac:spMk id="18" creationId="{57C21563-FB69-CAB1-87BD-D88282084A86}"/>
          </ac:spMkLst>
        </pc:spChg>
        <pc:spChg chg="add mod">
          <ac:chgData name="Federico Ramognino" userId="cdd6b449-5257-48b2-9971-41df0434ba87" providerId="ADAL" clId="{08827394-AF1A-468E-9DA3-B8974013FAC5}" dt="2024-09-24T11:40:35.437" v="30191"/>
          <ac:spMkLst>
            <pc:docMk/>
            <pc:sldMk cId="261083015" sldId="293"/>
            <ac:spMk id="19" creationId="{45CBB724-7E91-F5AC-6BFA-9F1C1D1FEB19}"/>
          </ac:spMkLst>
        </pc:spChg>
        <pc:spChg chg="add mod">
          <ac:chgData name="Federico Ramognino" userId="cdd6b449-5257-48b2-9971-41df0434ba87" providerId="ADAL" clId="{08827394-AF1A-468E-9DA3-B8974013FAC5}" dt="2024-09-24T09:33:22.829" v="28615" actId="1036"/>
          <ac:spMkLst>
            <pc:docMk/>
            <pc:sldMk cId="261083015" sldId="293"/>
            <ac:spMk id="20" creationId="{90490C95-7EB6-CAD8-D04E-15EE45F3FBF5}"/>
          </ac:spMkLst>
        </pc:spChg>
        <pc:spChg chg="add del mod">
          <ac:chgData name="Federico Ramognino" userId="cdd6b449-5257-48b2-9971-41df0434ba87" providerId="ADAL" clId="{08827394-AF1A-468E-9DA3-B8974013FAC5}" dt="2024-09-24T09:32:00.255" v="28574" actId="478"/>
          <ac:spMkLst>
            <pc:docMk/>
            <pc:sldMk cId="261083015" sldId="293"/>
            <ac:spMk id="21" creationId="{02D76F35-288C-3723-9566-6572BE8E8649}"/>
          </ac:spMkLst>
        </pc:spChg>
        <pc:spChg chg="add mod">
          <ac:chgData name="Federico Ramognino" userId="cdd6b449-5257-48b2-9971-41df0434ba87" providerId="ADAL" clId="{08827394-AF1A-468E-9DA3-B8974013FAC5}" dt="2024-09-24T11:40:41.355" v="30194" actId="20577"/>
          <ac:spMkLst>
            <pc:docMk/>
            <pc:sldMk cId="261083015" sldId="293"/>
            <ac:spMk id="22" creationId="{4339C5FC-7165-6F71-B8AE-48E9CF213552}"/>
          </ac:spMkLst>
        </pc:spChg>
        <pc:grpChg chg="add mod">
          <ac:chgData name="Federico Ramognino" userId="cdd6b449-5257-48b2-9971-41df0434ba87" providerId="ADAL" clId="{08827394-AF1A-468E-9DA3-B8974013FAC5}" dt="2024-09-20T06:12:26.733" v="11888" actId="1036"/>
          <ac:grpSpMkLst>
            <pc:docMk/>
            <pc:sldMk cId="261083015" sldId="293"/>
            <ac:grpSpMk id="4" creationId="{E96CE3AB-57F3-8829-8F86-AA01CF6E024A}"/>
          </ac:grpSpMkLst>
        </pc:grpChg>
        <pc:grpChg chg="add del mod">
          <ac:chgData name="Federico Ramognino" userId="cdd6b449-5257-48b2-9971-41df0434ba87" providerId="ADAL" clId="{08827394-AF1A-468E-9DA3-B8974013FAC5}" dt="2024-09-24T07:14:39.654" v="27031" actId="478"/>
          <ac:grpSpMkLst>
            <pc:docMk/>
            <pc:sldMk cId="261083015" sldId="293"/>
            <ac:grpSpMk id="7" creationId="{A20872B1-A082-EC6F-0310-A5ABD115172C}"/>
          </ac:grpSpMkLst>
        </pc:grpChg>
        <pc:grpChg chg="add del mod">
          <ac:chgData name="Federico Ramognino" userId="cdd6b449-5257-48b2-9971-41df0434ba87" providerId="ADAL" clId="{08827394-AF1A-468E-9DA3-B8974013FAC5}" dt="2024-09-18T12:46:55.737" v="8753" actId="478"/>
          <ac:grpSpMkLst>
            <pc:docMk/>
            <pc:sldMk cId="261083015" sldId="293"/>
            <ac:grpSpMk id="19" creationId="{DFB8A5CC-4570-E650-E138-35B075991A2F}"/>
          </ac:grpSpMkLst>
        </pc:grpChg>
        <pc:picChg chg="mod">
          <ac:chgData name="Federico Ramognino" userId="cdd6b449-5257-48b2-9971-41df0434ba87" providerId="ADAL" clId="{08827394-AF1A-468E-9DA3-B8974013FAC5}" dt="2024-09-18T11:50:03.644" v="7864"/>
          <ac:picMkLst>
            <pc:docMk/>
            <pc:sldMk cId="261083015" sldId="293"/>
            <ac:picMk id="8" creationId="{112F0061-324D-4751-CAAF-E03DC6628DEC}"/>
          </ac:picMkLst>
        </pc:picChg>
        <pc:picChg chg="mod">
          <ac:chgData name="Federico Ramognino" userId="cdd6b449-5257-48b2-9971-41df0434ba87" providerId="ADAL" clId="{08827394-AF1A-468E-9DA3-B8974013FAC5}" dt="2024-09-18T11:50:03.644" v="7864"/>
          <ac:picMkLst>
            <pc:docMk/>
            <pc:sldMk cId="261083015" sldId="293"/>
            <ac:picMk id="9" creationId="{4ECA169B-F02C-2026-3FC7-78F7477F3275}"/>
          </ac:picMkLst>
        </pc:picChg>
        <pc:picChg chg="add mod ord">
          <ac:chgData name="Federico Ramognino" userId="cdd6b449-5257-48b2-9971-41df0434ba87" providerId="ADAL" clId="{08827394-AF1A-468E-9DA3-B8974013FAC5}" dt="2024-09-24T07:14:41.811" v="27033" actId="167"/>
          <ac:picMkLst>
            <pc:docMk/>
            <pc:sldMk cId="261083015" sldId="293"/>
            <ac:picMk id="15" creationId="{8A35F6B9-58B1-FBB1-7B08-C8A440BE069E}"/>
          </ac:picMkLst>
        </pc:picChg>
        <pc:picChg chg="add mod modCrop">
          <ac:chgData name="Federico Ramognino" userId="cdd6b449-5257-48b2-9971-41df0434ba87" providerId="ADAL" clId="{08827394-AF1A-468E-9DA3-B8974013FAC5}" dt="2024-09-18T11:55:40.676" v="8113" actId="732"/>
          <ac:picMkLst>
            <pc:docMk/>
            <pc:sldMk cId="261083015" sldId="293"/>
            <ac:picMk id="17" creationId="{52967CEE-1977-5DBA-D738-0BB53734F408}"/>
          </ac:picMkLst>
        </pc:picChg>
        <pc:picChg chg="add mod modCrop">
          <ac:chgData name="Federico Ramognino" userId="cdd6b449-5257-48b2-9971-41df0434ba87" providerId="ADAL" clId="{08827394-AF1A-468E-9DA3-B8974013FAC5}" dt="2024-09-18T11:56:07.268" v="8137" actId="1076"/>
          <ac:picMkLst>
            <pc:docMk/>
            <pc:sldMk cId="261083015" sldId="293"/>
            <ac:picMk id="18" creationId="{673836C1-8CC7-52DC-87F5-E3B7B0B2F458}"/>
          </ac:picMkLst>
        </pc:picChg>
        <pc:picChg chg="add del mod">
          <ac:chgData name="Federico Ramognino" userId="cdd6b449-5257-48b2-9971-41df0434ba87" providerId="ADAL" clId="{08827394-AF1A-468E-9DA3-B8974013FAC5}" dt="2024-09-18T12:46:34.448" v="8742" actId="478"/>
          <ac:picMkLst>
            <pc:docMk/>
            <pc:sldMk cId="261083015" sldId="293"/>
            <ac:picMk id="22" creationId="{3EC2225A-F2A0-1360-4D6B-D6277693E6E1}"/>
          </ac:picMkLst>
        </pc:picChg>
        <pc:picChg chg="add del mod">
          <ac:chgData name="Federico Ramognino" userId="cdd6b449-5257-48b2-9971-41df0434ba87" providerId="ADAL" clId="{08827394-AF1A-468E-9DA3-B8974013FAC5}" dt="2024-09-18T12:46:54.228" v="8752" actId="21"/>
          <ac:picMkLst>
            <pc:docMk/>
            <pc:sldMk cId="261083015" sldId="293"/>
            <ac:picMk id="23" creationId="{2E0B4184-A05F-7264-3FC0-0A9628290DD1}"/>
          </ac:picMkLst>
        </pc:picChg>
        <pc:picChg chg="add">
          <ac:chgData name="Federico Ramognino" userId="cdd6b449-5257-48b2-9971-41df0434ba87" providerId="ADAL" clId="{08827394-AF1A-468E-9DA3-B8974013FAC5}" dt="2024-09-18T12:46:58.168" v="8754"/>
          <ac:picMkLst>
            <pc:docMk/>
            <pc:sldMk cId="261083015" sldId="293"/>
            <ac:picMk id="24" creationId="{C983FBB4-4CA0-0CD1-326A-BD50A47D8337}"/>
          </ac:picMkLst>
        </pc:picChg>
        <pc:picChg chg="add mod ord">
          <ac:chgData name="Federico Ramognino" userId="cdd6b449-5257-48b2-9971-41df0434ba87" providerId="ADAL" clId="{08827394-AF1A-468E-9DA3-B8974013FAC5}" dt="2024-09-18T12:47:42.267" v="8761" actId="1036"/>
          <ac:picMkLst>
            <pc:docMk/>
            <pc:sldMk cId="261083015" sldId="293"/>
            <ac:picMk id="25" creationId="{2E0B4184-A05F-7264-3FC0-0A9628290DD1}"/>
          </ac:picMkLst>
        </pc:picChg>
        <pc:cxnChg chg="add mod">
          <ac:chgData name="Federico Ramognino" userId="cdd6b449-5257-48b2-9971-41df0434ba87" providerId="ADAL" clId="{08827394-AF1A-468E-9DA3-B8974013FAC5}" dt="2024-09-18T11:50:15.926" v="7893" actId="1035"/>
          <ac:cxnSpMkLst>
            <pc:docMk/>
            <pc:sldMk cId="261083015" sldId="293"/>
            <ac:cxnSpMk id="11" creationId="{FD76CD5E-1094-1B21-175C-3ADBC5DB8844}"/>
          </ac:cxnSpMkLst>
        </pc:cxnChg>
        <pc:cxnChg chg="mod">
          <ac:chgData name="Federico Ramognino" userId="cdd6b449-5257-48b2-9971-41df0434ba87" providerId="ADAL" clId="{08827394-AF1A-468E-9DA3-B8974013FAC5}" dt="2024-09-20T06:12:35.756" v="11891" actId="14100"/>
          <ac:cxnSpMkLst>
            <pc:docMk/>
            <pc:sldMk cId="261083015" sldId="293"/>
            <ac:cxnSpMk id="12" creationId="{F11E6F5C-EF6B-46BA-4A40-0A872FBEC862}"/>
          </ac:cxnSpMkLst>
        </pc:cxnChg>
      </pc:sldChg>
      <pc:sldChg chg="addSp delSp modSp add del mod">
        <pc:chgData name="Federico Ramognino" userId="cdd6b449-5257-48b2-9971-41df0434ba87" providerId="ADAL" clId="{08827394-AF1A-468E-9DA3-B8974013FAC5}" dt="2024-09-24T11:52:07.120" v="30826" actId="47"/>
        <pc:sldMkLst>
          <pc:docMk/>
          <pc:sldMk cId="1586590101" sldId="294"/>
        </pc:sldMkLst>
        <pc:spChg chg="mod">
          <ac:chgData name="Federico Ramognino" userId="cdd6b449-5257-48b2-9971-41df0434ba87" providerId="ADAL" clId="{08827394-AF1A-468E-9DA3-B8974013FAC5}" dt="2024-09-18T14:48:36.194" v="9352" actId="20577"/>
          <ac:spMkLst>
            <pc:docMk/>
            <pc:sldMk cId="1586590101" sldId="294"/>
            <ac:spMk id="2" creationId="{CE7AD7B2-947E-43F2-6F51-A3A6CD72007D}"/>
          </ac:spMkLst>
        </pc:spChg>
        <pc:picChg chg="add del mod">
          <ac:chgData name="Federico Ramognino" userId="cdd6b449-5257-48b2-9971-41df0434ba87" providerId="ADAL" clId="{08827394-AF1A-468E-9DA3-B8974013FAC5}" dt="2024-09-18T13:59:03.960" v="9187" actId="478"/>
          <ac:picMkLst>
            <pc:docMk/>
            <pc:sldMk cId="1586590101" sldId="294"/>
            <ac:picMk id="7" creationId="{8801FA1F-8B90-F8B2-FD4C-A700A2239EE5}"/>
          </ac:picMkLst>
        </pc:picChg>
        <pc:picChg chg="add del mod">
          <ac:chgData name="Federico Ramognino" userId="cdd6b449-5257-48b2-9971-41df0434ba87" providerId="ADAL" clId="{08827394-AF1A-468E-9DA3-B8974013FAC5}" dt="2024-09-24T11:48:49.233" v="30749" actId="21"/>
          <ac:picMkLst>
            <pc:docMk/>
            <pc:sldMk cId="1586590101" sldId="294"/>
            <ac:picMk id="9" creationId="{8531D2C2-D35C-449C-25F6-AB5549F6F783}"/>
          </ac:picMkLst>
        </pc:picChg>
        <pc:cxnChg chg="add del mod">
          <ac:chgData name="Federico Ramognino" userId="cdd6b449-5257-48b2-9971-41df0434ba87" providerId="ADAL" clId="{08827394-AF1A-468E-9DA3-B8974013FAC5}" dt="2024-09-24T11:48:49.233" v="30749" actId="21"/>
          <ac:cxnSpMkLst>
            <pc:docMk/>
            <pc:sldMk cId="1586590101" sldId="294"/>
            <ac:cxnSpMk id="11" creationId="{68FF78EA-747B-AE19-85A4-DB956DE3C885}"/>
          </ac:cxnSpMkLst>
        </pc:cxnChg>
        <pc:cxnChg chg="add del mod">
          <ac:chgData name="Federico Ramognino" userId="cdd6b449-5257-48b2-9971-41df0434ba87" providerId="ADAL" clId="{08827394-AF1A-468E-9DA3-B8974013FAC5}" dt="2024-09-24T11:48:49.233" v="30749" actId="21"/>
          <ac:cxnSpMkLst>
            <pc:docMk/>
            <pc:sldMk cId="1586590101" sldId="294"/>
            <ac:cxnSpMk id="12" creationId="{C91AE083-1CC5-A24A-235F-B7D3BC992F04}"/>
          </ac:cxnSpMkLst>
        </pc:cxnChg>
      </pc:sldChg>
      <pc:sldChg chg="addSp delSp modSp add del mod">
        <pc:chgData name="Federico Ramognino" userId="cdd6b449-5257-48b2-9971-41df0434ba87" providerId="ADAL" clId="{08827394-AF1A-468E-9DA3-B8974013FAC5}" dt="2024-09-23T14:22:10.284" v="26371" actId="47"/>
        <pc:sldMkLst>
          <pc:docMk/>
          <pc:sldMk cId="1182543003" sldId="295"/>
        </pc:sldMkLst>
        <pc:spChg chg="mod">
          <ac:chgData name="Federico Ramognino" userId="cdd6b449-5257-48b2-9971-41df0434ba87" providerId="ADAL" clId="{08827394-AF1A-468E-9DA3-B8974013FAC5}" dt="2024-09-18T12:06:46.027" v="8421" actId="20577"/>
          <ac:spMkLst>
            <pc:docMk/>
            <pc:sldMk cId="1182543003" sldId="295"/>
            <ac:spMk id="2" creationId="{CE7AD7B2-947E-43F2-6F51-A3A6CD72007D}"/>
          </ac:spMkLst>
        </pc:spChg>
        <pc:spChg chg="del">
          <ac:chgData name="Federico Ramognino" userId="cdd6b449-5257-48b2-9971-41df0434ba87" providerId="ADAL" clId="{08827394-AF1A-468E-9DA3-B8974013FAC5}" dt="2024-09-18T12:31:11.999" v="8655" actId="478"/>
          <ac:spMkLst>
            <pc:docMk/>
            <pc:sldMk cId="1182543003" sldId="295"/>
            <ac:spMk id="4" creationId="{3B841698-03F8-15CC-1B58-43BF95B45D32}"/>
          </ac:spMkLst>
        </pc:spChg>
        <pc:spChg chg="add mod">
          <ac:chgData name="Federico Ramognino" userId="cdd6b449-5257-48b2-9971-41df0434ba87" providerId="ADAL" clId="{08827394-AF1A-468E-9DA3-B8974013FAC5}" dt="2024-09-23T14:19:12.149" v="26368" actId="14100"/>
          <ac:spMkLst>
            <pc:docMk/>
            <pc:sldMk cId="1182543003" sldId="295"/>
            <ac:spMk id="6" creationId="{36FCFEB4-AEC5-8B96-F174-2D404A684E87}"/>
          </ac:spMkLst>
        </pc:spChg>
        <pc:spChg chg="add del mod">
          <ac:chgData name="Federico Ramognino" userId="cdd6b449-5257-48b2-9971-41df0434ba87" providerId="ADAL" clId="{08827394-AF1A-468E-9DA3-B8974013FAC5}" dt="2024-09-23T14:19:14.371" v="26369" actId="478"/>
          <ac:spMkLst>
            <pc:docMk/>
            <pc:sldMk cId="1182543003" sldId="295"/>
            <ac:spMk id="8" creationId="{37424DBB-0E69-EAF1-F6F5-E3A7A6D1F125}"/>
          </ac:spMkLst>
        </pc:spChg>
        <pc:grpChg chg="add mod">
          <ac:chgData name="Federico Ramognino" userId="cdd6b449-5257-48b2-9971-41df0434ba87" providerId="ADAL" clId="{08827394-AF1A-468E-9DA3-B8974013FAC5}" dt="2024-09-23T14:18:55.077" v="26309" actId="164"/>
          <ac:grpSpMkLst>
            <pc:docMk/>
            <pc:sldMk cId="1182543003" sldId="295"/>
            <ac:grpSpMk id="4" creationId="{5E6B24DD-7BB8-6E1A-DDC8-14EFA6639FA1}"/>
          </ac:grpSpMkLst>
        </pc:grpChg>
        <pc:picChg chg="mod">
          <ac:chgData name="Federico Ramognino" userId="cdd6b449-5257-48b2-9971-41df0434ba87" providerId="ADAL" clId="{08827394-AF1A-468E-9DA3-B8974013FAC5}" dt="2024-09-23T14:18:59.739" v="26310" actId="12788"/>
          <ac:picMkLst>
            <pc:docMk/>
            <pc:sldMk cId="1182543003" sldId="295"/>
            <ac:picMk id="7" creationId="{2FFC3DB7-8BCC-AE39-0C05-E572B696B232}"/>
          </ac:picMkLst>
        </pc:picChg>
      </pc:sldChg>
      <pc:sldChg chg="addSp delSp modSp add del mod">
        <pc:chgData name="Federico Ramognino" userId="cdd6b449-5257-48b2-9971-41df0434ba87" providerId="ADAL" clId="{08827394-AF1A-468E-9DA3-B8974013FAC5}" dt="2024-09-23T14:25:50.042" v="26732" actId="47"/>
        <pc:sldMkLst>
          <pc:docMk/>
          <pc:sldMk cId="429356379" sldId="296"/>
        </pc:sldMkLst>
        <pc:spChg chg="mod">
          <ac:chgData name="Federico Ramognino" userId="cdd6b449-5257-48b2-9971-41df0434ba87" providerId="ADAL" clId="{08827394-AF1A-468E-9DA3-B8974013FAC5}" dt="2024-09-18T12:06:49.054" v="8422"/>
          <ac:spMkLst>
            <pc:docMk/>
            <pc:sldMk cId="429356379" sldId="296"/>
            <ac:spMk id="2" creationId="{CE7AD7B2-947E-43F2-6F51-A3A6CD72007D}"/>
          </ac:spMkLst>
        </pc:spChg>
        <pc:spChg chg="del">
          <ac:chgData name="Federico Ramognino" userId="cdd6b449-5257-48b2-9971-41df0434ba87" providerId="ADAL" clId="{08827394-AF1A-468E-9DA3-B8974013FAC5}" dt="2024-09-18T12:31:09.572" v="8653" actId="478"/>
          <ac:spMkLst>
            <pc:docMk/>
            <pc:sldMk cId="429356379" sldId="296"/>
            <ac:spMk id="4" creationId="{3B841698-03F8-15CC-1B58-43BF95B45D32}"/>
          </ac:spMkLst>
        </pc:spChg>
        <pc:spChg chg="add del mod">
          <ac:chgData name="Federico Ramognino" userId="cdd6b449-5257-48b2-9971-41df0434ba87" providerId="ADAL" clId="{08827394-AF1A-468E-9DA3-B8974013FAC5}" dt="2024-09-23T14:25:48.169" v="26731" actId="21"/>
          <ac:spMkLst>
            <pc:docMk/>
            <pc:sldMk cId="429356379" sldId="296"/>
            <ac:spMk id="4" creationId="{D476E312-C7FB-9036-A7E1-EF2065CF4C8C}"/>
          </ac:spMkLst>
        </pc:spChg>
        <pc:spChg chg="mod">
          <ac:chgData name="Federico Ramognino" userId="cdd6b449-5257-48b2-9971-41df0434ba87" providerId="ADAL" clId="{08827394-AF1A-468E-9DA3-B8974013FAC5}" dt="2024-09-18T09:36:44.868" v="7431" actId="14100"/>
          <ac:spMkLst>
            <pc:docMk/>
            <pc:sldMk cId="429356379" sldId="296"/>
            <ac:spMk id="6" creationId="{36FCFEB4-AEC5-8B96-F174-2D404A684E87}"/>
          </ac:spMkLst>
        </pc:spChg>
        <pc:spChg chg="add del mod">
          <ac:chgData name="Federico Ramognino" userId="cdd6b449-5257-48b2-9971-41df0434ba87" providerId="ADAL" clId="{08827394-AF1A-468E-9DA3-B8974013FAC5}" dt="2024-09-23T14:24:52.178" v="26661" actId="478"/>
          <ac:spMkLst>
            <pc:docMk/>
            <pc:sldMk cId="429356379" sldId="296"/>
            <ac:spMk id="8" creationId="{99673A72-1208-0AEB-BB03-4750331DD10C}"/>
          </ac:spMkLst>
        </pc:spChg>
        <pc:spChg chg="add mod">
          <ac:chgData name="Federico Ramognino" userId="cdd6b449-5257-48b2-9971-41df0434ba87" providerId="ADAL" clId="{08827394-AF1A-468E-9DA3-B8974013FAC5}" dt="2024-09-23T14:25:48.169" v="26731" actId="21"/>
          <ac:spMkLst>
            <pc:docMk/>
            <pc:sldMk cId="429356379" sldId="296"/>
            <ac:spMk id="10" creationId="{9F064D65-0560-CE61-63E3-B0E0B86C7175}"/>
          </ac:spMkLst>
        </pc:spChg>
        <pc:picChg chg="mod">
          <ac:chgData name="Federico Ramognino" userId="cdd6b449-5257-48b2-9971-41df0434ba87" providerId="ADAL" clId="{08827394-AF1A-468E-9DA3-B8974013FAC5}" dt="2024-09-18T09:47:48.236" v="7496" actId="14861"/>
          <ac:picMkLst>
            <pc:docMk/>
            <pc:sldMk cId="429356379" sldId="296"/>
            <ac:picMk id="7" creationId="{2FFC3DB7-8BCC-AE39-0C05-E572B696B232}"/>
          </ac:picMkLst>
        </pc:picChg>
      </pc:sldChg>
      <pc:sldChg chg="addSp delSp modSp add mod">
        <pc:chgData name="Federico Ramognino" userId="cdd6b449-5257-48b2-9971-41df0434ba87" providerId="ADAL" clId="{08827394-AF1A-468E-9DA3-B8974013FAC5}" dt="2024-09-24T07:20:36.729" v="27084" actId="21"/>
        <pc:sldMkLst>
          <pc:docMk/>
          <pc:sldMk cId="1803844030" sldId="297"/>
        </pc:sldMkLst>
        <pc:spChg chg="mod">
          <ac:chgData name="Federico Ramognino" userId="cdd6b449-5257-48b2-9971-41df0434ba87" providerId="ADAL" clId="{08827394-AF1A-468E-9DA3-B8974013FAC5}" dt="2024-09-18T12:06:51.621" v="8423"/>
          <ac:spMkLst>
            <pc:docMk/>
            <pc:sldMk cId="1803844030" sldId="297"/>
            <ac:spMk id="2" creationId="{CE7AD7B2-947E-43F2-6F51-A3A6CD72007D}"/>
          </ac:spMkLst>
        </pc:spChg>
        <pc:spChg chg="del">
          <ac:chgData name="Federico Ramognino" userId="cdd6b449-5257-48b2-9971-41df0434ba87" providerId="ADAL" clId="{08827394-AF1A-468E-9DA3-B8974013FAC5}" dt="2024-09-18T12:31:05.836" v="8651" actId="478"/>
          <ac:spMkLst>
            <pc:docMk/>
            <pc:sldMk cId="1803844030" sldId="297"/>
            <ac:spMk id="4" creationId="{3B841698-03F8-15CC-1B58-43BF95B45D32}"/>
          </ac:spMkLst>
        </pc:spChg>
        <pc:spChg chg="add mod">
          <ac:chgData name="Federico Ramognino" userId="cdd6b449-5257-48b2-9971-41df0434ba87" providerId="ADAL" clId="{08827394-AF1A-468E-9DA3-B8974013FAC5}" dt="2024-09-23T14:29:19.497" v="26958" actId="113"/>
          <ac:spMkLst>
            <pc:docMk/>
            <pc:sldMk cId="1803844030" sldId="297"/>
            <ac:spMk id="4" creationId="{D476E312-C7FB-9036-A7E1-EF2065CF4C8C}"/>
          </ac:spMkLst>
        </pc:spChg>
        <pc:spChg chg="mod">
          <ac:chgData name="Federico Ramognino" userId="cdd6b449-5257-48b2-9971-41df0434ba87" providerId="ADAL" clId="{08827394-AF1A-468E-9DA3-B8974013FAC5}" dt="2024-09-24T07:19:27.178" v="27081" actId="14100"/>
          <ac:spMkLst>
            <pc:docMk/>
            <pc:sldMk cId="1803844030" sldId="297"/>
            <ac:spMk id="6" creationId="{36FCFEB4-AEC5-8B96-F174-2D404A684E87}"/>
          </ac:spMkLst>
        </pc:spChg>
        <pc:spChg chg="add del mod">
          <ac:chgData name="Federico Ramognino" userId="cdd6b449-5257-48b2-9971-41df0434ba87" providerId="ADAL" clId="{08827394-AF1A-468E-9DA3-B8974013FAC5}" dt="2024-09-23T14:25:52.223" v="26733" actId="478"/>
          <ac:spMkLst>
            <pc:docMk/>
            <pc:sldMk cId="1803844030" sldId="297"/>
            <ac:spMk id="8" creationId="{3B94A57B-2220-CD3A-F043-2843B98E6C4C}"/>
          </ac:spMkLst>
        </pc:spChg>
        <pc:picChg chg="del mod">
          <ac:chgData name="Federico Ramognino" userId="cdd6b449-5257-48b2-9971-41df0434ba87" providerId="ADAL" clId="{08827394-AF1A-468E-9DA3-B8974013FAC5}" dt="2024-09-24T07:19:13.197" v="27065" actId="478"/>
          <ac:picMkLst>
            <pc:docMk/>
            <pc:sldMk cId="1803844030" sldId="297"/>
            <ac:picMk id="7" creationId="{2FFC3DB7-8BCC-AE39-0C05-E572B696B232}"/>
          </ac:picMkLst>
        </pc:picChg>
        <pc:picChg chg="add del mod ord">
          <ac:chgData name="Federico Ramognino" userId="cdd6b449-5257-48b2-9971-41df0434ba87" providerId="ADAL" clId="{08827394-AF1A-468E-9DA3-B8974013FAC5}" dt="2024-09-24T07:20:36.729" v="27084" actId="21"/>
          <ac:picMkLst>
            <pc:docMk/>
            <pc:sldMk cId="1803844030" sldId="297"/>
            <ac:picMk id="9" creationId="{B1BE386A-9571-9098-9FD6-8796E4CEC23A}"/>
          </ac:picMkLst>
        </pc:picChg>
      </pc:sldChg>
      <pc:sldChg chg="addSp delSp modSp add del mod">
        <pc:chgData name="Federico Ramognino" userId="cdd6b449-5257-48b2-9971-41df0434ba87" providerId="ADAL" clId="{08827394-AF1A-468E-9DA3-B8974013FAC5}" dt="2024-09-23T14:29:26.284" v="26959" actId="47"/>
        <pc:sldMkLst>
          <pc:docMk/>
          <pc:sldMk cId="4170564973" sldId="298"/>
        </pc:sldMkLst>
        <pc:spChg chg="mod">
          <ac:chgData name="Federico Ramognino" userId="cdd6b449-5257-48b2-9971-41df0434ba87" providerId="ADAL" clId="{08827394-AF1A-468E-9DA3-B8974013FAC5}" dt="2024-09-18T12:06:53.012" v="8424"/>
          <ac:spMkLst>
            <pc:docMk/>
            <pc:sldMk cId="4170564973" sldId="298"/>
            <ac:spMk id="2" creationId="{CE7AD7B2-947E-43F2-6F51-A3A6CD72007D}"/>
          </ac:spMkLst>
        </pc:spChg>
        <pc:spChg chg="del">
          <ac:chgData name="Federico Ramognino" userId="cdd6b449-5257-48b2-9971-41df0434ba87" providerId="ADAL" clId="{08827394-AF1A-468E-9DA3-B8974013FAC5}" dt="2024-09-18T12:31:02.087" v="8649" actId="478"/>
          <ac:spMkLst>
            <pc:docMk/>
            <pc:sldMk cId="4170564973" sldId="298"/>
            <ac:spMk id="4" creationId="{3B841698-03F8-15CC-1B58-43BF95B45D32}"/>
          </ac:spMkLst>
        </pc:spChg>
        <pc:spChg chg="mod">
          <ac:chgData name="Federico Ramognino" userId="cdd6b449-5257-48b2-9971-41df0434ba87" providerId="ADAL" clId="{08827394-AF1A-468E-9DA3-B8974013FAC5}" dt="2024-09-18T09:48:04.122" v="7498" actId="1035"/>
          <ac:spMkLst>
            <pc:docMk/>
            <pc:sldMk cId="4170564973" sldId="298"/>
            <ac:spMk id="6" creationId="{36FCFEB4-AEC5-8B96-F174-2D404A684E87}"/>
          </ac:spMkLst>
        </pc:spChg>
        <pc:spChg chg="add mod">
          <ac:chgData name="Federico Ramognino" userId="cdd6b449-5257-48b2-9971-41df0434ba87" providerId="ADAL" clId="{08827394-AF1A-468E-9DA3-B8974013FAC5}" dt="2024-09-18T12:31:02.337" v="8650"/>
          <ac:spMkLst>
            <pc:docMk/>
            <pc:sldMk cId="4170564973" sldId="298"/>
            <ac:spMk id="8" creationId="{C59A9F5A-C024-6042-8ABE-372E158BCEBE}"/>
          </ac:spMkLst>
        </pc:spChg>
        <pc:picChg chg="mod">
          <ac:chgData name="Federico Ramognino" userId="cdd6b449-5257-48b2-9971-41df0434ba87" providerId="ADAL" clId="{08827394-AF1A-468E-9DA3-B8974013FAC5}" dt="2024-09-18T09:47:34.869" v="7493" actId="14861"/>
          <ac:picMkLst>
            <pc:docMk/>
            <pc:sldMk cId="4170564973" sldId="298"/>
            <ac:picMk id="7" creationId="{2FFC3DB7-8BCC-AE39-0C05-E572B696B232}"/>
          </ac:picMkLst>
        </pc:picChg>
      </pc:sldChg>
      <pc:sldChg chg="addSp delSp modSp add mod">
        <pc:chgData name="Federico Ramognino" userId="cdd6b449-5257-48b2-9971-41df0434ba87" providerId="ADAL" clId="{08827394-AF1A-468E-9DA3-B8974013FAC5}" dt="2024-09-24T11:40:54.826" v="30200" actId="207"/>
        <pc:sldMkLst>
          <pc:docMk/>
          <pc:sldMk cId="449932711" sldId="299"/>
        </pc:sldMkLst>
        <pc:spChg chg="mod">
          <ac:chgData name="Federico Ramognino" userId="cdd6b449-5257-48b2-9971-41df0434ba87" providerId="ADAL" clId="{08827394-AF1A-468E-9DA3-B8974013FAC5}" dt="2024-09-24T09:34:57.333" v="28664"/>
          <ac:spMkLst>
            <pc:docMk/>
            <pc:sldMk cId="449932711" sldId="299"/>
            <ac:spMk id="2" creationId="{CE7AD7B2-947E-43F2-6F51-A3A6CD72007D}"/>
          </ac:spMkLst>
        </pc:spChg>
        <pc:spChg chg="add mod">
          <ac:chgData name="Federico Ramognino" userId="cdd6b449-5257-48b2-9971-41df0434ba87" providerId="ADAL" clId="{08827394-AF1A-468E-9DA3-B8974013FAC5}" dt="2024-09-23T14:16:22.747" v="26284" actId="1035"/>
          <ac:spMkLst>
            <pc:docMk/>
            <pc:sldMk cId="449932711" sldId="299"/>
            <ac:spMk id="4" creationId="{1B22EA1F-6889-853E-75ED-5EFB8EBDFCA2}"/>
          </ac:spMkLst>
        </pc:spChg>
        <pc:spChg chg="del">
          <ac:chgData name="Federico Ramognino" userId="cdd6b449-5257-48b2-9971-41df0434ba87" providerId="ADAL" clId="{08827394-AF1A-468E-9DA3-B8974013FAC5}" dt="2024-09-18T12:30:54.913" v="8645" actId="478"/>
          <ac:spMkLst>
            <pc:docMk/>
            <pc:sldMk cId="449932711" sldId="299"/>
            <ac:spMk id="4" creationId="{3B841698-03F8-15CC-1B58-43BF95B45D32}"/>
          </ac:spMkLst>
        </pc:spChg>
        <pc:spChg chg="add del mod">
          <ac:chgData name="Federico Ramognino" userId="cdd6b449-5257-48b2-9971-41df0434ba87" providerId="ADAL" clId="{08827394-AF1A-468E-9DA3-B8974013FAC5}" dt="2024-09-24T09:31:19.118" v="28496" actId="478"/>
          <ac:spMkLst>
            <pc:docMk/>
            <pc:sldMk cId="449932711" sldId="299"/>
            <ac:spMk id="9" creationId="{845B8BF9-E6A9-5982-677B-EA1E5D7C8323}"/>
          </ac:spMkLst>
        </pc:spChg>
        <pc:spChg chg="add del mod">
          <ac:chgData name="Federico Ramognino" userId="cdd6b449-5257-48b2-9971-41df0434ba87" providerId="ADAL" clId="{08827394-AF1A-468E-9DA3-B8974013FAC5}" dt="2024-09-24T11:40:45.306" v="30195" actId="478"/>
          <ac:spMkLst>
            <pc:docMk/>
            <pc:sldMk cId="449932711" sldId="299"/>
            <ac:spMk id="12" creationId="{32F3870E-0E3E-2CD3-BD01-626CE5EE9922}"/>
          </ac:spMkLst>
        </pc:spChg>
        <pc:spChg chg="add del mod">
          <ac:chgData name="Federico Ramognino" userId="cdd6b449-5257-48b2-9971-41df0434ba87" providerId="ADAL" clId="{08827394-AF1A-468E-9DA3-B8974013FAC5}" dt="2024-09-24T11:40:46.737" v="30196" actId="478"/>
          <ac:spMkLst>
            <pc:docMk/>
            <pc:sldMk cId="449932711" sldId="299"/>
            <ac:spMk id="15" creationId="{B6AB535E-34D4-3772-6C41-BAA6B625E7AB}"/>
          </ac:spMkLst>
        </pc:spChg>
        <pc:spChg chg="add mod">
          <ac:chgData name="Federico Ramognino" userId="cdd6b449-5257-48b2-9971-41df0434ba87" providerId="ADAL" clId="{08827394-AF1A-468E-9DA3-B8974013FAC5}" dt="2024-09-24T11:40:54.826" v="30200" actId="207"/>
          <ac:spMkLst>
            <pc:docMk/>
            <pc:sldMk cId="449932711" sldId="299"/>
            <ac:spMk id="17" creationId="{BE6EA385-7A32-F7D7-4E30-21EC02045F54}"/>
          </ac:spMkLst>
        </pc:spChg>
        <pc:spChg chg="mod">
          <ac:chgData name="Federico Ramognino" userId="cdd6b449-5257-48b2-9971-41df0434ba87" providerId="ADAL" clId="{08827394-AF1A-468E-9DA3-B8974013FAC5}" dt="2024-09-18T09:50:30.602" v="7522" actId="14100"/>
          <ac:spMkLst>
            <pc:docMk/>
            <pc:sldMk cId="449932711" sldId="299"/>
            <ac:spMk id="21" creationId="{A68EB2BC-93F4-86E0-EC5C-D1A1A440383A}"/>
          </ac:spMkLst>
        </pc:spChg>
        <pc:grpChg chg="del">
          <ac:chgData name="Federico Ramognino" userId="cdd6b449-5257-48b2-9971-41df0434ba87" providerId="ADAL" clId="{08827394-AF1A-468E-9DA3-B8974013FAC5}" dt="2024-09-24T07:14:44.220" v="27034" actId="478"/>
          <ac:grpSpMkLst>
            <pc:docMk/>
            <pc:sldMk cId="449932711" sldId="299"/>
            <ac:grpSpMk id="11" creationId="{523D0FE3-4B47-D012-AEEC-463A90BF2C4F}"/>
          </ac:grpSpMkLst>
        </pc:grpChg>
        <pc:picChg chg="add mod ord">
          <ac:chgData name="Federico Ramognino" userId="cdd6b449-5257-48b2-9971-41df0434ba87" providerId="ADAL" clId="{08827394-AF1A-468E-9DA3-B8974013FAC5}" dt="2024-09-24T07:14:46.128" v="27036" actId="167"/>
          <ac:picMkLst>
            <pc:docMk/>
            <pc:sldMk cId="449932711" sldId="299"/>
            <ac:picMk id="10" creationId="{E6A6F1FD-C88F-E365-F62F-8303199C09A9}"/>
          </ac:picMkLst>
        </pc:picChg>
      </pc:sldChg>
      <pc:sldChg chg="addSp delSp modSp add mod">
        <pc:chgData name="Federico Ramognino" userId="cdd6b449-5257-48b2-9971-41df0434ba87" providerId="ADAL" clId="{08827394-AF1A-468E-9DA3-B8974013FAC5}" dt="2024-09-23T12:55:26.095" v="24733" actId="113"/>
        <pc:sldMkLst>
          <pc:docMk/>
          <pc:sldMk cId="973241940" sldId="300"/>
        </pc:sldMkLst>
        <pc:spChg chg="mod">
          <ac:chgData name="Federico Ramognino" userId="cdd6b449-5257-48b2-9971-41df0434ba87" providerId="ADAL" clId="{08827394-AF1A-468E-9DA3-B8974013FAC5}" dt="2024-09-18T12:06:15.107" v="8385" actId="20577"/>
          <ac:spMkLst>
            <pc:docMk/>
            <pc:sldMk cId="973241940" sldId="300"/>
            <ac:spMk id="2" creationId="{CE7AD7B2-947E-43F2-6F51-A3A6CD72007D}"/>
          </ac:spMkLst>
        </pc:spChg>
        <pc:spChg chg="del">
          <ac:chgData name="Federico Ramognino" userId="cdd6b449-5257-48b2-9971-41df0434ba87" providerId="ADAL" clId="{08827394-AF1A-468E-9DA3-B8974013FAC5}" dt="2024-09-18T12:31:22.243" v="8661" actId="478"/>
          <ac:spMkLst>
            <pc:docMk/>
            <pc:sldMk cId="973241940" sldId="300"/>
            <ac:spMk id="4" creationId="{3B841698-03F8-15CC-1B58-43BF95B45D32}"/>
          </ac:spMkLst>
        </pc:spChg>
        <pc:spChg chg="add mod">
          <ac:chgData name="Federico Ramognino" userId="cdd6b449-5257-48b2-9971-41df0434ba87" providerId="ADAL" clId="{08827394-AF1A-468E-9DA3-B8974013FAC5}" dt="2024-09-23T12:54:41.451" v="24728" actId="115"/>
          <ac:spMkLst>
            <pc:docMk/>
            <pc:sldMk cId="973241940" sldId="300"/>
            <ac:spMk id="4" creationId="{E63DE12D-7619-A05A-155F-35530ACBF265}"/>
          </ac:spMkLst>
        </pc:spChg>
        <pc:spChg chg="add mod">
          <ac:chgData name="Federico Ramognino" userId="cdd6b449-5257-48b2-9971-41df0434ba87" providerId="ADAL" clId="{08827394-AF1A-468E-9DA3-B8974013FAC5}" dt="2024-09-18T12:32:46.831" v="8693" actId="1036"/>
          <ac:spMkLst>
            <pc:docMk/>
            <pc:sldMk cId="973241940" sldId="300"/>
            <ac:spMk id="6" creationId="{19EBF69C-3E59-C3DF-7CB0-F4F218815530}"/>
          </ac:spMkLst>
        </pc:spChg>
        <pc:spChg chg="add del mod">
          <ac:chgData name="Federico Ramognino" userId="cdd6b449-5257-48b2-9971-41df0434ba87" providerId="ADAL" clId="{08827394-AF1A-468E-9DA3-B8974013FAC5}" dt="2024-09-23T12:48:51.243" v="24570" actId="478"/>
          <ac:spMkLst>
            <pc:docMk/>
            <pc:sldMk cId="973241940" sldId="300"/>
            <ac:spMk id="7" creationId="{2F9191D3-AD2F-623C-BB04-AB69EF04219B}"/>
          </ac:spMkLst>
        </pc:spChg>
        <pc:spChg chg="add del mod ord">
          <ac:chgData name="Federico Ramognino" userId="cdd6b449-5257-48b2-9971-41df0434ba87" providerId="ADAL" clId="{08827394-AF1A-468E-9DA3-B8974013FAC5}" dt="2024-09-23T12:49:55.653" v="24657" actId="478"/>
          <ac:spMkLst>
            <pc:docMk/>
            <pc:sldMk cId="973241940" sldId="300"/>
            <ac:spMk id="8" creationId="{77967D96-6A2E-AFA0-130B-1C1E43E9A75E}"/>
          </ac:spMkLst>
        </pc:spChg>
        <pc:spChg chg="mod">
          <ac:chgData name="Federico Ramognino" userId="cdd6b449-5257-48b2-9971-41df0434ba87" providerId="ADAL" clId="{08827394-AF1A-468E-9DA3-B8974013FAC5}" dt="2024-09-18T12:32:06.425" v="8669"/>
          <ac:spMkLst>
            <pc:docMk/>
            <pc:sldMk cId="973241940" sldId="300"/>
            <ac:spMk id="15" creationId="{EEE64916-B49B-512C-A9EC-48D7FA86F846}"/>
          </ac:spMkLst>
        </pc:spChg>
        <pc:spChg chg="mod">
          <ac:chgData name="Federico Ramognino" userId="cdd6b449-5257-48b2-9971-41df0434ba87" providerId="ADAL" clId="{08827394-AF1A-468E-9DA3-B8974013FAC5}" dt="2024-09-18T10:02:14.101" v="7848" actId="113"/>
          <ac:spMkLst>
            <pc:docMk/>
            <pc:sldMk cId="973241940" sldId="300"/>
            <ac:spMk id="18" creationId="{DA248602-A5A3-D0A8-C75A-DDE7DE977EEA}"/>
          </ac:spMkLst>
        </pc:spChg>
        <pc:spChg chg="mod">
          <ac:chgData name="Federico Ramognino" userId="cdd6b449-5257-48b2-9971-41df0434ba87" providerId="ADAL" clId="{08827394-AF1A-468E-9DA3-B8974013FAC5}" dt="2024-09-18T12:32:10.230" v="8671"/>
          <ac:spMkLst>
            <pc:docMk/>
            <pc:sldMk cId="973241940" sldId="300"/>
            <ac:spMk id="29" creationId="{5D412D0B-5EBE-C36A-35AE-D2F06BD5AB4B}"/>
          </ac:spMkLst>
        </pc:spChg>
        <pc:spChg chg="mod">
          <ac:chgData name="Federico Ramognino" userId="cdd6b449-5257-48b2-9971-41df0434ba87" providerId="ADAL" clId="{08827394-AF1A-468E-9DA3-B8974013FAC5}" dt="2024-09-23T12:55:26.095" v="24733" actId="113"/>
          <ac:spMkLst>
            <pc:docMk/>
            <pc:sldMk cId="973241940" sldId="300"/>
            <ac:spMk id="37" creationId="{E0E8C65B-5658-1C38-E6EA-6AE0F1B415CA}"/>
          </ac:spMkLst>
        </pc:spChg>
        <pc:grpChg chg="add mod">
          <ac:chgData name="Federico Ramognino" userId="cdd6b449-5257-48b2-9971-41df0434ba87" providerId="ADAL" clId="{08827394-AF1A-468E-9DA3-B8974013FAC5}" dt="2024-09-18T12:32:06.425" v="8669"/>
          <ac:grpSpMkLst>
            <pc:docMk/>
            <pc:sldMk cId="973241940" sldId="300"/>
            <ac:grpSpMk id="8" creationId="{EF307B36-614E-8891-B361-6FCC908C313C}"/>
          </ac:grpSpMkLst>
        </pc:grpChg>
        <pc:grpChg chg="mod">
          <ac:chgData name="Federico Ramognino" userId="cdd6b449-5257-48b2-9971-41df0434ba87" providerId="ADAL" clId="{08827394-AF1A-468E-9DA3-B8974013FAC5}" dt="2024-09-18T12:32:06.425" v="8669"/>
          <ac:grpSpMkLst>
            <pc:docMk/>
            <pc:sldMk cId="973241940" sldId="300"/>
            <ac:grpSpMk id="9" creationId="{AA7E061B-AD66-2475-294C-5CB50ADC4F71}"/>
          </ac:grpSpMkLst>
        </pc:grpChg>
        <pc:grpChg chg="del">
          <ac:chgData name="Federico Ramognino" userId="cdd6b449-5257-48b2-9971-41df0434ba87" providerId="ADAL" clId="{08827394-AF1A-468E-9DA3-B8974013FAC5}" dt="2024-09-18T12:32:06.059" v="8668" actId="478"/>
          <ac:grpSpMkLst>
            <pc:docMk/>
            <pc:sldMk cId="973241940" sldId="300"/>
            <ac:grpSpMk id="13" creationId="{E47E217A-35B7-78F9-DFB9-5CAE99B4CE64}"/>
          </ac:grpSpMkLst>
        </pc:grpChg>
        <pc:grpChg chg="add mod">
          <ac:chgData name="Federico Ramognino" userId="cdd6b449-5257-48b2-9971-41df0434ba87" providerId="ADAL" clId="{08827394-AF1A-468E-9DA3-B8974013FAC5}" dt="2024-09-18T12:32:10.230" v="8671"/>
          <ac:grpSpMkLst>
            <pc:docMk/>
            <pc:sldMk cId="973241940" sldId="300"/>
            <ac:grpSpMk id="17" creationId="{0773784A-5267-B4BF-B8D0-4AFE8F75DE75}"/>
          </ac:grpSpMkLst>
        </pc:grpChg>
        <pc:grpChg chg="mod">
          <ac:chgData name="Federico Ramognino" userId="cdd6b449-5257-48b2-9971-41df0434ba87" providerId="ADAL" clId="{08827394-AF1A-468E-9DA3-B8974013FAC5}" dt="2024-09-18T12:32:10.230" v="8671"/>
          <ac:grpSpMkLst>
            <pc:docMk/>
            <pc:sldMk cId="973241940" sldId="300"/>
            <ac:grpSpMk id="19" creationId="{476F08DE-7895-C907-500D-7DC9F188F0F0}"/>
          </ac:grpSpMkLst>
        </pc:grpChg>
        <pc:grpChg chg="add mod ord">
          <ac:chgData name="Federico Ramognino" userId="cdd6b449-5257-48b2-9971-41df0434ba87" providerId="ADAL" clId="{08827394-AF1A-468E-9DA3-B8974013FAC5}" dt="2024-09-18T12:32:31.291" v="8675" actId="167"/>
          <ac:grpSpMkLst>
            <pc:docMk/>
            <pc:sldMk cId="973241940" sldId="300"/>
            <ac:grpSpMk id="31" creationId="{453D812C-5084-8511-39FD-A9737623A023}"/>
          </ac:grpSpMkLst>
        </pc:grpChg>
        <pc:grpChg chg="mod">
          <ac:chgData name="Federico Ramognino" userId="cdd6b449-5257-48b2-9971-41df0434ba87" providerId="ADAL" clId="{08827394-AF1A-468E-9DA3-B8974013FAC5}" dt="2024-09-18T12:32:28.491" v="8674"/>
          <ac:grpSpMkLst>
            <pc:docMk/>
            <pc:sldMk cId="973241940" sldId="300"/>
            <ac:grpSpMk id="32" creationId="{18B55931-B2C4-3DB7-B1F9-9CEEC5451205}"/>
          </ac:grpSpMkLst>
        </pc:grpChg>
        <pc:picChg chg="mod">
          <ac:chgData name="Federico Ramognino" userId="cdd6b449-5257-48b2-9971-41df0434ba87" providerId="ADAL" clId="{08827394-AF1A-468E-9DA3-B8974013FAC5}" dt="2024-09-18T12:32:06.425" v="8669"/>
          <ac:picMkLst>
            <pc:docMk/>
            <pc:sldMk cId="973241940" sldId="300"/>
            <ac:picMk id="10" creationId="{9E617117-56F4-F328-529D-48840E773E77}"/>
          </ac:picMkLst>
        </pc:picChg>
        <pc:picChg chg="mod">
          <ac:chgData name="Federico Ramognino" userId="cdd6b449-5257-48b2-9971-41df0434ba87" providerId="ADAL" clId="{08827394-AF1A-468E-9DA3-B8974013FAC5}" dt="2024-09-18T12:32:06.425" v="8669"/>
          <ac:picMkLst>
            <pc:docMk/>
            <pc:sldMk cId="973241940" sldId="300"/>
            <ac:picMk id="11" creationId="{62116808-A480-C0D9-8B31-B47348004108}"/>
          </ac:picMkLst>
        </pc:picChg>
        <pc:picChg chg="mod">
          <ac:chgData name="Federico Ramognino" userId="cdd6b449-5257-48b2-9971-41df0434ba87" providerId="ADAL" clId="{08827394-AF1A-468E-9DA3-B8974013FAC5}" dt="2024-09-18T12:32:06.425" v="8669"/>
          <ac:picMkLst>
            <pc:docMk/>
            <pc:sldMk cId="973241940" sldId="300"/>
            <ac:picMk id="12" creationId="{0D350560-1433-C833-5149-6FC505B0AB80}"/>
          </ac:picMkLst>
        </pc:picChg>
        <pc:picChg chg="mod">
          <ac:chgData name="Federico Ramognino" userId="cdd6b449-5257-48b2-9971-41df0434ba87" providerId="ADAL" clId="{08827394-AF1A-468E-9DA3-B8974013FAC5}" dt="2024-09-18T12:32:06.425" v="8669"/>
          <ac:picMkLst>
            <pc:docMk/>
            <pc:sldMk cId="973241940" sldId="300"/>
            <ac:picMk id="14" creationId="{2D62351B-56F5-8BB9-2357-CD0AF8960FCC}"/>
          </ac:picMkLst>
        </pc:picChg>
        <pc:picChg chg="mod">
          <ac:chgData name="Federico Ramognino" userId="cdd6b449-5257-48b2-9971-41df0434ba87" providerId="ADAL" clId="{08827394-AF1A-468E-9DA3-B8974013FAC5}" dt="2024-09-18T12:32:06.425" v="8669"/>
          <ac:picMkLst>
            <pc:docMk/>
            <pc:sldMk cId="973241940" sldId="300"/>
            <ac:picMk id="16" creationId="{0B664DD7-F6D5-0B67-F418-180AEBC5FD5F}"/>
          </ac:picMkLst>
        </pc:picChg>
        <pc:picChg chg="del">
          <ac:chgData name="Federico Ramognino" userId="cdd6b449-5257-48b2-9971-41df0434ba87" providerId="ADAL" clId="{08827394-AF1A-468E-9DA3-B8974013FAC5}" dt="2024-09-18T12:32:09.809" v="8670" actId="478"/>
          <ac:picMkLst>
            <pc:docMk/>
            <pc:sldMk cId="973241940" sldId="300"/>
            <ac:picMk id="21" creationId="{15F3105C-984B-E98C-D786-850664C03A81}"/>
          </ac:picMkLst>
        </pc:picChg>
        <pc:picChg chg="del">
          <ac:chgData name="Federico Ramognino" userId="cdd6b449-5257-48b2-9971-41df0434ba87" providerId="ADAL" clId="{08827394-AF1A-468E-9DA3-B8974013FAC5}" dt="2024-09-18T12:32:09.809" v="8670" actId="478"/>
          <ac:picMkLst>
            <pc:docMk/>
            <pc:sldMk cId="973241940" sldId="300"/>
            <ac:picMk id="22" creationId="{4F5E4FCB-0A87-6630-5C10-FA7A0CBB03E4}"/>
          </ac:picMkLst>
        </pc:picChg>
        <pc:picChg chg="del">
          <ac:chgData name="Federico Ramognino" userId="cdd6b449-5257-48b2-9971-41df0434ba87" providerId="ADAL" clId="{08827394-AF1A-468E-9DA3-B8974013FAC5}" dt="2024-09-18T12:32:09.809" v="8670" actId="478"/>
          <ac:picMkLst>
            <pc:docMk/>
            <pc:sldMk cId="973241940" sldId="300"/>
            <ac:picMk id="23" creationId="{018DC3F3-5624-7E2B-F7A7-86B623DB14E7}"/>
          </ac:picMkLst>
        </pc:picChg>
        <pc:picChg chg="del">
          <ac:chgData name="Federico Ramognino" userId="cdd6b449-5257-48b2-9971-41df0434ba87" providerId="ADAL" clId="{08827394-AF1A-468E-9DA3-B8974013FAC5}" dt="2024-09-18T12:32:09.809" v="8670" actId="478"/>
          <ac:picMkLst>
            <pc:docMk/>
            <pc:sldMk cId="973241940" sldId="300"/>
            <ac:picMk id="24" creationId="{746C275B-E6B7-A0C8-3D48-06FD39159D27}"/>
          </ac:picMkLst>
        </pc:picChg>
        <pc:picChg chg="mod">
          <ac:chgData name="Federico Ramognino" userId="cdd6b449-5257-48b2-9971-41df0434ba87" providerId="ADAL" clId="{08827394-AF1A-468E-9DA3-B8974013FAC5}" dt="2024-09-18T12:32:10.230" v="8671"/>
          <ac:picMkLst>
            <pc:docMk/>
            <pc:sldMk cId="973241940" sldId="300"/>
            <ac:picMk id="25" creationId="{4EB6DEB2-9527-0B03-4FF6-F3A580B8AD02}"/>
          </ac:picMkLst>
        </pc:picChg>
        <pc:picChg chg="mod">
          <ac:chgData name="Federico Ramognino" userId="cdd6b449-5257-48b2-9971-41df0434ba87" providerId="ADAL" clId="{08827394-AF1A-468E-9DA3-B8974013FAC5}" dt="2024-09-18T12:32:10.230" v="8671"/>
          <ac:picMkLst>
            <pc:docMk/>
            <pc:sldMk cId="973241940" sldId="300"/>
            <ac:picMk id="26" creationId="{7DE47D56-E568-5C2B-5E68-D7C231FB91F1}"/>
          </ac:picMkLst>
        </pc:picChg>
        <pc:picChg chg="mod">
          <ac:chgData name="Federico Ramognino" userId="cdd6b449-5257-48b2-9971-41df0434ba87" providerId="ADAL" clId="{08827394-AF1A-468E-9DA3-B8974013FAC5}" dt="2024-09-18T12:32:10.230" v="8671"/>
          <ac:picMkLst>
            <pc:docMk/>
            <pc:sldMk cId="973241940" sldId="300"/>
            <ac:picMk id="27" creationId="{13443AE4-1036-3776-5792-AD6A16C5CC66}"/>
          </ac:picMkLst>
        </pc:picChg>
        <pc:picChg chg="mod">
          <ac:chgData name="Federico Ramognino" userId="cdd6b449-5257-48b2-9971-41df0434ba87" providerId="ADAL" clId="{08827394-AF1A-468E-9DA3-B8974013FAC5}" dt="2024-09-18T12:32:10.230" v="8671"/>
          <ac:picMkLst>
            <pc:docMk/>
            <pc:sldMk cId="973241940" sldId="300"/>
            <ac:picMk id="28" creationId="{20E754C2-3097-DAF1-B996-21634D76E03C}"/>
          </ac:picMkLst>
        </pc:picChg>
        <pc:picChg chg="mod">
          <ac:chgData name="Federico Ramognino" userId="cdd6b449-5257-48b2-9971-41df0434ba87" providerId="ADAL" clId="{08827394-AF1A-468E-9DA3-B8974013FAC5}" dt="2024-09-18T12:32:10.230" v="8671"/>
          <ac:picMkLst>
            <pc:docMk/>
            <pc:sldMk cId="973241940" sldId="300"/>
            <ac:picMk id="30" creationId="{B6ABEAF8-C223-A957-8E4F-F224FAD0EC6A}"/>
          </ac:picMkLst>
        </pc:picChg>
        <pc:picChg chg="mod">
          <ac:chgData name="Federico Ramognino" userId="cdd6b449-5257-48b2-9971-41df0434ba87" providerId="ADAL" clId="{08827394-AF1A-468E-9DA3-B8974013FAC5}" dt="2024-09-18T12:32:28.491" v="8674"/>
          <ac:picMkLst>
            <pc:docMk/>
            <pc:sldMk cId="973241940" sldId="300"/>
            <ac:picMk id="33" creationId="{5556180C-33D4-F319-8AE8-FB56304462E8}"/>
          </ac:picMkLst>
        </pc:picChg>
        <pc:picChg chg="mod">
          <ac:chgData name="Federico Ramognino" userId="cdd6b449-5257-48b2-9971-41df0434ba87" providerId="ADAL" clId="{08827394-AF1A-468E-9DA3-B8974013FAC5}" dt="2024-09-18T12:32:28.491" v="8674"/>
          <ac:picMkLst>
            <pc:docMk/>
            <pc:sldMk cId="973241940" sldId="300"/>
            <ac:picMk id="34" creationId="{6FEEC8F7-B129-3F6C-9D80-E4CB37B34546}"/>
          </ac:picMkLst>
        </pc:picChg>
        <pc:picChg chg="mod">
          <ac:chgData name="Federico Ramognino" userId="cdd6b449-5257-48b2-9971-41df0434ba87" providerId="ADAL" clId="{08827394-AF1A-468E-9DA3-B8974013FAC5}" dt="2024-09-18T12:32:28.491" v="8674"/>
          <ac:picMkLst>
            <pc:docMk/>
            <pc:sldMk cId="973241940" sldId="300"/>
            <ac:picMk id="35" creationId="{A603A384-EA7A-2DC8-F07D-7E7D1D327BC4}"/>
          </ac:picMkLst>
        </pc:picChg>
        <pc:picChg chg="mod">
          <ac:chgData name="Federico Ramognino" userId="cdd6b449-5257-48b2-9971-41df0434ba87" providerId="ADAL" clId="{08827394-AF1A-468E-9DA3-B8974013FAC5}" dt="2024-09-18T12:32:28.491" v="8674"/>
          <ac:picMkLst>
            <pc:docMk/>
            <pc:sldMk cId="973241940" sldId="300"/>
            <ac:picMk id="36" creationId="{42031B20-0F46-ACF7-536F-FA7909C17E43}"/>
          </ac:picMkLst>
        </pc:picChg>
        <pc:picChg chg="mod">
          <ac:chgData name="Federico Ramognino" userId="cdd6b449-5257-48b2-9971-41df0434ba87" providerId="ADAL" clId="{08827394-AF1A-468E-9DA3-B8974013FAC5}" dt="2024-09-18T12:32:28.491" v="8674"/>
          <ac:picMkLst>
            <pc:docMk/>
            <pc:sldMk cId="973241940" sldId="300"/>
            <ac:picMk id="38" creationId="{28CB7852-0665-8CB2-9956-D8189086C8CA}"/>
          </ac:picMkLst>
        </pc:picChg>
      </pc:sldChg>
      <pc:sldChg chg="addSp modSp add del mod">
        <pc:chgData name="Federico Ramognino" userId="cdd6b449-5257-48b2-9971-41df0434ba87" providerId="ADAL" clId="{08827394-AF1A-468E-9DA3-B8974013FAC5}" dt="2024-09-18T10:01:28.148" v="7839" actId="47"/>
        <pc:sldMkLst>
          <pc:docMk/>
          <pc:sldMk cId="3494122142" sldId="300"/>
        </pc:sldMkLst>
        <pc:spChg chg="add mod">
          <ac:chgData name="Federico Ramognino" userId="cdd6b449-5257-48b2-9971-41df0434ba87" providerId="ADAL" clId="{08827394-AF1A-468E-9DA3-B8974013FAC5}" dt="2024-09-18T10:01:24.496" v="7838" actId="14100"/>
          <ac:spMkLst>
            <pc:docMk/>
            <pc:sldMk cId="3494122142" sldId="300"/>
            <ac:spMk id="6" creationId="{9AF17545-FB9F-71AA-3CF0-5A7FC373CA03}"/>
          </ac:spMkLst>
        </pc:spChg>
      </pc:sldChg>
      <pc:sldChg chg="addSp delSp modSp add mod">
        <pc:chgData name="Federico Ramognino" userId="cdd6b449-5257-48b2-9971-41df0434ba87" providerId="ADAL" clId="{08827394-AF1A-468E-9DA3-B8974013FAC5}" dt="2024-09-23T13:13:45.697" v="25349" actId="20577"/>
        <pc:sldMkLst>
          <pc:docMk/>
          <pc:sldMk cId="4271154263" sldId="301"/>
        </pc:sldMkLst>
        <pc:spChg chg="mod">
          <ac:chgData name="Federico Ramognino" userId="cdd6b449-5257-48b2-9971-41df0434ba87" providerId="ADAL" clId="{08827394-AF1A-468E-9DA3-B8974013FAC5}" dt="2024-09-18T12:06:20.754" v="8386"/>
          <ac:spMkLst>
            <pc:docMk/>
            <pc:sldMk cId="4271154263" sldId="301"/>
            <ac:spMk id="2" creationId="{CE7AD7B2-947E-43F2-6F51-A3A6CD72007D}"/>
          </ac:spMkLst>
        </pc:spChg>
        <pc:spChg chg="del">
          <ac:chgData name="Federico Ramognino" userId="cdd6b449-5257-48b2-9971-41df0434ba87" providerId="ADAL" clId="{08827394-AF1A-468E-9DA3-B8974013FAC5}" dt="2024-09-18T12:31:19.018" v="8659" actId="478"/>
          <ac:spMkLst>
            <pc:docMk/>
            <pc:sldMk cId="4271154263" sldId="301"/>
            <ac:spMk id="4" creationId="{3B841698-03F8-15CC-1B58-43BF95B45D32}"/>
          </ac:spMkLst>
        </pc:spChg>
        <pc:spChg chg="add mod">
          <ac:chgData name="Federico Ramognino" userId="cdd6b449-5257-48b2-9971-41df0434ba87" providerId="ADAL" clId="{08827394-AF1A-468E-9DA3-B8974013FAC5}" dt="2024-09-23T13:13:45.697" v="25349" actId="20577"/>
          <ac:spMkLst>
            <pc:docMk/>
            <pc:sldMk cId="4271154263" sldId="301"/>
            <ac:spMk id="4" creationId="{6DA8B3DB-DE5B-28F1-041F-DB178C738199}"/>
          </ac:spMkLst>
        </pc:spChg>
        <pc:spChg chg="mod">
          <ac:chgData name="Federico Ramognino" userId="cdd6b449-5257-48b2-9971-41df0434ba87" providerId="ADAL" clId="{08827394-AF1A-468E-9DA3-B8974013FAC5}" dt="2024-09-23T12:55:03.498" v="24732" actId="14100"/>
          <ac:spMkLst>
            <pc:docMk/>
            <pc:sldMk cId="4271154263" sldId="301"/>
            <ac:spMk id="6" creationId="{19EBF69C-3E59-C3DF-7CB0-F4F218815530}"/>
          </ac:spMkLst>
        </pc:spChg>
        <pc:spChg chg="add del mod">
          <ac:chgData name="Federico Ramognino" userId="cdd6b449-5257-48b2-9971-41df0434ba87" providerId="ADAL" clId="{08827394-AF1A-468E-9DA3-B8974013FAC5}" dt="2024-09-23T12:54:51.274" v="24729" actId="478"/>
          <ac:spMkLst>
            <pc:docMk/>
            <pc:sldMk cId="4271154263" sldId="301"/>
            <ac:spMk id="7" creationId="{71E58699-C7DC-7999-0586-1B0BCFFE7FAC}"/>
          </ac:spMkLst>
        </pc:spChg>
        <pc:spChg chg="add mod">
          <ac:chgData name="Federico Ramognino" userId="cdd6b449-5257-48b2-9971-41df0434ba87" providerId="ADAL" clId="{08827394-AF1A-468E-9DA3-B8974013FAC5}" dt="2024-09-23T13:05:20.792" v="25040" actId="1035"/>
          <ac:spMkLst>
            <pc:docMk/>
            <pc:sldMk cId="4271154263" sldId="301"/>
            <ac:spMk id="11" creationId="{E4F1443F-8ECD-A5E6-00E2-9BE54B31D9A3}"/>
          </ac:spMkLst>
        </pc:spChg>
        <pc:spChg chg="mod">
          <ac:chgData name="Federico Ramognino" userId="cdd6b449-5257-48b2-9971-41df0434ba87" providerId="ADAL" clId="{08827394-AF1A-468E-9DA3-B8974013FAC5}" dt="2024-09-18T12:32:50.946" v="8694"/>
          <ac:spMkLst>
            <pc:docMk/>
            <pc:sldMk cId="4271154263" sldId="301"/>
            <ac:spMk id="15" creationId="{C3A30875-D19E-D689-6642-92BF4277F4D6}"/>
          </ac:spMkLst>
        </pc:spChg>
        <pc:spChg chg="mod">
          <ac:chgData name="Federico Ramognino" userId="cdd6b449-5257-48b2-9971-41df0434ba87" providerId="ADAL" clId="{08827394-AF1A-468E-9DA3-B8974013FAC5}" dt="2024-09-18T10:02:42.518" v="7854" actId="113"/>
          <ac:spMkLst>
            <pc:docMk/>
            <pc:sldMk cId="4271154263" sldId="301"/>
            <ac:spMk id="18" creationId="{DA248602-A5A3-D0A8-C75A-DDE7DE977EEA}"/>
          </ac:spMkLst>
        </pc:spChg>
        <pc:spChg chg="mod">
          <ac:chgData name="Federico Ramognino" userId="cdd6b449-5257-48b2-9971-41df0434ba87" providerId="ADAL" clId="{08827394-AF1A-468E-9DA3-B8974013FAC5}" dt="2024-09-23T12:56:15.495" v="24753" actId="1035"/>
          <ac:spMkLst>
            <pc:docMk/>
            <pc:sldMk cId="4271154263" sldId="301"/>
            <ac:spMk id="29" creationId="{BDB0657B-8601-DCF3-2255-A55B9C3E0E74}"/>
          </ac:spMkLst>
        </pc:spChg>
        <pc:spChg chg="mod">
          <ac:chgData name="Federico Ramognino" userId="cdd6b449-5257-48b2-9971-41df0434ba87" providerId="ADAL" clId="{08827394-AF1A-468E-9DA3-B8974013FAC5}" dt="2024-09-23T13:08:16.884" v="25136"/>
          <ac:spMkLst>
            <pc:docMk/>
            <pc:sldMk cId="4271154263" sldId="301"/>
            <ac:spMk id="34" creationId="{D160BC01-BD06-56BF-F3C1-749A086E066A}"/>
          </ac:spMkLst>
        </pc:spChg>
        <pc:spChg chg="mod">
          <ac:chgData name="Federico Ramognino" userId="cdd6b449-5257-48b2-9971-41df0434ba87" providerId="ADAL" clId="{08827394-AF1A-468E-9DA3-B8974013FAC5}" dt="2024-09-23T13:08:16.884" v="25136"/>
          <ac:spMkLst>
            <pc:docMk/>
            <pc:sldMk cId="4271154263" sldId="301"/>
            <ac:spMk id="37" creationId="{0D575B75-1680-C5FF-892E-D36748A02825}"/>
          </ac:spMkLst>
        </pc:spChg>
        <pc:spChg chg="mod">
          <ac:chgData name="Federico Ramognino" userId="cdd6b449-5257-48b2-9971-41df0434ba87" providerId="ADAL" clId="{08827394-AF1A-468E-9DA3-B8974013FAC5}" dt="2024-09-23T13:08:16.884" v="25136"/>
          <ac:spMkLst>
            <pc:docMk/>
            <pc:sldMk cId="4271154263" sldId="301"/>
            <ac:spMk id="40" creationId="{49920E68-DE35-32DE-79B5-BB99E7A27000}"/>
          </ac:spMkLst>
        </pc:spChg>
        <pc:spChg chg="mod">
          <ac:chgData name="Federico Ramognino" userId="cdd6b449-5257-48b2-9971-41df0434ba87" providerId="ADAL" clId="{08827394-AF1A-468E-9DA3-B8974013FAC5}" dt="2024-09-23T13:12:11.531" v="25311" actId="1038"/>
          <ac:spMkLst>
            <pc:docMk/>
            <pc:sldMk cId="4271154263" sldId="301"/>
            <ac:spMk id="43" creationId="{FC4803D0-118E-415B-73FC-DCA1CB5C8797}"/>
          </ac:spMkLst>
        </pc:spChg>
        <pc:spChg chg="mod">
          <ac:chgData name="Federico Ramognino" userId="cdd6b449-5257-48b2-9971-41df0434ba87" providerId="ADAL" clId="{08827394-AF1A-468E-9DA3-B8974013FAC5}" dt="2024-09-23T13:10:51.011" v="25261" actId="20577"/>
          <ac:spMkLst>
            <pc:docMk/>
            <pc:sldMk cId="4271154263" sldId="301"/>
            <ac:spMk id="48" creationId="{4EC2AC7C-63FB-5409-D4F4-ED74FA50B68E}"/>
          </ac:spMkLst>
        </pc:spChg>
        <pc:spChg chg="add mod">
          <ac:chgData name="Federico Ramognino" userId="cdd6b449-5257-48b2-9971-41df0434ba87" providerId="ADAL" clId="{08827394-AF1A-468E-9DA3-B8974013FAC5}" dt="2024-09-23T13:11:44.761" v="25286" actId="208"/>
          <ac:spMkLst>
            <pc:docMk/>
            <pc:sldMk cId="4271154263" sldId="301"/>
            <ac:spMk id="51" creationId="{CB78760F-3A32-4F9E-579E-947F2B8F451B}"/>
          </ac:spMkLst>
        </pc:spChg>
        <pc:spChg chg="add mod">
          <ac:chgData name="Federico Ramognino" userId="cdd6b449-5257-48b2-9971-41df0434ba87" providerId="ADAL" clId="{08827394-AF1A-468E-9DA3-B8974013FAC5}" dt="2024-09-23T13:11:59.696" v="25294" actId="14100"/>
          <ac:spMkLst>
            <pc:docMk/>
            <pc:sldMk cId="4271154263" sldId="301"/>
            <ac:spMk id="52" creationId="{A1E2D585-B347-47D0-A764-405D1AD518AD}"/>
          </ac:spMkLst>
        </pc:spChg>
        <pc:grpChg chg="add mod">
          <ac:chgData name="Federico Ramognino" userId="cdd6b449-5257-48b2-9971-41df0434ba87" providerId="ADAL" clId="{08827394-AF1A-468E-9DA3-B8974013FAC5}" dt="2024-09-18T12:32:50.946" v="8694"/>
          <ac:grpSpMkLst>
            <pc:docMk/>
            <pc:sldMk cId="4271154263" sldId="301"/>
            <ac:grpSpMk id="8" creationId="{0A5525D9-E0CE-A2C6-69E0-8BFD6E2E8FE7}"/>
          </ac:grpSpMkLst>
        </pc:grpChg>
        <pc:grpChg chg="mod">
          <ac:chgData name="Federico Ramognino" userId="cdd6b449-5257-48b2-9971-41df0434ba87" providerId="ADAL" clId="{08827394-AF1A-468E-9DA3-B8974013FAC5}" dt="2024-09-18T12:32:50.946" v="8694"/>
          <ac:grpSpMkLst>
            <pc:docMk/>
            <pc:sldMk cId="4271154263" sldId="301"/>
            <ac:grpSpMk id="9" creationId="{8CAD6018-44E5-CB10-D877-4465B1F4C3C4}"/>
          </ac:grpSpMkLst>
        </pc:grpChg>
        <pc:grpChg chg="del">
          <ac:chgData name="Federico Ramognino" userId="cdd6b449-5257-48b2-9971-41df0434ba87" providerId="ADAL" clId="{08827394-AF1A-468E-9DA3-B8974013FAC5}" dt="2024-09-18T12:32:54.786" v="8695" actId="478"/>
          <ac:grpSpMkLst>
            <pc:docMk/>
            <pc:sldMk cId="4271154263" sldId="301"/>
            <ac:grpSpMk id="13" creationId="{E47E217A-35B7-78F9-DFB9-5CAE99B4CE64}"/>
          </ac:grpSpMkLst>
        </pc:grpChg>
        <pc:grpChg chg="add mod ord">
          <ac:chgData name="Federico Ramognino" userId="cdd6b449-5257-48b2-9971-41df0434ba87" providerId="ADAL" clId="{08827394-AF1A-468E-9DA3-B8974013FAC5}" dt="2024-09-18T12:33:02.219" v="8698" actId="167"/>
          <ac:grpSpMkLst>
            <pc:docMk/>
            <pc:sldMk cId="4271154263" sldId="301"/>
            <ac:grpSpMk id="17" creationId="{98EA7141-F4F3-68F9-9B12-0493E3013099}"/>
          </ac:grpSpMkLst>
        </pc:grpChg>
        <pc:grpChg chg="mod">
          <ac:chgData name="Federico Ramognino" userId="cdd6b449-5257-48b2-9971-41df0434ba87" providerId="ADAL" clId="{08827394-AF1A-468E-9DA3-B8974013FAC5}" dt="2024-09-18T12:32:58.962" v="8697"/>
          <ac:grpSpMkLst>
            <pc:docMk/>
            <pc:sldMk cId="4271154263" sldId="301"/>
            <ac:grpSpMk id="19" creationId="{47E69264-2146-EC3A-1BF9-4C13D320E16A}"/>
          </ac:grpSpMkLst>
        </pc:grpChg>
        <pc:grpChg chg="add mod">
          <ac:chgData name="Federico Ramognino" userId="cdd6b449-5257-48b2-9971-41df0434ba87" providerId="ADAL" clId="{08827394-AF1A-468E-9DA3-B8974013FAC5}" dt="2024-09-23T13:08:16.884" v="25136"/>
          <ac:grpSpMkLst>
            <pc:docMk/>
            <pc:sldMk cId="4271154263" sldId="301"/>
            <ac:grpSpMk id="32" creationId="{EDE290E9-C986-DAE1-09DD-53E2A7B0F0C5}"/>
          </ac:grpSpMkLst>
        </pc:grpChg>
        <pc:grpChg chg="add mod">
          <ac:chgData name="Federico Ramognino" userId="cdd6b449-5257-48b2-9971-41df0434ba87" providerId="ADAL" clId="{08827394-AF1A-468E-9DA3-B8974013FAC5}" dt="2024-09-23T13:08:16.884" v="25136"/>
          <ac:grpSpMkLst>
            <pc:docMk/>
            <pc:sldMk cId="4271154263" sldId="301"/>
            <ac:grpSpMk id="35" creationId="{572AF5CF-81C6-EA97-DF1A-4C668311EAE2}"/>
          </ac:grpSpMkLst>
        </pc:grpChg>
        <pc:grpChg chg="add mod">
          <ac:chgData name="Federico Ramognino" userId="cdd6b449-5257-48b2-9971-41df0434ba87" providerId="ADAL" clId="{08827394-AF1A-468E-9DA3-B8974013FAC5}" dt="2024-09-23T13:08:16.884" v="25136"/>
          <ac:grpSpMkLst>
            <pc:docMk/>
            <pc:sldMk cId="4271154263" sldId="301"/>
            <ac:grpSpMk id="38" creationId="{A990BA7D-EC1D-0F90-36D3-2047D02B1DF2}"/>
          </ac:grpSpMkLst>
        </pc:grpChg>
        <pc:grpChg chg="add mod">
          <ac:chgData name="Federico Ramognino" userId="cdd6b449-5257-48b2-9971-41df0434ba87" providerId="ADAL" clId="{08827394-AF1A-468E-9DA3-B8974013FAC5}" dt="2024-09-23T13:12:08.118" v="25296" actId="1076"/>
          <ac:grpSpMkLst>
            <pc:docMk/>
            <pc:sldMk cId="4271154263" sldId="301"/>
            <ac:grpSpMk id="41" creationId="{696E09D8-7CD8-595B-86A1-047EE53CAEBC}"/>
          </ac:grpSpMkLst>
        </pc:grpChg>
        <pc:grpChg chg="add mod">
          <ac:chgData name="Federico Ramognino" userId="cdd6b449-5257-48b2-9971-41df0434ba87" providerId="ADAL" clId="{08827394-AF1A-468E-9DA3-B8974013FAC5}" dt="2024-09-23T13:12:04.823" v="25295" actId="1076"/>
          <ac:grpSpMkLst>
            <pc:docMk/>
            <pc:sldMk cId="4271154263" sldId="301"/>
            <ac:grpSpMk id="46" creationId="{8DF7374B-2CEC-DCCC-4010-53CA58D1086D}"/>
          </ac:grpSpMkLst>
        </pc:grpChg>
        <pc:picChg chg="add del mod modCrop">
          <ac:chgData name="Federico Ramognino" userId="cdd6b449-5257-48b2-9971-41df0434ba87" providerId="ADAL" clId="{08827394-AF1A-468E-9DA3-B8974013FAC5}" dt="2024-09-23T13:03:47.758" v="25019" actId="478"/>
          <ac:picMkLst>
            <pc:docMk/>
            <pc:sldMk cId="4271154263" sldId="301"/>
            <ac:picMk id="9" creationId="{EB3E7CD5-3F18-E024-3B2F-0E0EB577551D}"/>
          </ac:picMkLst>
        </pc:picChg>
        <pc:picChg chg="mod">
          <ac:chgData name="Federico Ramognino" userId="cdd6b449-5257-48b2-9971-41df0434ba87" providerId="ADAL" clId="{08827394-AF1A-468E-9DA3-B8974013FAC5}" dt="2024-09-18T12:32:50.946" v="8694"/>
          <ac:picMkLst>
            <pc:docMk/>
            <pc:sldMk cId="4271154263" sldId="301"/>
            <ac:picMk id="10" creationId="{74C43A4C-A0B6-A1D7-F6CB-AD84A9C1CD75}"/>
          </ac:picMkLst>
        </pc:picChg>
        <pc:picChg chg="mod">
          <ac:chgData name="Federico Ramognino" userId="cdd6b449-5257-48b2-9971-41df0434ba87" providerId="ADAL" clId="{08827394-AF1A-468E-9DA3-B8974013FAC5}" dt="2024-09-18T12:32:50.946" v="8694"/>
          <ac:picMkLst>
            <pc:docMk/>
            <pc:sldMk cId="4271154263" sldId="301"/>
            <ac:picMk id="11" creationId="{4DB9D5D6-B011-6EC1-53FC-78C0A4D033AB}"/>
          </ac:picMkLst>
        </pc:picChg>
        <pc:picChg chg="mod">
          <ac:chgData name="Federico Ramognino" userId="cdd6b449-5257-48b2-9971-41df0434ba87" providerId="ADAL" clId="{08827394-AF1A-468E-9DA3-B8974013FAC5}" dt="2024-09-18T12:32:50.946" v="8694"/>
          <ac:picMkLst>
            <pc:docMk/>
            <pc:sldMk cId="4271154263" sldId="301"/>
            <ac:picMk id="12" creationId="{F0EC502B-5598-A2B0-3CD5-88632C996644}"/>
          </ac:picMkLst>
        </pc:picChg>
        <pc:picChg chg="add mod modCrop">
          <ac:chgData name="Federico Ramognino" userId="cdd6b449-5257-48b2-9971-41df0434ba87" providerId="ADAL" clId="{08827394-AF1A-468E-9DA3-B8974013FAC5}" dt="2024-09-23T13:05:39.299" v="25042" actId="14861"/>
          <ac:picMkLst>
            <pc:docMk/>
            <pc:sldMk cId="4271154263" sldId="301"/>
            <ac:picMk id="13" creationId="{2C90E5DA-BF01-83F5-BD60-567ECD85469C}"/>
          </ac:picMkLst>
        </pc:picChg>
        <pc:picChg chg="mod">
          <ac:chgData name="Federico Ramognino" userId="cdd6b449-5257-48b2-9971-41df0434ba87" providerId="ADAL" clId="{08827394-AF1A-468E-9DA3-B8974013FAC5}" dt="2024-09-18T12:32:50.946" v="8694"/>
          <ac:picMkLst>
            <pc:docMk/>
            <pc:sldMk cId="4271154263" sldId="301"/>
            <ac:picMk id="14" creationId="{18ABBAE3-A0CA-5847-B0AC-43C27221200F}"/>
          </ac:picMkLst>
        </pc:picChg>
        <pc:picChg chg="mod">
          <ac:chgData name="Federico Ramognino" userId="cdd6b449-5257-48b2-9971-41df0434ba87" providerId="ADAL" clId="{08827394-AF1A-468E-9DA3-B8974013FAC5}" dt="2024-09-18T12:32:50.946" v="8694"/>
          <ac:picMkLst>
            <pc:docMk/>
            <pc:sldMk cId="4271154263" sldId="301"/>
            <ac:picMk id="16" creationId="{963D8ABD-DCA4-A070-EF01-772538B984AC}"/>
          </ac:picMkLst>
        </pc:picChg>
        <pc:picChg chg="del">
          <ac:chgData name="Federico Ramognino" userId="cdd6b449-5257-48b2-9971-41df0434ba87" providerId="ADAL" clId="{08827394-AF1A-468E-9DA3-B8974013FAC5}" dt="2024-09-18T12:32:56.554" v="8696" actId="478"/>
          <ac:picMkLst>
            <pc:docMk/>
            <pc:sldMk cId="4271154263" sldId="301"/>
            <ac:picMk id="21" creationId="{15F3105C-984B-E98C-D786-850664C03A81}"/>
          </ac:picMkLst>
        </pc:picChg>
        <pc:picChg chg="del">
          <ac:chgData name="Federico Ramognino" userId="cdd6b449-5257-48b2-9971-41df0434ba87" providerId="ADAL" clId="{08827394-AF1A-468E-9DA3-B8974013FAC5}" dt="2024-09-18T12:32:56.554" v="8696" actId="478"/>
          <ac:picMkLst>
            <pc:docMk/>
            <pc:sldMk cId="4271154263" sldId="301"/>
            <ac:picMk id="22" creationId="{4F5E4FCB-0A87-6630-5C10-FA7A0CBB03E4}"/>
          </ac:picMkLst>
        </pc:picChg>
        <pc:picChg chg="del">
          <ac:chgData name="Federico Ramognino" userId="cdd6b449-5257-48b2-9971-41df0434ba87" providerId="ADAL" clId="{08827394-AF1A-468E-9DA3-B8974013FAC5}" dt="2024-09-18T12:32:56.554" v="8696" actId="478"/>
          <ac:picMkLst>
            <pc:docMk/>
            <pc:sldMk cId="4271154263" sldId="301"/>
            <ac:picMk id="23" creationId="{018DC3F3-5624-7E2B-F7A7-86B623DB14E7}"/>
          </ac:picMkLst>
        </pc:picChg>
        <pc:picChg chg="del">
          <ac:chgData name="Federico Ramognino" userId="cdd6b449-5257-48b2-9971-41df0434ba87" providerId="ADAL" clId="{08827394-AF1A-468E-9DA3-B8974013FAC5}" dt="2024-09-18T12:32:56.554" v="8696" actId="478"/>
          <ac:picMkLst>
            <pc:docMk/>
            <pc:sldMk cId="4271154263" sldId="301"/>
            <ac:picMk id="24" creationId="{746C275B-E6B7-A0C8-3D48-06FD39159D27}"/>
          </ac:picMkLst>
        </pc:picChg>
        <pc:picChg chg="mod">
          <ac:chgData name="Federico Ramognino" userId="cdd6b449-5257-48b2-9971-41df0434ba87" providerId="ADAL" clId="{08827394-AF1A-468E-9DA3-B8974013FAC5}" dt="2024-09-18T12:32:58.962" v="8697"/>
          <ac:picMkLst>
            <pc:docMk/>
            <pc:sldMk cId="4271154263" sldId="301"/>
            <ac:picMk id="25" creationId="{418F3E59-4448-679E-394F-F99690FD2A66}"/>
          </ac:picMkLst>
        </pc:picChg>
        <pc:picChg chg="mod">
          <ac:chgData name="Federico Ramognino" userId="cdd6b449-5257-48b2-9971-41df0434ba87" providerId="ADAL" clId="{08827394-AF1A-468E-9DA3-B8974013FAC5}" dt="2024-09-18T12:32:58.962" v="8697"/>
          <ac:picMkLst>
            <pc:docMk/>
            <pc:sldMk cId="4271154263" sldId="301"/>
            <ac:picMk id="26" creationId="{CE8D451E-8B0F-E38F-FF0B-D1C31CA62D16}"/>
          </ac:picMkLst>
        </pc:picChg>
        <pc:picChg chg="mod">
          <ac:chgData name="Federico Ramognino" userId="cdd6b449-5257-48b2-9971-41df0434ba87" providerId="ADAL" clId="{08827394-AF1A-468E-9DA3-B8974013FAC5}" dt="2024-09-18T12:32:58.962" v="8697"/>
          <ac:picMkLst>
            <pc:docMk/>
            <pc:sldMk cId="4271154263" sldId="301"/>
            <ac:picMk id="27" creationId="{3CEF0110-DE01-33ED-73BE-1B9CDBB82545}"/>
          </ac:picMkLst>
        </pc:picChg>
        <pc:picChg chg="mod">
          <ac:chgData name="Federico Ramognino" userId="cdd6b449-5257-48b2-9971-41df0434ba87" providerId="ADAL" clId="{08827394-AF1A-468E-9DA3-B8974013FAC5}" dt="2024-09-18T12:32:58.962" v="8697"/>
          <ac:picMkLst>
            <pc:docMk/>
            <pc:sldMk cId="4271154263" sldId="301"/>
            <ac:picMk id="28" creationId="{DDF1C90F-D234-E838-087E-5F6144131C59}"/>
          </ac:picMkLst>
        </pc:picChg>
        <pc:picChg chg="mod">
          <ac:chgData name="Federico Ramognino" userId="cdd6b449-5257-48b2-9971-41df0434ba87" providerId="ADAL" clId="{08827394-AF1A-468E-9DA3-B8974013FAC5}" dt="2024-09-18T12:32:58.962" v="8697"/>
          <ac:picMkLst>
            <pc:docMk/>
            <pc:sldMk cId="4271154263" sldId="301"/>
            <ac:picMk id="30" creationId="{51EF4429-7BD3-2386-01E0-4D6455091BE0}"/>
          </ac:picMkLst>
        </pc:picChg>
        <pc:cxnChg chg="add mod">
          <ac:chgData name="Federico Ramognino" userId="cdd6b449-5257-48b2-9971-41df0434ba87" providerId="ADAL" clId="{08827394-AF1A-468E-9DA3-B8974013FAC5}" dt="2024-09-23T13:05:27.739" v="25041" actId="14100"/>
          <ac:cxnSpMkLst>
            <pc:docMk/>
            <pc:sldMk cId="4271154263" sldId="301"/>
            <ac:cxnSpMk id="10" creationId="{16BBE0B7-63CD-F746-9EA1-40AD466BA8B9}"/>
          </ac:cxnSpMkLst>
        </pc:cxnChg>
        <pc:cxnChg chg="mod">
          <ac:chgData name="Federico Ramognino" userId="cdd6b449-5257-48b2-9971-41df0434ba87" providerId="ADAL" clId="{08827394-AF1A-468E-9DA3-B8974013FAC5}" dt="2024-09-23T13:08:16.884" v="25136"/>
          <ac:cxnSpMkLst>
            <pc:docMk/>
            <pc:sldMk cId="4271154263" sldId="301"/>
            <ac:cxnSpMk id="33" creationId="{541AB4D8-5AA5-E0AA-B8ED-1CD3163A71C9}"/>
          </ac:cxnSpMkLst>
        </pc:cxnChg>
        <pc:cxnChg chg="mod">
          <ac:chgData name="Federico Ramognino" userId="cdd6b449-5257-48b2-9971-41df0434ba87" providerId="ADAL" clId="{08827394-AF1A-468E-9DA3-B8974013FAC5}" dt="2024-09-23T13:08:16.884" v="25136"/>
          <ac:cxnSpMkLst>
            <pc:docMk/>
            <pc:sldMk cId="4271154263" sldId="301"/>
            <ac:cxnSpMk id="36" creationId="{9762B2AE-4DD3-2720-122E-FDBEECE5459B}"/>
          </ac:cxnSpMkLst>
        </pc:cxnChg>
        <pc:cxnChg chg="mod">
          <ac:chgData name="Federico Ramognino" userId="cdd6b449-5257-48b2-9971-41df0434ba87" providerId="ADAL" clId="{08827394-AF1A-468E-9DA3-B8974013FAC5}" dt="2024-09-23T13:08:16.884" v="25136"/>
          <ac:cxnSpMkLst>
            <pc:docMk/>
            <pc:sldMk cId="4271154263" sldId="301"/>
            <ac:cxnSpMk id="39" creationId="{C0AA1900-E0E8-C0BB-9D3C-9D98114FBA77}"/>
          </ac:cxnSpMkLst>
        </pc:cxnChg>
        <pc:cxnChg chg="mod">
          <ac:chgData name="Federico Ramognino" userId="cdd6b449-5257-48b2-9971-41df0434ba87" providerId="ADAL" clId="{08827394-AF1A-468E-9DA3-B8974013FAC5}" dt="2024-09-23T13:10:14.858" v="25187" actId="14100"/>
          <ac:cxnSpMkLst>
            <pc:docMk/>
            <pc:sldMk cId="4271154263" sldId="301"/>
            <ac:cxnSpMk id="42" creationId="{1A0A3893-8749-B322-30CA-B710AAE8D1EA}"/>
          </ac:cxnSpMkLst>
        </pc:cxnChg>
        <pc:cxnChg chg="mod">
          <ac:chgData name="Federico Ramognino" userId="cdd6b449-5257-48b2-9971-41df0434ba87" providerId="ADAL" clId="{08827394-AF1A-468E-9DA3-B8974013FAC5}" dt="2024-09-23T13:11:10.319" v="25268" actId="1076"/>
          <ac:cxnSpMkLst>
            <pc:docMk/>
            <pc:sldMk cId="4271154263" sldId="301"/>
            <ac:cxnSpMk id="47" creationId="{A522359E-B97B-D93A-634F-EE39EE54B7F9}"/>
          </ac:cxnSpMkLst>
        </pc:cxnChg>
      </pc:sldChg>
      <pc:sldChg chg="addSp delSp modSp add mod">
        <pc:chgData name="Federico Ramognino" userId="cdd6b449-5257-48b2-9971-41df0434ba87" providerId="ADAL" clId="{08827394-AF1A-468E-9DA3-B8974013FAC5}" dt="2024-09-23T13:15:08.904" v="25487" actId="115"/>
        <pc:sldMkLst>
          <pc:docMk/>
          <pc:sldMk cId="113114560" sldId="302"/>
        </pc:sldMkLst>
        <pc:spChg chg="mod">
          <ac:chgData name="Federico Ramognino" userId="cdd6b449-5257-48b2-9971-41df0434ba87" providerId="ADAL" clId="{08827394-AF1A-468E-9DA3-B8974013FAC5}" dt="2024-09-18T12:06:23.026" v="8387"/>
          <ac:spMkLst>
            <pc:docMk/>
            <pc:sldMk cId="113114560" sldId="302"/>
            <ac:spMk id="2" creationId="{CE7AD7B2-947E-43F2-6F51-A3A6CD72007D}"/>
          </ac:spMkLst>
        </pc:spChg>
        <pc:spChg chg="del">
          <ac:chgData name="Federico Ramognino" userId="cdd6b449-5257-48b2-9971-41df0434ba87" providerId="ADAL" clId="{08827394-AF1A-468E-9DA3-B8974013FAC5}" dt="2024-09-18T12:31:14.806" v="8657" actId="478"/>
          <ac:spMkLst>
            <pc:docMk/>
            <pc:sldMk cId="113114560" sldId="302"/>
            <ac:spMk id="4" creationId="{3B841698-03F8-15CC-1B58-43BF95B45D32}"/>
          </ac:spMkLst>
        </pc:spChg>
        <pc:spChg chg="add del mod">
          <ac:chgData name="Federico Ramognino" userId="cdd6b449-5257-48b2-9971-41df0434ba87" providerId="ADAL" clId="{08827394-AF1A-468E-9DA3-B8974013FAC5}" dt="2024-09-23T13:14:13.489" v="25351" actId="478"/>
          <ac:spMkLst>
            <pc:docMk/>
            <pc:sldMk cId="113114560" sldId="302"/>
            <ac:spMk id="4" creationId="{995F39EF-523C-4344-F264-1EF5ED45451A}"/>
          </ac:spMkLst>
        </pc:spChg>
        <pc:spChg chg="mod">
          <ac:chgData name="Federico Ramognino" userId="cdd6b449-5257-48b2-9971-41df0434ba87" providerId="ADAL" clId="{08827394-AF1A-468E-9DA3-B8974013FAC5}" dt="2024-09-18T12:33:52.696" v="8710" actId="14100"/>
          <ac:spMkLst>
            <pc:docMk/>
            <pc:sldMk cId="113114560" sldId="302"/>
            <ac:spMk id="6" creationId="{19EBF69C-3E59-C3DF-7CB0-F4F218815530}"/>
          </ac:spMkLst>
        </pc:spChg>
        <pc:spChg chg="add mod">
          <ac:chgData name="Federico Ramognino" userId="cdd6b449-5257-48b2-9971-41df0434ba87" providerId="ADAL" clId="{08827394-AF1A-468E-9DA3-B8974013FAC5}" dt="2024-09-18T12:33:57.407" v="8713" actId="1036"/>
          <ac:spMkLst>
            <pc:docMk/>
            <pc:sldMk cId="113114560" sldId="302"/>
            <ac:spMk id="7" creationId="{8120C2A3-3DB3-3CEB-53DF-3A0781BEF86B}"/>
          </ac:spMkLst>
        </pc:spChg>
        <pc:spChg chg="add del mod">
          <ac:chgData name="Federico Ramognino" userId="cdd6b449-5257-48b2-9971-41df0434ba87" providerId="ADAL" clId="{08827394-AF1A-468E-9DA3-B8974013FAC5}" dt="2024-09-23T13:14:03.932" v="25350" actId="478"/>
          <ac:spMkLst>
            <pc:docMk/>
            <pc:sldMk cId="113114560" sldId="302"/>
            <ac:spMk id="8" creationId="{5D75BEC9-9DF9-6B6F-EF4A-AAED8FDEE805}"/>
          </ac:spMkLst>
        </pc:spChg>
        <pc:spChg chg="add mod">
          <ac:chgData name="Federico Ramognino" userId="cdd6b449-5257-48b2-9971-41df0434ba87" providerId="ADAL" clId="{08827394-AF1A-468E-9DA3-B8974013FAC5}" dt="2024-09-23T13:15:08.904" v="25487" actId="115"/>
          <ac:spMkLst>
            <pc:docMk/>
            <pc:sldMk cId="113114560" sldId="302"/>
            <ac:spMk id="13" creationId="{E3550774-E935-F4DE-D61D-4CFF8E0DB965}"/>
          </ac:spMkLst>
        </pc:spChg>
        <pc:spChg chg="mod">
          <ac:chgData name="Federico Ramognino" userId="cdd6b449-5257-48b2-9971-41df0434ba87" providerId="ADAL" clId="{08827394-AF1A-468E-9DA3-B8974013FAC5}" dt="2024-09-23T12:56:17.908" v="24755" actId="113"/>
          <ac:spMkLst>
            <pc:docMk/>
            <pc:sldMk cId="113114560" sldId="302"/>
            <ac:spMk id="16" creationId="{1E928005-1A96-879A-BB93-B76C55677D16}"/>
          </ac:spMkLst>
        </pc:spChg>
        <pc:spChg chg="mod">
          <ac:chgData name="Federico Ramognino" userId="cdd6b449-5257-48b2-9971-41df0434ba87" providerId="ADAL" clId="{08827394-AF1A-468E-9DA3-B8974013FAC5}" dt="2024-09-18T10:02:50.559" v="7857" actId="113"/>
          <ac:spMkLst>
            <pc:docMk/>
            <pc:sldMk cId="113114560" sldId="302"/>
            <ac:spMk id="18" creationId="{DA248602-A5A3-D0A8-C75A-DDE7DE977EEA}"/>
          </ac:spMkLst>
        </pc:spChg>
        <pc:grpChg chg="add mod ord">
          <ac:chgData name="Federico Ramognino" userId="cdd6b449-5257-48b2-9971-41df0434ba87" providerId="ADAL" clId="{08827394-AF1A-468E-9DA3-B8974013FAC5}" dt="2024-09-18T12:33:45.883" v="8708" actId="167"/>
          <ac:grpSpMkLst>
            <pc:docMk/>
            <pc:sldMk cId="113114560" sldId="302"/>
            <ac:grpSpMk id="9" creationId="{AD7E0C7D-9348-4116-BE20-4988D9F25FE9}"/>
          </ac:grpSpMkLst>
        </pc:grpChg>
        <pc:grpChg chg="mod">
          <ac:chgData name="Federico Ramognino" userId="cdd6b449-5257-48b2-9971-41df0434ba87" providerId="ADAL" clId="{08827394-AF1A-468E-9DA3-B8974013FAC5}" dt="2024-09-18T12:33:43.152" v="8707"/>
          <ac:grpSpMkLst>
            <pc:docMk/>
            <pc:sldMk cId="113114560" sldId="302"/>
            <ac:grpSpMk id="10" creationId="{463AF4C8-BBDB-A576-D6DD-8401520AEA8D}"/>
          </ac:grpSpMkLst>
        </pc:grpChg>
        <pc:grpChg chg="del">
          <ac:chgData name="Federico Ramognino" userId="cdd6b449-5257-48b2-9971-41df0434ba87" providerId="ADAL" clId="{08827394-AF1A-468E-9DA3-B8974013FAC5}" dt="2024-09-18T12:33:40.353" v="8705" actId="478"/>
          <ac:grpSpMkLst>
            <pc:docMk/>
            <pc:sldMk cId="113114560" sldId="302"/>
            <ac:grpSpMk id="13" creationId="{E47E217A-35B7-78F9-DFB9-5CAE99B4CE64}"/>
          </ac:grpSpMkLst>
        </pc:grpChg>
        <pc:picChg chg="mod">
          <ac:chgData name="Federico Ramognino" userId="cdd6b449-5257-48b2-9971-41df0434ba87" providerId="ADAL" clId="{08827394-AF1A-468E-9DA3-B8974013FAC5}" dt="2024-09-18T12:33:43.152" v="8707"/>
          <ac:picMkLst>
            <pc:docMk/>
            <pc:sldMk cId="113114560" sldId="302"/>
            <ac:picMk id="11" creationId="{07A6A084-71B2-2F92-4A63-CA822FD5A6BD}"/>
          </ac:picMkLst>
        </pc:picChg>
        <pc:picChg chg="mod">
          <ac:chgData name="Federico Ramognino" userId="cdd6b449-5257-48b2-9971-41df0434ba87" providerId="ADAL" clId="{08827394-AF1A-468E-9DA3-B8974013FAC5}" dt="2024-09-18T12:33:43.152" v="8707"/>
          <ac:picMkLst>
            <pc:docMk/>
            <pc:sldMk cId="113114560" sldId="302"/>
            <ac:picMk id="12" creationId="{AD36E081-F509-C3B1-1653-DBE2DF8E7791}"/>
          </ac:picMkLst>
        </pc:picChg>
        <pc:picChg chg="mod">
          <ac:chgData name="Federico Ramognino" userId="cdd6b449-5257-48b2-9971-41df0434ba87" providerId="ADAL" clId="{08827394-AF1A-468E-9DA3-B8974013FAC5}" dt="2024-09-18T12:33:43.152" v="8707"/>
          <ac:picMkLst>
            <pc:docMk/>
            <pc:sldMk cId="113114560" sldId="302"/>
            <ac:picMk id="14" creationId="{681737B1-FB85-BD1A-3332-023532EFB00A}"/>
          </ac:picMkLst>
        </pc:picChg>
        <pc:picChg chg="mod">
          <ac:chgData name="Federico Ramognino" userId="cdd6b449-5257-48b2-9971-41df0434ba87" providerId="ADAL" clId="{08827394-AF1A-468E-9DA3-B8974013FAC5}" dt="2024-09-18T12:33:43.152" v="8707"/>
          <ac:picMkLst>
            <pc:docMk/>
            <pc:sldMk cId="113114560" sldId="302"/>
            <ac:picMk id="15" creationId="{5770856C-5870-2A00-BC30-DCAFD71CF7BD}"/>
          </ac:picMkLst>
        </pc:picChg>
        <pc:picChg chg="mod">
          <ac:chgData name="Federico Ramognino" userId="cdd6b449-5257-48b2-9971-41df0434ba87" providerId="ADAL" clId="{08827394-AF1A-468E-9DA3-B8974013FAC5}" dt="2024-09-18T12:33:43.152" v="8707"/>
          <ac:picMkLst>
            <pc:docMk/>
            <pc:sldMk cId="113114560" sldId="302"/>
            <ac:picMk id="17" creationId="{01EEB098-2F7F-39D7-5107-69A41B8624D3}"/>
          </ac:picMkLst>
        </pc:picChg>
        <pc:picChg chg="del">
          <ac:chgData name="Federico Ramognino" userId="cdd6b449-5257-48b2-9971-41df0434ba87" providerId="ADAL" clId="{08827394-AF1A-468E-9DA3-B8974013FAC5}" dt="2024-09-18T12:33:42.810" v="8706" actId="478"/>
          <ac:picMkLst>
            <pc:docMk/>
            <pc:sldMk cId="113114560" sldId="302"/>
            <ac:picMk id="21" creationId="{15F3105C-984B-E98C-D786-850664C03A81}"/>
          </ac:picMkLst>
        </pc:picChg>
        <pc:picChg chg="del">
          <ac:chgData name="Federico Ramognino" userId="cdd6b449-5257-48b2-9971-41df0434ba87" providerId="ADAL" clId="{08827394-AF1A-468E-9DA3-B8974013FAC5}" dt="2024-09-18T12:33:42.810" v="8706" actId="478"/>
          <ac:picMkLst>
            <pc:docMk/>
            <pc:sldMk cId="113114560" sldId="302"/>
            <ac:picMk id="22" creationId="{4F5E4FCB-0A87-6630-5C10-FA7A0CBB03E4}"/>
          </ac:picMkLst>
        </pc:picChg>
        <pc:picChg chg="del">
          <ac:chgData name="Federico Ramognino" userId="cdd6b449-5257-48b2-9971-41df0434ba87" providerId="ADAL" clId="{08827394-AF1A-468E-9DA3-B8974013FAC5}" dt="2024-09-18T12:33:42.810" v="8706" actId="478"/>
          <ac:picMkLst>
            <pc:docMk/>
            <pc:sldMk cId="113114560" sldId="302"/>
            <ac:picMk id="23" creationId="{018DC3F3-5624-7E2B-F7A7-86B623DB14E7}"/>
          </ac:picMkLst>
        </pc:picChg>
        <pc:picChg chg="del">
          <ac:chgData name="Federico Ramognino" userId="cdd6b449-5257-48b2-9971-41df0434ba87" providerId="ADAL" clId="{08827394-AF1A-468E-9DA3-B8974013FAC5}" dt="2024-09-18T12:33:42.810" v="8706" actId="478"/>
          <ac:picMkLst>
            <pc:docMk/>
            <pc:sldMk cId="113114560" sldId="302"/>
            <ac:picMk id="24" creationId="{746C275B-E6B7-A0C8-3D48-06FD39159D27}"/>
          </ac:picMkLst>
        </pc:picChg>
      </pc:sldChg>
      <pc:sldChg chg="addSp delSp modSp add mod">
        <pc:chgData name="Federico Ramognino" userId="cdd6b449-5257-48b2-9971-41df0434ba87" providerId="ADAL" clId="{08827394-AF1A-468E-9DA3-B8974013FAC5}" dt="2024-09-24T11:40:22.082" v="30187" actId="207"/>
        <pc:sldMkLst>
          <pc:docMk/>
          <pc:sldMk cId="28632429" sldId="303"/>
        </pc:sldMkLst>
        <pc:spChg chg="mod">
          <ac:chgData name="Federico Ramognino" userId="cdd6b449-5257-48b2-9971-41df0434ba87" providerId="ADAL" clId="{08827394-AF1A-468E-9DA3-B8974013FAC5}" dt="2024-09-18T12:49:54.935" v="8784" actId="20577"/>
          <ac:spMkLst>
            <pc:docMk/>
            <pc:sldMk cId="28632429" sldId="303"/>
            <ac:spMk id="2" creationId="{CE7AD7B2-947E-43F2-6F51-A3A6CD72007D}"/>
          </ac:spMkLst>
        </pc:spChg>
        <pc:spChg chg="add mod">
          <ac:chgData name="Federico Ramognino" userId="cdd6b449-5257-48b2-9971-41df0434ba87" providerId="ADAL" clId="{08827394-AF1A-468E-9DA3-B8974013FAC5}" dt="2024-09-23T14:16:26.693" v="26286"/>
          <ac:spMkLst>
            <pc:docMk/>
            <pc:sldMk cId="28632429" sldId="303"/>
            <ac:spMk id="4" creationId="{27F75614-F227-8DC2-EB87-CF11388FB867}"/>
          </ac:spMkLst>
        </pc:spChg>
        <pc:spChg chg="del">
          <ac:chgData name="Federico Ramognino" userId="cdd6b449-5257-48b2-9971-41df0434ba87" providerId="ADAL" clId="{08827394-AF1A-468E-9DA3-B8974013FAC5}" dt="2024-09-18T12:30:46.819" v="8641" actId="478"/>
          <ac:spMkLst>
            <pc:docMk/>
            <pc:sldMk cId="28632429" sldId="303"/>
            <ac:spMk id="4" creationId="{3B841698-03F8-15CC-1B58-43BF95B45D32}"/>
          </ac:spMkLst>
        </pc:spChg>
        <pc:spChg chg="add del mod">
          <ac:chgData name="Federico Ramognino" userId="cdd6b449-5257-48b2-9971-41df0434ba87" providerId="ADAL" clId="{08827394-AF1A-468E-9DA3-B8974013FAC5}" dt="2024-09-24T11:40:03.210" v="30178" actId="478"/>
          <ac:spMkLst>
            <pc:docMk/>
            <pc:sldMk cId="28632429" sldId="303"/>
            <ac:spMk id="13" creationId="{4929EF35-88C8-255B-CFE1-BBA0347E38CD}"/>
          </ac:spMkLst>
        </pc:spChg>
        <pc:spChg chg="add del mod">
          <ac:chgData name="Federico Ramognino" userId="cdd6b449-5257-48b2-9971-41df0434ba87" providerId="ADAL" clId="{08827394-AF1A-468E-9DA3-B8974013FAC5}" dt="2024-09-18T12:01:02.222" v="8196" actId="478"/>
          <ac:spMkLst>
            <pc:docMk/>
            <pc:sldMk cId="28632429" sldId="303"/>
            <ac:spMk id="14" creationId="{374208A5-63FB-0D9E-C434-3485A7BDF6AC}"/>
          </ac:spMkLst>
        </pc:spChg>
        <pc:spChg chg="add mod">
          <ac:chgData name="Federico Ramognino" userId="cdd6b449-5257-48b2-9971-41df0434ba87" providerId="ADAL" clId="{08827394-AF1A-468E-9DA3-B8974013FAC5}" dt="2024-09-24T09:41:56.319" v="28807" actId="1035"/>
          <ac:spMkLst>
            <pc:docMk/>
            <pc:sldMk cId="28632429" sldId="303"/>
            <ac:spMk id="14" creationId="{AFB72F18-01AC-688C-3B54-6DAD087F893D}"/>
          </ac:spMkLst>
        </pc:spChg>
        <pc:spChg chg="add del mod">
          <ac:chgData name="Federico Ramognino" userId="cdd6b449-5257-48b2-9971-41df0434ba87" providerId="ADAL" clId="{08827394-AF1A-468E-9DA3-B8974013FAC5}" dt="2024-09-24T09:42:20.419" v="28811" actId="478"/>
          <ac:spMkLst>
            <pc:docMk/>
            <pc:sldMk cId="28632429" sldId="303"/>
            <ac:spMk id="15" creationId="{E1AA1C48-926E-2830-ECCC-412AB5D408C7}"/>
          </ac:spMkLst>
        </pc:spChg>
        <pc:spChg chg="add del mod">
          <ac:chgData name="Federico Ramognino" userId="cdd6b449-5257-48b2-9971-41df0434ba87" providerId="ADAL" clId="{08827394-AF1A-468E-9DA3-B8974013FAC5}" dt="2024-09-24T09:41:33.738" v="28790" actId="478"/>
          <ac:spMkLst>
            <pc:docMk/>
            <pc:sldMk cId="28632429" sldId="303"/>
            <ac:spMk id="16" creationId="{0C8195B3-B24A-08AD-9C78-C3855FB24025}"/>
          </ac:spMkLst>
        </pc:spChg>
        <pc:spChg chg="del mod">
          <ac:chgData name="Federico Ramognino" userId="cdd6b449-5257-48b2-9971-41df0434ba87" providerId="ADAL" clId="{08827394-AF1A-468E-9DA3-B8974013FAC5}" dt="2024-09-18T11:57:48.966" v="8174" actId="478"/>
          <ac:spMkLst>
            <pc:docMk/>
            <pc:sldMk cId="28632429" sldId="303"/>
            <ac:spMk id="20" creationId="{90490C95-7EB6-CAD8-D04E-15EE45F3FBF5}"/>
          </ac:spMkLst>
        </pc:spChg>
        <pc:spChg chg="mod">
          <ac:chgData name="Federico Ramognino" userId="cdd6b449-5257-48b2-9971-41df0434ba87" providerId="ADAL" clId="{08827394-AF1A-468E-9DA3-B8974013FAC5}" dt="2024-09-24T09:42:23.270" v="28812"/>
          <ac:spMkLst>
            <pc:docMk/>
            <pc:sldMk cId="28632429" sldId="303"/>
            <ac:spMk id="20" creationId="{EC703161-BCF3-FB56-66C6-A94379C9DCC0}"/>
          </ac:spMkLst>
        </pc:spChg>
        <pc:spChg chg="mod">
          <ac:chgData name="Federico Ramognino" userId="cdd6b449-5257-48b2-9971-41df0434ba87" providerId="ADAL" clId="{08827394-AF1A-468E-9DA3-B8974013FAC5}" dt="2024-09-24T09:42:51.847" v="28820"/>
          <ac:spMkLst>
            <pc:docMk/>
            <pc:sldMk cId="28632429" sldId="303"/>
            <ac:spMk id="24" creationId="{E8B60F05-0354-9745-6CF1-8D1605B3E4ED}"/>
          </ac:spMkLst>
        </pc:spChg>
        <pc:spChg chg="add del mod">
          <ac:chgData name="Federico Ramognino" userId="cdd6b449-5257-48b2-9971-41df0434ba87" providerId="ADAL" clId="{08827394-AF1A-468E-9DA3-B8974013FAC5}" dt="2024-09-24T11:40:03.514" v="30179" actId="478"/>
          <ac:spMkLst>
            <pc:docMk/>
            <pc:sldMk cId="28632429" sldId="303"/>
            <ac:spMk id="26" creationId="{AAA84936-4C37-0819-F52D-E1FB6E894D42}"/>
          </ac:spMkLst>
        </pc:spChg>
        <pc:spChg chg="add mod">
          <ac:chgData name="Federico Ramognino" userId="cdd6b449-5257-48b2-9971-41df0434ba87" providerId="ADAL" clId="{08827394-AF1A-468E-9DA3-B8974013FAC5}" dt="2024-09-24T11:40:22.082" v="30187" actId="207"/>
          <ac:spMkLst>
            <pc:docMk/>
            <pc:sldMk cId="28632429" sldId="303"/>
            <ac:spMk id="27" creationId="{2042083B-3ECA-14FA-2E72-5DCF1C994E02}"/>
          </ac:spMkLst>
        </pc:spChg>
        <pc:grpChg chg="del">
          <ac:chgData name="Federico Ramognino" userId="cdd6b449-5257-48b2-9971-41df0434ba87" providerId="ADAL" clId="{08827394-AF1A-468E-9DA3-B8974013FAC5}" dt="2024-09-24T07:14:34.976" v="27028" actId="478"/>
          <ac:grpSpMkLst>
            <pc:docMk/>
            <pc:sldMk cId="28632429" sldId="303"/>
            <ac:grpSpMk id="7" creationId="{A20872B1-A082-EC6F-0310-A5ABD115172C}"/>
          </ac:grpSpMkLst>
        </pc:grpChg>
        <pc:grpChg chg="add del mod">
          <ac:chgData name="Federico Ramognino" userId="cdd6b449-5257-48b2-9971-41df0434ba87" providerId="ADAL" clId="{08827394-AF1A-468E-9DA3-B8974013FAC5}" dt="2024-09-18T12:48:24.962" v="8770" actId="478"/>
          <ac:grpSpMkLst>
            <pc:docMk/>
            <pc:sldMk cId="28632429" sldId="303"/>
            <ac:grpSpMk id="15" creationId="{2C08F3A1-E4B5-28B1-5B95-71C3947C694A}"/>
          </ac:grpSpMkLst>
        </pc:grpChg>
        <pc:grpChg chg="add mod">
          <ac:chgData name="Federico Ramognino" userId="cdd6b449-5257-48b2-9971-41df0434ba87" providerId="ADAL" clId="{08827394-AF1A-468E-9DA3-B8974013FAC5}" dt="2024-09-24T09:42:36.104" v="28819" actId="1036"/>
          <ac:grpSpMkLst>
            <pc:docMk/>
            <pc:sldMk cId="28632429" sldId="303"/>
            <ac:grpSpMk id="17" creationId="{A387D6E6-5AA9-AC22-D8F7-7443557ACC54}"/>
          </ac:grpSpMkLst>
        </pc:grpChg>
        <pc:grpChg chg="del">
          <ac:chgData name="Federico Ramognino" userId="cdd6b449-5257-48b2-9971-41df0434ba87" providerId="ADAL" clId="{08827394-AF1A-468E-9DA3-B8974013FAC5}" dt="2024-09-18T11:57:56.739" v="8175" actId="165"/>
          <ac:grpSpMkLst>
            <pc:docMk/>
            <pc:sldMk cId="28632429" sldId="303"/>
            <ac:grpSpMk id="19" creationId="{DFB8A5CC-4570-E650-E138-35B075991A2F}"/>
          </ac:grpSpMkLst>
        </pc:grpChg>
        <pc:grpChg chg="add del mod">
          <ac:chgData name="Federico Ramognino" userId="cdd6b449-5257-48b2-9971-41df0434ba87" providerId="ADAL" clId="{08827394-AF1A-468E-9DA3-B8974013FAC5}" dt="2024-09-24T09:43:02.874" v="28822" actId="478"/>
          <ac:grpSpMkLst>
            <pc:docMk/>
            <pc:sldMk cId="28632429" sldId="303"/>
            <ac:grpSpMk id="21" creationId="{6AEE02E4-0AA4-CD9F-66B4-549DED0C2C46}"/>
          </ac:grpSpMkLst>
        </pc:grpChg>
        <pc:picChg chg="add mod modCrop">
          <ac:chgData name="Federico Ramognino" userId="cdd6b449-5257-48b2-9971-41df0434ba87" providerId="ADAL" clId="{08827394-AF1A-468E-9DA3-B8974013FAC5}" dt="2024-09-18T12:19:17.479" v="8479" actId="164"/>
          <ac:picMkLst>
            <pc:docMk/>
            <pc:sldMk cId="28632429" sldId="303"/>
            <ac:picMk id="12" creationId="{200227EB-DC5B-C725-EC4A-231D58675F86}"/>
          </ac:picMkLst>
        </pc:picChg>
        <pc:picChg chg="add mod ord">
          <ac:chgData name="Federico Ramognino" userId="cdd6b449-5257-48b2-9971-41df0434ba87" providerId="ADAL" clId="{08827394-AF1A-468E-9DA3-B8974013FAC5}" dt="2024-09-24T07:14:37.357" v="27030" actId="167"/>
          <ac:picMkLst>
            <pc:docMk/>
            <pc:sldMk cId="28632429" sldId="303"/>
            <ac:picMk id="12" creationId="{7DFC09BD-DFEF-011B-2EB8-4CB620AD8A50}"/>
          </ac:picMkLst>
        </pc:picChg>
        <pc:picChg chg="add mod">
          <ac:chgData name="Federico Ramognino" userId="cdd6b449-5257-48b2-9971-41df0434ba87" providerId="ADAL" clId="{08827394-AF1A-468E-9DA3-B8974013FAC5}" dt="2024-09-18T12:19:17.479" v="8479" actId="164"/>
          <ac:picMkLst>
            <pc:docMk/>
            <pc:sldMk cId="28632429" sldId="303"/>
            <ac:picMk id="13" creationId="{107A161E-4BC8-6693-FD40-A10B179254FA}"/>
          </ac:picMkLst>
        </pc:picChg>
        <pc:picChg chg="mod topLvl modCrop">
          <ac:chgData name="Federico Ramognino" userId="cdd6b449-5257-48b2-9971-41df0434ba87" providerId="ADAL" clId="{08827394-AF1A-468E-9DA3-B8974013FAC5}" dt="2024-09-18T12:19:17.479" v="8479" actId="164"/>
          <ac:picMkLst>
            <pc:docMk/>
            <pc:sldMk cId="28632429" sldId="303"/>
            <ac:picMk id="17" creationId="{52967CEE-1977-5DBA-D738-0BB53734F408}"/>
          </ac:picMkLst>
        </pc:picChg>
        <pc:picChg chg="mod topLvl">
          <ac:chgData name="Federico Ramognino" userId="cdd6b449-5257-48b2-9971-41df0434ba87" providerId="ADAL" clId="{08827394-AF1A-468E-9DA3-B8974013FAC5}" dt="2024-09-18T11:57:56.739" v="8175" actId="165"/>
          <ac:picMkLst>
            <pc:docMk/>
            <pc:sldMk cId="28632429" sldId="303"/>
            <ac:picMk id="18" creationId="{673836C1-8CC7-52DC-87F5-E3B7B0B2F458}"/>
          </ac:picMkLst>
        </pc:picChg>
        <pc:picChg chg="add">
          <ac:chgData name="Federico Ramognino" userId="cdd6b449-5257-48b2-9971-41df0434ba87" providerId="ADAL" clId="{08827394-AF1A-468E-9DA3-B8974013FAC5}" dt="2024-09-18T12:48:04.562" v="8764"/>
          <ac:picMkLst>
            <pc:docMk/>
            <pc:sldMk cId="28632429" sldId="303"/>
            <ac:picMk id="21" creationId="{2AA281B8-563C-8A1C-44EC-FB050161CE69}"/>
          </ac:picMkLst>
        </pc:picChg>
        <pc:picChg chg="add del mod">
          <ac:chgData name="Federico Ramognino" userId="cdd6b449-5257-48b2-9971-41df0434ba87" providerId="ADAL" clId="{08827394-AF1A-468E-9DA3-B8974013FAC5}" dt="2024-09-18T12:48:23.537" v="8769" actId="21"/>
          <ac:picMkLst>
            <pc:docMk/>
            <pc:sldMk cId="28632429" sldId="303"/>
            <ac:picMk id="22" creationId="{B546AB1D-60D3-8A37-1940-2181A689CCE6}"/>
          </ac:picMkLst>
        </pc:picChg>
        <pc:picChg chg="add mod">
          <ac:chgData name="Federico Ramognino" userId="cdd6b449-5257-48b2-9971-41df0434ba87" providerId="ADAL" clId="{08827394-AF1A-468E-9DA3-B8974013FAC5}" dt="2024-09-24T09:41:53.560" v="28804" actId="1076"/>
          <ac:picMkLst>
            <pc:docMk/>
            <pc:sldMk cId="28632429" sldId="303"/>
            <ac:picMk id="23" creationId="{B546AB1D-60D3-8A37-1940-2181A689CCE6}"/>
          </ac:picMkLst>
        </pc:picChg>
        <pc:cxnChg chg="mod">
          <ac:chgData name="Federico Ramognino" userId="cdd6b449-5257-48b2-9971-41df0434ba87" providerId="ADAL" clId="{08827394-AF1A-468E-9DA3-B8974013FAC5}" dt="2024-09-24T09:42:23.270" v="28812"/>
          <ac:cxnSpMkLst>
            <pc:docMk/>
            <pc:sldMk cId="28632429" sldId="303"/>
            <ac:cxnSpMk id="19" creationId="{D999C911-922B-F0ED-84A2-8ABD09F85B01}"/>
          </ac:cxnSpMkLst>
        </pc:cxnChg>
        <pc:cxnChg chg="mod">
          <ac:chgData name="Federico Ramognino" userId="cdd6b449-5257-48b2-9971-41df0434ba87" providerId="ADAL" clId="{08827394-AF1A-468E-9DA3-B8974013FAC5}" dt="2024-09-24T09:42:51.847" v="28820"/>
          <ac:cxnSpMkLst>
            <pc:docMk/>
            <pc:sldMk cId="28632429" sldId="303"/>
            <ac:cxnSpMk id="22" creationId="{F6AABC87-A465-CE7E-57C3-12418597E365}"/>
          </ac:cxnSpMkLst>
        </pc:cxnChg>
      </pc:sldChg>
      <pc:sldChg chg="addSp delSp modSp add mod">
        <pc:chgData name="Federico Ramognino" userId="cdd6b449-5257-48b2-9971-41df0434ba87" providerId="ADAL" clId="{08827394-AF1A-468E-9DA3-B8974013FAC5}" dt="2024-09-24T11:40:24.761" v="30188" actId="207"/>
        <pc:sldMkLst>
          <pc:docMk/>
          <pc:sldMk cId="764209607" sldId="304"/>
        </pc:sldMkLst>
        <pc:spChg chg="mod">
          <ac:chgData name="Federico Ramognino" userId="cdd6b449-5257-48b2-9971-41df0434ba87" providerId="ADAL" clId="{08827394-AF1A-468E-9DA3-B8974013FAC5}" dt="2024-09-18T12:49:50.771" v="8781" actId="20577"/>
          <ac:spMkLst>
            <pc:docMk/>
            <pc:sldMk cId="764209607" sldId="304"/>
            <ac:spMk id="2" creationId="{CE7AD7B2-947E-43F2-6F51-A3A6CD72007D}"/>
          </ac:spMkLst>
        </pc:spChg>
        <pc:spChg chg="del">
          <ac:chgData name="Federico Ramognino" userId="cdd6b449-5257-48b2-9971-41df0434ba87" providerId="ADAL" clId="{08827394-AF1A-468E-9DA3-B8974013FAC5}" dt="2024-09-18T12:29:37.907" v="8639" actId="478"/>
          <ac:spMkLst>
            <pc:docMk/>
            <pc:sldMk cId="764209607" sldId="304"/>
            <ac:spMk id="4" creationId="{3B841698-03F8-15CC-1B58-43BF95B45D32}"/>
          </ac:spMkLst>
        </pc:spChg>
        <pc:spChg chg="add mod">
          <ac:chgData name="Federico Ramognino" userId="cdd6b449-5257-48b2-9971-41df0434ba87" providerId="ADAL" clId="{08827394-AF1A-468E-9DA3-B8974013FAC5}" dt="2024-09-23T14:16:29.886" v="26287"/>
          <ac:spMkLst>
            <pc:docMk/>
            <pc:sldMk cId="764209607" sldId="304"/>
            <ac:spMk id="4" creationId="{E0D0DC0A-632E-32D7-DD9E-5378E47E611D}"/>
          </ac:spMkLst>
        </pc:spChg>
        <pc:spChg chg="add mod">
          <ac:chgData name="Federico Ramognino" userId="cdd6b449-5257-48b2-9971-41df0434ba87" providerId="ADAL" clId="{08827394-AF1A-468E-9DA3-B8974013FAC5}" dt="2024-09-18T12:03:47.955" v="8217" actId="14100"/>
          <ac:spMkLst>
            <pc:docMk/>
            <pc:sldMk cId="764209607" sldId="304"/>
            <ac:spMk id="14" creationId="{7C4273AD-88B6-FBF5-0409-C15A9A42BE44}"/>
          </ac:spMkLst>
        </pc:spChg>
        <pc:spChg chg="add del mod">
          <ac:chgData name="Federico Ramognino" userId="cdd6b449-5257-48b2-9971-41df0434ba87" providerId="ADAL" clId="{08827394-AF1A-468E-9DA3-B8974013FAC5}" dt="2024-09-24T09:46:34.527" v="28976" actId="478"/>
          <ac:spMkLst>
            <pc:docMk/>
            <pc:sldMk cId="764209607" sldId="304"/>
            <ac:spMk id="16" creationId="{22265D0C-5BEE-3880-A041-DA83B68A634E}"/>
          </ac:spMkLst>
        </pc:spChg>
        <pc:spChg chg="add del mod">
          <ac:chgData name="Federico Ramognino" userId="cdd6b449-5257-48b2-9971-41df0434ba87" providerId="ADAL" clId="{08827394-AF1A-468E-9DA3-B8974013FAC5}" dt="2024-09-24T11:39:42.163" v="30166" actId="478"/>
          <ac:spMkLst>
            <pc:docMk/>
            <pc:sldMk cId="764209607" sldId="304"/>
            <ac:spMk id="17" creationId="{F5C3206B-93A9-9494-F6F6-2E83DCACBF0B}"/>
          </ac:spMkLst>
        </pc:spChg>
        <pc:spChg chg="add del mod">
          <ac:chgData name="Federico Ramognino" userId="cdd6b449-5257-48b2-9971-41df0434ba87" providerId="ADAL" clId="{08827394-AF1A-468E-9DA3-B8974013FAC5}" dt="2024-09-24T11:39:45.586" v="30167" actId="478"/>
          <ac:spMkLst>
            <pc:docMk/>
            <pc:sldMk cId="764209607" sldId="304"/>
            <ac:spMk id="21" creationId="{05AC1345-82FE-D55C-01DD-FA21B9C766C3}"/>
          </ac:spMkLst>
        </pc:spChg>
        <pc:spChg chg="add mod">
          <ac:chgData name="Federico Ramognino" userId="cdd6b449-5257-48b2-9971-41df0434ba87" providerId="ADAL" clId="{08827394-AF1A-468E-9DA3-B8974013FAC5}" dt="2024-09-24T11:40:24.761" v="30188" actId="207"/>
          <ac:spMkLst>
            <pc:docMk/>
            <pc:sldMk cId="764209607" sldId="304"/>
            <ac:spMk id="22" creationId="{C2839A16-316D-FC40-3ED0-622572FE92E5}"/>
          </ac:spMkLst>
        </pc:spChg>
        <pc:grpChg chg="del">
          <ac:chgData name="Federico Ramognino" userId="cdd6b449-5257-48b2-9971-41df0434ba87" providerId="ADAL" clId="{08827394-AF1A-468E-9DA3-B8974013FAC5}" dt="2024-09-24T07:14:28.086" v="27025" actId="478"/>
          <ac:grpSpMkLst>
            <pc:docMk/>
            <pc:sldMk cId="764209607" sldId="304"/>
            <ac:grpSpMk id="7" creationId="{A20872B1-A082-EC6F-0310-A5ABD115172C}"/>
          </ac:grpSpMkLst>
        </pc:grpChg>
        <pc:grpChg chg="add del mod">
          <ac:chgData name="Federico Ramognino" userId="cdd6b449-5257-48b2-9971-41df0434ba87" providerId="ADAL" clId="{08827394-AF1A-468E-9DA3-B8974013FAC5}" dt="2024-09-18T12:48:52.498" v="8776" actId="478"/>
          <ac:grpSpMkLst>
            <pc:docMk/>
            <pc:sldMk cId="764209607" sldId="304"/>
            <ac:grpSpMk id="15" creationId="{3F4FF51A-9195-B591-53DF-8D7404240F3B}"/>
          </ac:grpSpMkLst>
        </pc:grpChg>
        <pc:picChg chg="mod">
          <ac:chgData name="Federico Ramognino" userId="cdd6b449-5257-48b2-9971-41df0434ba87" providerId="ADAL" clId="{08827394-AF1A-468E-9DA3-B8974013FAC5}" dt="2024-09-18T12:19:30.814" v="8481" actId="164"/>
          <ac:picMkLst>
            <pc:docMk/>
            <pc:sldMk cId="764209607" sldId="304"/>
            <ac:picMk id="12" creationId="{200227EB-DC5B-C725-EC4A-231D58675F86}"/>
          </ac:picMkLst>
        </pc:picChg>
        <pc:picChg chg="add mod ord">
          <ac:chgData name="Federico Ramognino" userId="cdd6b449-5257-48b2-9971-41df0434ba87" providerId="ADAL" clId="{08827394-AF1A-468E-9DA3-B8974013FAC5}" dt="2024-09-24T07:14:31.739" v="27027" actId="167"/>
          <ac:picMkLst>
            <pc:docMk/>
            <pc:sldMk cId="764209607" sldId="304"/>
            <ac:picMk id="12" creationId="{AA8E59E1-7E89-8D5B-496A-2FA13DF2DBE1}"/>
          </ac:picMkLst>
        </pc:picChg>
        <pc:picChg chg="mod">
          <ac:chgData name="Federico Ramognino" userId="cdd6b449-5257-48b2-9971-41df0434ba87" providerId="ADAL" clId="{08827394-AF1A-468E-9DA3-B8974013FAC5}" dt="2024-09-18T12:19:30.814" v="8481" actId="164"/>
          <ac:picMkLst>
            <pc:docMk/>
            <pc:sldMk cId="764209607" sldId="304"/>
            <ac:picMk id="13" creationId="{107A161E-4BC8-6693-FD40-A10B179254FA}"/>
          </ac:picMkLst>
        </pc:picChg>
        <pc:picChg chg="add del mod ord modCrop">
          <ac:chgData name="Federico Ramognino" userId="cdd6b449-5257-48b2-9971-41df0434ba87" providerId="ADAL" clId="{08827394-AF1A-468E-9DA3-B8974013FAC5}" dt="2024-09-24T09:15:24.606" v="27835" actId="478"/>
          <ac:picMkLst>
            <pc:docMk/>
            <pc:sldMk cId="764209607" sldId="304"/>
            <ac:picMk id="15" creationId="{C1F47682-C39C-E04B-5FCB-9B50B3CB0E55}"/>
          </ac:picMkLst>
        </pc:picChg>
        <pc:picChg chg="mod modCrop">
          <ac:chgData name="Federico Ramognino" userId="cdd6b449-5257-48b2-9971-41df0434ba87" providerId="ADAL" clId="{08827394-AF1A-468E-9DA3-B8974013FAC5}" dt="2024-09-18T12:19:30.814" v="8481" actId="164"/>
          <ac:picMkLst>
            <pc:docMk/>
            <pc:sldMk cId="764209607" sldId="304"/>
            <ac:picMk id="17" creationId="{52967CEE-1977-5DBA-D738-0BB53734F408}"/>
          </ac:picMkLst>
        </pc:picChg>
        <pc:picChg chg="add del mod">
          <ac:chgData name="Federico Ramognino" userId="cdd6b449-5257-48b2-9971-41df0434ba87" providerId="ADAL" clId="{08827394-AF1A-468E-9DA3-B8974013FAC5}" dt="2024-09-18T12:48:49.986" v="8775" actId="21"/>
          <ac:picMkLst>
            <pc:docMk/>
            <pc:sldMk cId="764209607" sldId="304"/>
            <ac:picMk id="19" creationId="{661EA68E-6C38-FE56-635C-3E1051958C89}"/>
          </ac:picMkLst>
        </pc:picChg>
        <pc:picChg chg="add mod ord">
          <ac:chgData name="Federico Ramognino" userId="cdd6b449-5257-48b2-9971-41df0434ba87" providerId="ADAL" clId="{08827394-AF1A-468E-9DA3-B8974013FAC5}" dt="2024-09-24T11:39:49.946" v="30171" actId="1076"/>
          <ac:picMkLst>
            <pc:docMk/>
            <pc:sldMk cId="764209607" sldId="304"/>
            <ac:picMk id="20" creationId="{661EA68E-6C38-FE56-635C-3E1051958C89}"/>
          </ac:picMkLst>
        </pc:picChg>
      </pc:sldChg>
      <pc:sldChg chg="addSp delSp modSp add mod">
        <pc:chgData name="Federico Ramognino" userId="cdd6b449-5257-48b2-9971-41df0434ba87" providerId="ADAL" clId="{08827394-AF1A-468E-9DA3-B8974013FAC5}" dt="2024-09-24T11:38:48.037" v="30154"/>
        <pc:sldMkLst>
          <pc:docMk/>
          <pc:sldMk cId="1426938903" sldId="305"/>
        </pc:sldMkLst>
        <pc:spChg chg="mod">
          <ac:chgData name="Federico Ramognino" userId="cdd6b449-5257-48b2-9971-41df0434ba87" providerId="ADAL" clId="{08827394-AF1A-468E-9DA3-B8974013FAC5}" dt="2024-09-18T12:50:26.519" v="8794" actId="6549"/>
          <ac:spMkLst>
            <pc:docMk/>
            <pc:sldMk cId="1426938903" sldId="305"/>
            <ac:spMk id="2" creationId="{CE7AD7B2-947E-43F2-6F51-A3A6CD72007D}"/>
          </ac:spMkLst>
        </pc:spChg>
        <pc:spChg chg="del">
          <ac:chgData name="Federico Ramognino" userId="cdd6b449-5257-48b2-9971-41df0434ba87" providerId="ADAL" clId="{08827394-AF1A-468E-9DA3-B8974013FAC5}" dt="2024-09-18T12:29:33.323" v="8637" actId="478"/>
          <ac:spMkLst>
            <pc:docMk/>
            <pc:sldMk cId="1426938903" sldId="305"/>
            <ac:spMk id="4" creationId="{3B841698-03F8-15CC-1B58-43BF95B45D32}"/>
          </ac:spMkLst>
        </pc:spChg>
        <pc:spChg chg="add mod">
          <ac:chgData name="Federico Ramognino" userId="cdd6b449-5257-48b2-9971-41df0434ba87" providerId="ADAL" clId="{08827394-AF1A-468E-9DA3-B8974013FAC5}" dt="2024-09-23T14:16:34.207" v="26288"/>
          <ac:spMkLst>
            <pc:docMk/>
            <pc:sldMk cId="1426938903" sldId="305"/>
            <ac:spMk id="4" creationId="{EF395978-E645-3E0E-D619-7EBA1C8F0D7A}"/>
          </ac:spMkLst>
        </pc:spChg>
        <pc:spChg chg="mod ord">
          <ac:chgData name="Federico Ramognino" userId="cdd6b449-5257-48b2-9971-41df0434ba87" providerId="ADAL" clId="{08827394-AF1A-468E-9DA3-B8974013FAC5}" dt="2024-09-23T14:16:53.423" v="26291" actId="166"/>
          <ac:spMkLst>
            <pc:docMk/>
            <pc:sldMk cId="1426938903" sldId="305"/>
            <ac:spMk id="10" creationId="{C486009E-0F5B-E44B-7EFD-6D786DE8AA3C}"/>
          </ac:spMkLst>
        </pc:spChg>
        <pc:spChg chg="add mod">
          <ac:chgData name="Federico Ramognino" userId="cdd6b449-5257-48b2-9971-41df0434ba87" providerId="ADAL" clId="{08827394-AF1A-468E-9DA3-B8974013FAC5}" dt="2024-09-24T09:51:41.962" v="29132"/>
          <ac:spMkLst>
            <pc:docMk/>
            <pc:sldMk cId="1426938903" sldId="305"/>
            <ac:spMk id="13" creationId="{38B57FAD-6DB4-1CF5-7885-B863E9F3A839}"/>
          </ac:spMkLst>
        </pc:spChg>
        <pc:spChg chg="add del mod">
          <ac:chgData name="Federico Ramognino" userId="cdd6b449-5257-48b2-9971-41df0434ba87" providerId="ADAL" clId="{08827394-AF1A-468E-9DA3-B8974013FAC5}" dt="2024-09-24T11:38:45.696" v="30152" actId="478"/>
          <ac:spMkLst>
            <pc:docMk/>
            <pc:sldMk cId="1426938903" sldId="305"/>
            <ac:spMk id="14" creationId="{0A309010-8C14-B9B6-7C7E-FD8061CF470A}"/>
          </ac:spMkLst>
        </pc:spChg>
        <pc:spChg chg="del mod">
          <ac:chgData name="Federico Ramognino" userId="cdd6b449-5257-48b2-9971-41df0434ba87" providerId="ADAL" clId="{08827394-AF1A-468E-9DA3-B8974013FAC5}" dt="2024-09-18T12:22:15.261" v="8511" actId="478"/>
          <ac:spMkLst>
            <pc:docMk/>
            <pc:sldMk cId="1426938903" sldId="305"/>
            <ac:spMk id="14" creationId="{7C4273AD-88B6-FBF5-0409-C15A9A42BE44}"/>
          </ac:spMkLst>
        </pc:spChg>
        <pc:spChg chg="add del mod">
          <ac:chgData name="Federico Ramognino" userId="cdd6b449-5257-48b2-9971-41df0434ba87" providerId="ADAL" clId="{08827394-AF1A-468E-9DA3-B8974013FAC5}" dt="2024-09-24T11:38:47.854" v="30153" actId="478"/>
          <ac:spMkLst>
            <pc:docMk/>
            <pc:sldMk cId="1426938903" sldId="305"/>
            <ac:spMk id="16" creationId="{8D8A4DA8-0397-1BCF-5C15-B3586430CE9F}"/>
          </ac:spMkLst>
        </pc:spChg>
        <pc:spChg chg="add mod">
          <ac:chgData name="Federico Ramognino" userId="cdd6b449-5257-48b2-9971-41df0434ba87" providerId="ADAL" clId="{08827394-AF1A-468E-9DA3-B8974013FAC5}" dt="2024-09-24T11:38:48.037" v="30154"/>
          <ac:spMkLst>
            <pc:docMk/>
            <pc:sldMk cId="1426938903" sldId="305"/>
            <ac:spMk id="17" creationId="{91FC9C64-9076-F7CF-7AFA-9EF2FCBD0701}"/>
          </ac:spMkLst>
        </pc:spChg>
        <pc:spChg chg="add mod">
          <ac:chgData name="Federico Ramognino" userId="cdd6b449-5257-48b2-9971-41df0434ba87" providerId="ADAL" clId="{08827394-AF1A-468E-9DA3-B8974013FAC5}" dt="2024-09-18T12:25:23.821" v="8571" actId="1035"/>
          <ac:spMkLst>
            <pc:docMk/>
            <pc:sldMk cId="1426938903" sldId="305"/>
            <ac:spMk id="22" creationId="{D745D44A-B209-DDC4-44F3-51A988B098AF}"/>
          </ac:spMkLst>
        </pc:spChg>
        <pc:spChg chg="add del mod">
          <ac:chgData name="Federico Ramognino" userId="cdd6b449-5257-48b2-9971-41df0434ba87" providerId="ADAL" clId="{08827394-AF1A-468E-9DA3-B8974013FAC5}" dt="2024-09-24T09:52:50.570" v="29225" actId="478"/>
          <ac:spMkLst>
            <pc:docMk/>
            <pc:sldMk cId="1426938903" sldId="305"/>
            <ac:spMk id="23" creationId="{D66530E5-D440-A459-D75C-7A1B7039C293}"/>
          </ac:spMkLst>
        </pc:spChg>
        <pc:grpChg chg="del mod">
          <ac:chgData name="Federico Ramognino" userId="cdd6b449-5257-48b2-9971-41df0434ba87" providerId="ADAL" clId="{08827394-AF1A-468E-9DA3-B8974013FAC5}" dt="2024-09-24T07:14:23.740" v="27022" actId="478"/>
          <ac:grpSpMkLst>
            <pc:docMk/>
            <pc:sldMk cId="1426938903" sldId="305"/>
            <ac:grpSpMk id="7" creationId="{A20872B1-A082-EC6F-0310-A5ABD115172C}"/>
          </ac:grpSpMkLst>
        </pc:grpChg>
        <pc:grpChg chg="add del mod">
          <ac:chgData name="Federico Ramognino" userId="cdd6b449-5257-48b2-9971-41df0434ba87" providerId="ADAL" clId="{08827394-AF1A-468E-9DA3-B8974013FAC5}" dt="2024-09-18T12:51:18.940" v="8802" actId="478"/>
          <ac:grpSpMkLst>
            <pc:docMk/>
            <pc:sldMk cId="1426938903" sldId="305"/>
            <ac:grpSpMk id="20" creationId="{F70A3664-6AD1-8039-41B1-2589411B7386}"/>
          </ac:grpSpMkLst>
        </pc:grpChg>
        <pc:grpChg chg="add mod">
          <ac:chgData name="Federico Ramognino" userId="cdd6b449-5257-48b2-9971-41df0434ba87" providerId="ADAL" clId="{08827394-AF1A-468E-9DA3-B8974013FAC5}" dt="2024-09-18T12:50:44.157" v="8796"/>
          <ac:grpSpMkLst>
            <pc:docMk/>
            <pc:sldMk cId="1426938903" sldId="305"/>
            <ac:grpSpMk id="24" creationId="{93EA1841-73AD-A232-4012-91EF5909449E}"/>
          </ac:grpSpMkLst>
        </pc:grpChg>
        <pc:grpChg chg="add del mod ord">
          <ac:chgData name="Federico Ramognino" userId="cdd6b449-5257-48b2-9971-41df0434ba87" providerId="ADAL" clId="{08827394-AF1A-468E-9DA3-B8974013FAC5}" dt="2024-09-18T13:41:57.786" v="9176" actId="478"/>
          <ac:grpSpMkLst>
            <pc:docMk/>
            <pc:sldMk cId="1426938903" sldId="305"/>
            <ac:grpSpMk id="33" creationId="{4680D629-168B-9068-0288-62D47CAAC661}"/>
          </ac:grpSpMkLst>
        </pc:grpChg>
        <pc:picChg chg="del">
          <ac:chgData name="Federico Ramognino" userId="cdd6b449-5257-48b2-9971-41df0434ba87" providerId="ADAL" clId="{08827394-AF1A-468E-9DA3-B8974013FAC5}" dt="2024-09-18T12:51:21.250" v="8804" actId="478"/>
          <ac:picMkLst>
            <pc:docMk/>
            <pc:sldMk cId="1426938903" sldId="305"/>
            <ac:picMk id="12" creationId="{200227EB-DC5B-C725-EC4A-231D58675F86}"/>
          </ac:picMkLst>
        </pc:picChg>
        <pc:picChg chg="add mod ord">
          <ac:chgData name="Federico Ramognino" userId="cdd6b449-5257-48b2-9971-41df0434ba87" providerId="ADAL" clId="{08827394-AF1A-468E-9DA3-B8974013FAC5}" dt="2024-09-24T07:14:25.593" v="27024" actId="167"/>
          <ac:picMkLst>
            <pc:docMk/>
            <pc:sldMk cId="1426938903" sldId="305"/>
            <ac:picMk id="12" creationId="{B7F83BE4-EC03-15D7-CF33-ABBCB6D1FAF1}"/>
          </ac:picMkLst>
        </pc:picChg>
        <pc:picChg chg="mod">
          <ac:chgData name="Federico Ramognino" userId="cdd6b449-5257-48b2-9971-41df0434ba87" providerId="ADAL" clId="{08827394-AF1A-468E-9DA3-B8974013FAC5}" dt="2024-09-18T12:22:47.730" v="8513" actId="164"/>
          <ac:picMkLst>
            <pc:docMk/>
            <pc:sldMk cId="1426938903" sldId="305"/>
            <ac:picMk id="13" creationId="{107A161E-4BC8-6693-FD40-A10B179254FA}"/>
          </ac:picMkLst>
        </pc:picChg>
        <pc:picChg chg="add del mod modCrop">
          <ac:chgData name="Federico Ramognino" userId="cdd6b449-5257-48b2-9971-41df0434ba87" providerId="ADAL" clId="{08827394-AF1A-468E-9DA3-B8974013FAC5}" dt="2024-09-18T12:22:47.730" v="8513" actId="164"/>
          <ac:picMkLst>
            <pc:docMk/>
            <pc:sldMk cId="1426938903" sldId="305"/>
            <ac:picMk id="16" creationId="{D1B06A7C-17B7-278E-20A0-DAEACA4D3ECB}"/>
          </ac:picMkLst>
        </pc:picChg>
        <pc:picChg chg="del mod modCrop">
          <ac:chgData name="Federico Ramognino" userId="cdd6b449-5257-48b2-9971-41df0434ba87" providerId="ADAL" clId="{08827394-AF1A-468E-9DA3-B8974013FAC5}" dt="2024-09-18T12:21:25.604" v="8506" actId="478"/>
          <ac:picMkLst>
            <pc:docMk/>
            <pc:sldMk cId="1426938903" sldId="305"/>
            <ac:picMk id="17" creationId="{52967CEE-1977-5DBA-D738-0BB53734F408}"/>
          </ac:picMkLst>
        </pc:picChg>
        <pc:picChg chg="add mod modCrop">
          <ac:chgData name="Federico Ramognino" userId="cdd6b449-5257-48b2-9971-41df0434ba87" providerId="ADAL" clId="{08827394-AF1A-468E-9DA3-B8974013FAC5}" dt="2024-09-18T12:22:47.730" v="8513" actId="164"/>
          <ac:picMkLst>
            <pc:docMk/>
            <pc:sldMk cId="1426938903" sldId="305"/>
            <ac:picMk id="19" creationId="{F2CC76A5-4C87-95E4-D98D-EC2030602BDC}"/>
          </ac:picMkLst>
        </pc:picChg>
        <pc:picChg chg="mod">
          <ac:chgData name="Federico Ramognino" userId="cdd6b449-5257-48b2-9971-41df0434ba87" providerId="ADAL" clId="{08827394-AF1A-468E-9DA3-B8974013FAC5}" dt="2024-09-18T12:50:44.157" v="8796"/>
          <ac:picMkLst>
            <pc:docMk/>
            <pc:sldMk cId="1426938903" sldId="305"/>
            <ac:picMk id="25" creationId="{E26E387B-EA30-C958-7E36-86B900D15402}"/>
          </ac:picMkLst>
        </pc:picChg>
        <pc:picChg chg="mod">
          <ac:chgData name="Federico Ramognino" userId="cdd6b449-5257-48b2-9971-41df0434ba87" providerId="ADAL" clId="{08827394-AF1A-468E-9DA3-B8974013FAC5}" dt="2024-09-18T12:50:44.157" v="8796"/>
          <ac:picMkLst>
            <pc:docMk/>
            <pc:sldMk cId="1426938903" sldId="305"/>
            <ac:picMk id="26" creationId="{69C30A1B-6559-993C-1059-F1CFE724DEE4}"/>
          </ac:picMkLst>
        </pc:picChg>
        <pc:picChg chg="mod">
          <ac:chgData name="Federico Ramognino" userId="cdd6b449-5257-48b2-9971-41df0434ba87" providerId="ADAL" clId="{08827394-AF1A-468E-9DA3-B8974013FAC5}" dt="2024-09-18T12:50:44.157" v="8796"/>
          <ac:picMkLst>
            <pc:docMk/>
            <pc:sldMk cId="1426938903" sldId="305"/>
            <ac:picMk id="27" creationId="{55069BB3-3340-0F16-A860-0CB4EA40C85C}"/>
          </ac:picMkLst>
        </pc:picChg>
        <pc:picChg chg="add del mod">
          <ac:chgData name="Federico Ramognino" userId="cdd6b449-5257-48b2-9971-41df0434ba87" providerId="ADAL" clId="{08827394-AF1A-468E-9DA3-B8974013FAC5}" dt="2024-09-18T12:51:17.374" v="8801" actId="21"/>
          <ac:picMkLst>
            <pc:docMk/>
            <pc:sldMk cId="1426938903" sldId="305"/>
            <ac:picMk id="28" creationId="{B3300DC9-1D37-6795-65B8-D4F10E8E776D}"/>
          </ac:picMkLst>
        </pc:picChg>
        <pc:picChg chg="add mod">
          <ac:chgData name="Federico Ramognino" userId="cdd6b449-5257-48b2-9971-41df0434ba87" providerId="ADAL" clId="{08827394-AF1A-468E-9DA3-B8974013FAC5}" dt="2024-09-18T12:51:19.302" v="8803"/>
          <ac:picMkLst>
            <pc:docMk/>
            <pc:sldMk cId="1426938903" sldId="305"/>
            <ac:picMk id="29" creationId="{B3300DC9-1D37-6795-65B8-D4F10E8E776D}"/>
          </ac:picMkLst>
        </pc:picChg>
        <pc:picChg chg="add mod ord">
          <ac:chgData name="Federico Ramognino" userId="cdd6b449-5257-48b2-9971-41df0434ba87" providerId="ADAL" clId="{08827394-AF1A-468E-9DA3-B8974013FAC5}" dt="2024-09-18T13:41:07.631" v="9157" actId="14861"/>
          <ac:picMkLst>
            <pc:docMk/>
            <pc:sldMk cId="1426938903" sldId="305"/>
            <ac:picMk id="30" creationId="{AC8A9353-AEED-95EE-0E7A-06C5AC7DF752}"/>
          </ac:picMkLst>
        </pc:picChg>
        <pc:picChg chg="add mod ord modCrop">
          <ac:chgData name="Federico Ramognino" userId="cdd6b449-5257-48b2-9971-41df0434ba87" providerId="ADAL" clId="{08827394-AF1A-468E-9DA3-B8974013FAC5}" dt="2024-09-18T13:40:48.872" v="9156" actId="1035"/>
          <ac:picMkLst>
            <pc:docMk/>
            <pc:sldMk cId="1426938903" sldId="305"/>
            <ac:picMk id="32" creationId="{B1851071-E35B-4EEC-7A36-0528DADDB434}"/>
          </ac:picMkLst>
        </pc:picChg>
        <pc:picChg chg="add del mod">
          <ac:chgData name="Federico Ramognino" userId="cdd6b449-5257-48b2-9971-41df0434ba87" providerId="ADAL" clId="{08827394-AF1A-468E-9DA3-B8974013FAC5}" dt="2024-09-18T13:41:56.686" v="9175" actId="21"/>
          <ac:picMkLst>
            <pc:docMk/>
            <pc:sldMk cId="1426938903" sldId="305"/>
            <ac:picMk id="34" creationId="{ED501254-9F24-58D5-BFC5-891DD7FC0400}"/>
          </ac:picMkLst>
        </pc:picChg>
        <pc:picChg chg="add mod ord">
          <ac:chgData name="Federico Ramognino" userId="cdd6b449-5257-48b2-9971-41df0434ba87" providerId="ADAL" clId="{08827394-AF1A-468E-9DA3-B8974013FAC5}" dt="2024-09-18T13:42:04.809" v="9180" actId="14861"/>
          <ac:picMkLst>
            <pc:docMk/>
            <pc:sldMk cId="1426938903" sldId="305"/>
            <ac:picMk id="35" creationId="{ED501254-9F24-58D5-BFC5-891DD7FC0400}"/>
          </ac:picMkLst>
        </pc:picChg>
        <pc:cxnChg chg="mod">
          <ac:chgData name="Federico Ramognino" userId="cdd6b449-5257-48b2-9971-41df0434ba87" providerId="ADAL" clId="{08827394-AF1A-468E-9DA3-B8974013FAC5}" dt="2024-09-18T12:25:02.407" v="8541" actId="14100"/>
          <ac:cxnSpMkLst>
            <pc:docMk/>
            <pc:sldMk cId="1426938903" sldId="305"/>
            <ac:cxnSpMk id="11" creationId="{FD76CD5E-1094-1B21-175C-3ADBC5DB8844}"/>
          </ac:cxnSpMkLst>
        </pc:cxnChg>
      </pc:sldChg>
      <pc:sldChg chg="addSp delSp modSp add mod">
        <pc:chgData name="Federico Ramognino" userId="cdd6b449-5257-48b2-9971-41df0434ba87" providerId="ADAL" clId="{08827394-AF1A-468E-9DA3-B8974013FAC5}" dt="2024-09-24T11:38:58.854" v="30156"/>
        <pc:sldMkLst>
          <pc:docMk/>
          <pc:sldMk cId="4089732837" sldId="306"/>
        </pc:sldMkLst>
        <pc:spChg chg="mod">
          <ac:chgData name="Federico Ramognino" userId="cdd6b449-5257-48b2-9971-41df0434ba87" providerId="ADAL" clId="{08827394-AF1A-468E-9DA3-B8974013FAC5}" dt="2024-09-18T12:52:26.202" v="8828" actId="6549"/>
          <ac:spMkLst>
            <pc:docMk/>
            <pc:sldMk cId="4089732837" sldId="306"/>
            <ac:spMk id="2" creationId="{CE7AD7B2-947E-43F2-6F51-A3A6CD72007D}"/>
          </ac:spMkLst>
        </pc:spChg>
        <pc:spChg chg="del mod">
          <ac:chgData name="Federico Ramognino" userId="cdd6b449-5257-48b2-9971-41df0434ba87" providerId="ADAL" clId="{08827394-AF1A-468E-9DA3-B8974013FAC5}" dt="2024-09-24T11:28:01.086" v="29518" actId="478"/>
          <ac:spMkLst>
            <pc:docMk/>
            <pc:sldMk cId="4089732837" sldId="306"/>
            <ac:spMk id="4" creationId="{3B841698-03F8-15CC-1B58-43BF95B45D32}"/>
          </ac:spMkLst>
        </pc:spChg>
        <pc:spChg chg="ord">
          <ac:chgData name="Federico Ramognino" userId="cdd6b449-5257-48b2-9971-41df0434ba87" providerId="ADAL" clId="{08827394-AF1A-468E-9DA3-B8974013FAC5}" dt="2024-09-23T14:17:00.613" v="26293" actId="166"/>
          <ac:spMkLst>
            <pc:docMk/>
            <pc:sldMk cId="4089732837" sldId="306"/>
            <ac:spMk id="10" creationId="{C486009E-0F5B-E44B-7EFD-6D786DE8AA3C}"/>
          </ac:spMkLst>
        </pc:spChg>
        <pc:spChg chg="add mod">
          <ac:chgData name="Federico Ramognino" userId="cdd6b449-5257-48b2-9971-41df0434ba87" providerId="ADAL" clId="{08827394-AF1A-468E-9DA3-B8974013FAC5}" dt="2024-09-23T14:16:56.449" v="26292"/>
          <ac:spMkLst>
            <pc:docMk/>
            <pc:sldMk cId="4089732837" sldId="306"/>
            <ac:spMk id="12" creationId="{841EE72C-A094-F64D-C898-40452693AA5E}"/>
          </ac:spMkLst>
        </pc:spChg>
        <pc:spChg chg="add del mod">
          <ac:chgData name="Federico Ramognino" userId="cdd6b449-5257-48b2-9971-41df0434ba87" providerId="ADAL" clId="{08827394-AF1A-468E-9DA3-B8974013FAC5}" dt="2024-09-24T11:38:30.573" v="30145" actId="478"/>
          <ac:spMkLst>
            <pc:docMk/>
            <pc:sldMk cId="4089732837" sldId="306"/>
            <ac:spMk id="16" creationId="{8166E033-202F-E5ED-E69D-DC202F7C0448}"/>
          </ac:spMkLst>
        </pc:spChg>
        <pc:spChg chg="mod">
          <ac:chgData name="Federico Ramognino" userId="cdd6b449-5257-48b2-9971-41df0434ba87" providerId="ADAL" clId="{08827394-AF1A-468E-9DA3-B8974013FAC5}" dt="2024-09-24T11:33:53.882" v="29936" actId="113"/>
          <ac:spMkLst>
            <pc:docMk/>
            <pc:sldMk cId="4089732837" sldId="306"/>
            <ac:spMk id="17" creationId="{8CD8EF07-3B86-1E07-40FE-007E2441801C}"/>
          </ac:spMkLst>
        </pc:spChg>
        <pc:spChg chg="add del mod">
          <ac:chgData name="Federico Ramognino" userId="cdd6b449-5257-48b2-9971-41df0434ba87" providerId="ADAL" clId="{08827394-AF1A-468E-9DA3-B8974013FAC5}" dt="2024-09-24T11:38:42.066" v="30150" actId="478"/>
          <ac:spMkLst>
            <pc:docMk/>
            <pc:sldMk cId="4089732837" sldId="306"/>
            <ac:spMk id="20" creationId="{688D1DEE-BD8A-8A7C-E2C0-19F55D408A5E}"/>
          </ac:spMkLst>
        </pc:spChg>
        <pc:spChg chg="mod">
          <ac:chgData name="Federico Ramognino" userId="cdd6b449-5257-48b2-9971-41df0434ba87" providerId="ADAL" clId="{08827394-AF1A-468E-9DA3-B8974013FAC5}" dt="2024-09-18T12:26:16.065" v="8582" actId="14100"/>
          <ac:spMkLst>
            <pc:docMk/>
            <pc:sldMk cId="4089732837" sldId="306"/>
            <ac:spMk id="22" creationId="{D745D44A-B209-DDC4-44F3-51A988B098AF}"/>
          </ac:spMkLst>
        </pc:spChg>
        <pc:spChg chg="mod">
          <ac:chgData name="Federico Ramognino" userId="cdd6b449-5257-48b2-9971-41df0434ba87" providerId="ADAL" clId="{08827394-AF1A-468E-9DA3-B8974013FAC5}" dt="2024-09-24T11:33:55.545" v="29937" actId="113"/>
          <ac:spMkLst>
            <pc:docMk/>
            <pc:sldMk cId="4089732837" sldId="306"/>
            <ac:spMk id="24" creationId="{A7D5ABC6-8759-70E1-D9DF-25E18AFABB56}"/>
          </ac:spMkLst>
        </pc:spChg>
        <pc:spChg chg="add del mod">
          <ac:chgData name="Federico Ramognino" userId="cdd6b449-5257-48b2-9971-41df0434ba87" providerId="ADAL" clId="{08827394-AF1A-468E-9DA3-B8974013FAC5}" dt="2024-09-24T11:38:41.012" v="30149" actId="21"/>
          <ac:spMkLst>
            <pc:docMk/>
            <pc:sldMk cId="4089732837" sldId="306"/>
            <ac:spMk id="25" creationId="{0ED39F71-B0EB-62EB-952B-7FE6E9EA9401}"/>
          </ac:spMkLst>
        </pc:spChg>
        <pc:spChg chg="add del mod">
          <ac:chgData name="Federico Ramognino" userId="cdd6b449-5257-48b2-9971-41df0434ba87" providerId="ADAL" clId="{08827394-AF1A-468E-9DA3-B8974013FAC5}" dt="2024-09-24T11:38:57.758" v="30155" actId="478"/>
          <ac:spMkLst>
            <pc:docMk/>
            <pc:sldMk cId="4089732837" sldId="306"/>
            <ac:spMk id="26" creationId="{0ED39F71-B0EB-62EB-952B-7FE6E9EA9401}"/>
          </ac:spMkLst>
        </pc:spChg>
        <pc:spChg chg="add mod">
          <ac:chgData name="Federico Ramognino" userId="cdd6b449-5257-48b2-9971-41df0434ba87" providerId="ADAL" clId="{08827394-AF1A-468E-9DA3-B8974013FAC5}" dt="2024-09-24T11:38:58.854" v="30156"/>
          <ac:spMkLst>
            <pc:docMk/>
            <pc:sldMk cId="4089732837" sldId="306"/>
            <ac:spMk id="27" creationId="{228F411C-D390-AFF3-C8D9-D80A4533418A}"/>
          </ac:spMkLst>
        </pc:spChg>
        <pc:grpChg chg="del">
          <ac:chgData name="Federico Ramognino" userId="cdd6b449-5257-48b2-9971-41df0434ba87" providerId="ADAL" clId="{08827394-AF1A-468E-9DA3-B8974013FAC5}" dt="2024-09-24T07:14:19.104" v="27019" actId="478"/>
          <ac:grpSpMkLst>
            <pc:docMk/>
            <pc:sldMk cId="4089732837" sldId="306"/>
            <ac:grpSpMk id="7" creationId="{A20872B1-A082-EC6F-0310-A5ABD115172C}"/>
          </ac:grpSpMkLst>
        </pc:grpChg>
        <pc:grpChg chg="add mod">
          <ac:chgData name="Federico Ramognino" userId="cdd6b449-5257-48b2-9971-41df0434ba87" providerId="ADAL" clId="{08827394-AF1A-468E-9DA3-B8974013FAC5}" dt="2024-09-18T12:27:01.323" v="8587" actId="1076"/>
          <ac:grpSpMkLst>
            <pc:docMk/>
            <pc:sldMk cId="4089732837" sldId="306"/>
            <ac:grpSpMk id="14" creationId="{8DDDFA92-954B-F4B3-38C9-130868CEA3AA}"/>
          </ac:grpSpMkLst>
        </pc:grpChg>
        <pc:grpChg chg="del mod">
          <ac:chgData name="Federico Ramognino" userId="cdd6b449-5257-48b2-9971-41df0434ba87" providerId="ADAL" clId="{08827394-AF1A-468E-9DA3-B8974013FAC5}" dt="2024-09-18T12:52:06.682" v="8819" actId="478"/>
          <ac:grpSpMkLst>
            <pc:docMk/>
            <pc:sldMk cId="4089732837" sldId="306"/>
            <ac:grpSpMk id="20" creationId="{F70A3664-6AD1-8039-41B1-2589411B7386}"/>
          </ac:grpSpMkLst>
        </pc:grpChg>
        <pc:grpChg chg="add mod">
          <ac:chgData name="Federico Ramognino" userId="cdd6b449-5257-48b2-9971-41df0434ba87" providerId="ADAL" clId="{08827394-AF1A-468E-9DA3-B8974013FAC5}" dt="2024-09-18T12:28:42.472" v="8630" actId="1076"/>
          <ac:grpSpMkLst>
            <pc:docMk/>
            <pc:sldMk cId="4089732837" sldId="306"/>
            <ac:grpSpMk id="21" creationId="{6971673C-CB6E-618B-ADC3-581ED8836B97}"/>
          </ac:grpSpMkLst>
        </pc:grpChg>
        <pc:picChg chg="del">
          <ac:chgData name="Federico Ramognino" userId="cdd6b449-5257-48b2-9971-41df0434ba87" providerId="ADAL" clId="{08827394-AF1A-468E-9DA3-B8974013FAC5}" dt="2024-09-18T12:52:08.474" v="8820" actId="478"/>
          <ac:picMkLst>
            <pc:docMk/>
            <pc:sldMk cId="4089732837" sldId="306"/>
            <ac:picMk id="12" creationId="{200227EB-DC5B-C725-EC4A-231D58675F86}"/>
          </ac:picMkLst>
        </pc:picChg>
        <pc:picChg chg="add mod ord">
          <ac:chgData name="Federico Ramognino" userId="cdd6b449-5257-48b2-9971-41df0434ba87" providerId="ADAL" clId="{08827394-AF1A-468E-9DA3-B8974013FAC5}" dt="2024-09-24T07:14:21.303" v="27021" actId="167"/>
          <ac:picMkLst>
            <pc:docMk/>
            <pc:sldMk cId="4089732837" sldId="306"/>
            <ac:picMk id="13" creationId="{D73ED51F-9041-A926-B313-99368D455F1C}"/>
          </ac:picMkLst>
        </pc:picChg>
        <pc:picChg chg="add del mod">
          <ac:chgData name="Federico Ramognino" userId="cdd6b449-5257-48b2-9971-41df0434ba87" providerId="ADAL" clId="{08827394-AF1A-468E-9DA3-B8974013FAC5}" dt="2024-09-18T12:52:05.113" v="8818" actId="21"/>
          <ac:picMkLst>
            <pc:docMk/>
            <pc:sldMk cId="4089732837" sldId="306"/>
            <ac:picMk id="34" creationId="{479306D4-36DC-0DEF-EA6F-600E078B37F5}"/>
          </ac:picMkLst>
        </pc:picChg>
        <pc:picChg chg="add del mod ord">
          <ac:chgData name="Federico Ramognino" userId="cdd6b449-5257-48b2-9971-41df0434ba87" providerId="ADAL" clId="{08827394-AF1A-468E-9DA3-B8974013FAC5}" dt="2024-09-18T13:41:35.332" v="9166" actId="478"/>
          <ac:picMkLst>
            <pc:docMk/>
            <pc:sldMk cId="4089732837" sldId="306"/>
            <ac:picMk id="35" creationId="{479306D4-36DC-0DEF-EA6F-600E078B37F5}"/>
          </ac:picMkLst>
        </pc:picChg>
        <pc:picChg chg="add del mod">
          <ac:chgData name="Federico Ramognino" userId="cdd6b449-5257-48b2-9971-41df0434ba87" providerId="ADAL" clId="{08827394-AF1A-468E-9DA3-B8974013FAC5}" dt="2024-09-18T13:41:34.259" v="9165" actId="21"/>
          <ac:picMkLst>
            <pc:docMk/>
            <pc:sldMk cId="4089732837" sldId="306"/>
            <ac:picMk id="36" creationId="{C1643C77-AD4F-77AE-BB2E-46CA8B0858D0}"/>
          </ac:picMkLst>
        </pc:picChg>
        <pc:picChg chg="add mod ord">
          <ac:chgData name="Federico Ramognino" userId="cdd6b449-5257-48b2-9971-41df0434ba87" providerId="ADAL" clId="{08827394-AF1A-468E-9DA3-B8974013FAC5}" dt="2024-09-18T13:41:44.174" v="9171" actId="14861"/>
          <ac:picMkLst>
            <pc:docMk/>
            <pc:sldMk cId="4089732837" sldId="306"/>
            <ac:picMk id="37" creationId="{C1643C77-AD4F-77AE-BB2E-46CA8B0858D0}"/>
          </ac:picMkLst>
        </pc:picChg>
        <pc:cxnChg chg="mod">
          <ac:chgData name="Federico Ramognino" userId="cdd6b449-5257-48b2-9971-41df0434ba87" providerId="ADAL" clId="{08827394-AF1A-468E-9DA3-B8974013FAC5}" dt="2024-09-18T12:29:05.193" v="8635" actId="14100"/>
          <ac:cxnSpMkLst>
            <pc:docMk/>
            <pc:sldMk cId="4089732837" sldId="306"/>
            <ac:cxnSpMk id="15" creationId="{4D7EE10A-6E50-8DAB-415E-8201BC3E6CBB}"/>
          </ac:cxnSpMkLst>
        </pc:cxnChg>
        <pc:cxnChg chg="mod">
          <ac:chgData name="Federico Ramognino" userId="cdd6b449-5257-48b2-9971-41df0434ba87" providerId="ADAL" clId="{08827394-AF1A-468E-9DA3-B8974013FAC5}" dt="2024-09-18T12:28:57.561" v="8633" actId="1076"/>
          <ac:cxnSpMkLst>
            <pc:docMk/>
            <pc:sldMk cId="4089732837" sldId="306"/>
            <ac:cxnSpMk id="23" creationId="{435CCB97-F4CC-F0DB-5020-F7B9037BF5D4}"/>
          </ac:cxnSpMkLst>
        </pc:cxnChg>
      </pc:sldChg>
      <pc:sldChg chg="addSp delSp modSp add mod">
        <pc:chgData name="Federico Ramognino" userId="cdd6b449-5257-48b2-9971-41df0434ba87" providerId="ADAL" clId="{08827394-AF1A-468E-9DA3-B8974013FAC5}" dt="2024-09-24T11:38:24.637" v="30144"/>
        <pc:sldMkLst>
          <pc:docMk/>
          <pc:sldMk cId="1034888785" sldId="307"/>
        </pc:sldMkLst>
        <pc:spChg chg="mod">
          <ac:chgData name="Federico Ramognino" userId="cdd6b449-5257-48b2-9971-41df0434ba87" providerId="ADAL" clId="{08827394-AF1A-468E-9DA3-B8974013FAC5}" dt="2024-09-18T12:52:35.583" v="8831" actId="6549"/>
          <ac:spMkLst>
            <pc:docMk/>
            <pc:sldMk cId="1034888785" sldId="307"/>
            <ac:spMk id="2" creationId="{CE7AD7B2-947E-43F2-6F51-A3A6CD72007D}"/>
          </ac:spMkLst>
        </pc:spChg>
        <pc:spChg chg="del">
          <ac:chgData name="Federico Ramognino" userId="cdd6b449-5257-48b2-9971-41df0434ba87" providerId="ADAL" clId="{08827394-AF1A-468E-9DA3-B8974013FAC5}" dt="2024-09-24T11:30:02.471" v="29713" actId="478"/>
          <ac:spMkLst>
            <pc:docMk/>
            <pc:sldMk cId="1034888785" sldId="307"/>
            <ac:spMk id="4" creationId="{3B841698-03F8-15CC-1B58-43BF95B45D32}"/>
          </ac:spMkLst>
        </pc:spChg>
        <pc:spChg chg="ord">
          <ac:chgData name="Federico Ramognino" userId="cdd6b449-5257-48b2-9971-41df0434ba87" providerId="ADAL" clId="{08827394-AF1A-468E-9DA3-B8974013FAC5}" dt="2024-09-23T14:17:06.555" v="26295" actId="166"/>
          <ac:spMkLst>
            <pc:docMk/>
            <pc:sldMk cId="1034888785" sldId="307"/>
            <ac:spMk id="10" creationId="{C486009E-0F5B-E44B-7EFD-6D786DE8AA3C}"/>
          </ac:spMkLst>
        </pc:spChg>
        <pc:spChg chg="add mod">
          <ac:chgData name="Federico Ramognino" userId="cdd6b449-5257-48b2-9971-41df0434ba87" providerId="ADAL" clId="{08827394-AF1A-468E-9DA3-B8974013FAC5}" dt="2024-09-23T14:17:02.803" v="26294"/>
          <ac:spMkLst>
            <pc:docMk/>
            <pc:sldMk cId="1034888785" sldId="307"/>
            <ac:spMk id="12" creationId="{49105C70-EAB8-7229-E139-737640FC2640}"/>
          </ac:spMkLst>
        </pc:spChg>
        <pc:spChg chg="add del mod">
          <ac:chgData name="Federico Ramognino" userId="cdd6b449-5257-48b2-9971-41df0434ba87" providerId="ADAL" clId="{08827394-AF1A-468E-9DA3-B8974013FAC5}" dt="2024-09-24T11:38:10.015" v="30138" actId="478"/>
          <ac:spMkLst>
            <pc:docMk/>
            <pc:sldMk cId="1034888785" sldId="307"/>
            <ac:spMk id="14" creationId="{6D739188-1A21-DF58-E595-858BE1F747D3}"/>
          </ac:spMkLst>
        </pc:spChg>
        <pc:spChg chg="mod">
          <ac:chgData name="Federico Ramognino" userId="cdd6b449-5257-48b2-9971-41df0434ba87" providerId="ADAL" clId="{08827394-AF1A-468E-9DA3-B8974013FAC5}" dt="2024-09-24T11:34:57.719" v="29983" actId="14100"/>
          <ac:spMkLst>
            <pc:docMk/>
            <pc:sldMk cId="1034888785" sldId="307"/>
            <ac:spMk id="17" creationId="{A2BAA134-E694-1893-48D8-60ED2F75E158}"/>
          </ac:spMkLst>
        </pc:spChg>
        <pc:spChg chg="mod">
          <ac:chgData name="Federico Ramognino" userId="cdd6b449-5257-48b2-9971-41df0434ba87" providerId="ADAL" clId="{08827394-AF1A-468E-9DA3-B8974013FAC5}" dt="2024-09-24T11:35:46.264" v="29989" actId="2711"/>
          <ac:spMkLst>
            <pc:docMk/>
            <pc:sldMk cId="1034888785" sldId="307"/>
            <ac:spMk id="22" creationId="{3A5870C1-2E43-1E3C-48A5-2D4717CD5D2A}"/>
          </ac:spMkLst>
        </pc:spChg>
        <pc:spChg chg="del">
          <ac:chgData name="Federico Ramognino" userId="cdd6b449-5257-48b2-9971-41df0434ba87" providerId="ADAL" clId="{08827394-AF1A-468E-9DA3-B8974013FAC5}" dt="2024-09-18T12:52:42.390" v="8832" actId="478"/>
          <ac:spMkLst>
            <pc:docMk/>
            <pc:sldMk cId="1034888785" sldId="307"/>
            <ac:spMk id="22" creationId="{D745D44A-B209-DDC4-44F3-51A988B098AF}"/>
          </ac:spMkLst>
        </pc:spChg>
        <pc:spChg chg="add del mod">
          <ac:chgData name="Federico Ramognino" userId="cdd6b449-5257-48b2-9971-41df0434ba87" providerId="ADAL" clId="{08827394-AF1A-468E-9DA3-B8974013FAC5}" dt="2024-09-24T11:38:24.374" v="30143" actId="478"/>
          <ac:spMkLst>
            <pc:docMk/>
            <pc:sldMk cId="1034888785" sldId="307"/>
            <ac:spMk id="24" creationId="{6593A40A-1CB7-3F2E-B689-092D7DD09714}"/>
          </ac:spMkLst>
        </pc:spChg>
        <pc:spChg chg="add del mod">
          <ac:chgData name="Federico Ramognino" userId="cdd6b449-5257-48b2-9971-41df0434ba87" providerId="ADAL" clId="{08827394-AF1A-468E-9DA3-B8974013FAC5}" dt="2024-09-24T11:38:23.115" v="30142" actId="21"/>
          <ac:spMkLst>
            <pc:docMk/>
            <pc:sldMk cId="1034888785" sldId="307"/>
            <ac:spMk id="25" creationId="{6DCA18EA-2EBF-7DF9-5F3F-6BB5CDADC9A9}"/>
          </ac:spMkLst>
        </pc:spChg>
        <pc:spChg chg="add mod">
          <ac:chgData name="Federico Ramognino" userId="cdd6b449-5257-48b2-9971-41df0434ba87" providerId="ADAL" clId="{08827394-AF1A-468E-9DA3-B8974013FAC5}" dt="2024-09-24T11:38:24.637" v="30144"/>
          <ac:spMkLst>
            <pc:docMk/>
            <pc:sldMk cId="1034888785" sldId="307"/>
            <ac:spMk id="26" creationId="{6DCA18EA-2EBF-7DF9-5F3F-6BB5CDADC9A9}"/>
          </ac:spMkLst>
        </pc:spChg>
        <pc:spChg chg="add del">
          <ac:chgData name="Federico Ramognino" userId="cdd6b449-5257-48b2-9971-41df0434ba87" providerId="ADAL" clId="{08827394-AF1A-468E-9DA3-B8974013FAC5}" dt="2024-09-18T12:54:30.777" v="8856" actId="478"/>
          <ac:spMkLst>
            <pc:docMk/>
            <pc:sldMk cId="1034888785" sldId="307"/>
            <ac:spMk id="28" creationId="{5A38840A-531C-2355-360C-2639EF992521}"/>
          </ac:spMkLst>
        </pc:spChg>
        <pc:spChg chg="add mod">
          <ac:chgData name="Federico Ramognino" userId="cdd6b449-5257-48b2-9971-41df0434ba87" providerId="ADAL" clId="{08827394-AF1A-468E-9DA3-B8974013FAC5}" dt="2024-09-18T12:54:48.421" v="8860" actId="14100"/>
          <ac:spMkLst>
            <pc:docMk/>
            <pc:sldMk cId="1034888785" sldId="307"/>
            <ac:spMk id="29" creationId="{FDDEDB60-F4BA-3EBC-EE68-8752DEF1EDAB}"/>
          </ac:spMkLst>
        </pc:spChg>
        <pc:spChg chg="add del mod">
          <ac:chgData name="Federico Ramognino" userId="cdd6b449-5257-48b2-9971-41df0434ba87" providerId="ADAL" clId="{08827394-AF1A-468E-9DA3-B8974013FAC5}" dt="2024-09-18T12:55:25.611" v="8877" actId="478"/>
          <ac:spMkLst>
            <pc:docMk/>
            <pc:sldMk cId="1034888785" sldId="307"/>
            <ac:spMk id="30" creationId="{2E842D4D-C08E-FE5D-6FC3-414BBFC0A878}"/>
          </ac:spMkLst>
        </pc:spChg>
        <pc:spChg chg="mod">
          <ac:chgData name="Federico Ramognino" userId="cdd6b449-5257-48b2-9971-41df0434ba87" providerId="ADAL" clId="{08827394-AF1A-468E-9DA3-B8974013FAC5}" dt="2024-09-18T12:56:31.711" v="8946" actId="20577"/>
          <ac:spMkLst>
            <pc:docMk/>
            <pc:sldMk cId="1034888785" sldId="307"/>
            <ac:spMk id="33" creationId="{BA60944F-8799-7609-F4AB-8169285C77CE}"/>
          </ac:spMkLst>
        </pc:spChg>
        <pc:spChg chg="add mod">
          <ac:chgData name="Federico Ramognino" userId="cdd6b449-5257-48b2-9971-41df0434ba87" providerId="ADAL" clId="{08827394-AF1A-468E-9DA3-B8974013FAC5}" dt="2024-09-18T12:56:48.133" v="8952" actId="14100"/>
          <ac:spMkLst>
            <pc:docMk/>
            <pc:sldMk cId="1034888785" sldId="307"/>
            <ac:spMk id="36" creationId="{73CAAFD9-052F-D143-FD0D-304B5034CE9E}"/>
          </ac:spMkLst>
        </pc:spChg>
        <pc:grpChg chg="del">
          <ac:chgData name="Federico Ramognino" userId="cdd6b449-5257-48b2-9971-41df0434ba87" providerId="ADAL" clId="{08827394-AF1A-468E-9DA3-B8974013FAC5}" dt="2024-09-24T07:14:03.339" v="27013" actId="478"/>
          <ac:grpSpMkLst>
            <pc:docMk/>
            <pc:sldMk cId="1034888785" sldId="307"/>
            <ac:grpSpMk id="7" creationId="{A20872B1-A082-EC6F-0310-A5ABD115172C}"/>
          </ac:grpSpMkLst>
        </pc:grpChg>
        <pc:grpChg chg="del">
          <ac:chgData name="Federico Ramognino" userId="cdd6b449-5257-48b2-9971-41df0434ba87" providerId="ADAL" clId="{08827394-AF1A-468E-9DA3-B8974013FAC5}" dt="2024-09-18T12:52:45.873" v="8834" actId="478"/>
          <ac:grpSpMkLst>
            <pc:docMk/>
            <pc:sldMk cId="1034888785" sldId="307"/>
            <ac:grpSpMk id="14" creationId="{8DDDFA92-954B-F4B3-38C9-130868CEA3AA}"/>
          </ac:grpSpMkLst>
        </pc:grpChg>
        <pc:grpChg chg="add mod">
          <ac:chgData name="Federico Ramognino" userId="cdd6b449-5257-48b2-9971-41df0434ba87" providerId="ADAL" clId="{08827394-AF1A-468E-9DA3-B8974013FAC5}" dt="2024-09-24T11:34:53.671" v="29982" actId="14100"/>
          <ac:grpSpMkLst>
            <pc:docMk/>
            <pc:sldMk cId="1034888785" sldId="307"/>
            <ac:grpSpMk id="15" creationId="{22A59C46-33C7-CEC2-D8A5-E981872C08DB}"/>
          </ac:grpSpMkLst>
        </pc:grpChg>
        <pc:grpChg chg="add mod">
          <ac:chgData name="Federico Ramognino" userId="cdd6b449-5257-48b2-9971-41df0434ba87" providerId="ADAL" clId="{08827394-AF1A-468E-9DA3-B8974013FAC5}" dt="2024-09-24T11:34:45.367" v="29979" actId="1076"/>
          <ac:grpSpMkLst>
            <pc:docMk/>
            <pc:sldMk cId="1034888785" sldId="307"/>
            <ac:grpSpMk id="20" creationId="{86FF0A9D-0B8D-35AA-63DE-A1B9A4D767E9}"/>
          </ac:grpSpMkLst>
        </pc:grpChg>
        <pc:grpChg chg="del mod">
          <ac:chgData name="Federico Ramognino" userId="cdd6b449-5257-48b2-9971-41df0434ba87" providerId="ADAL" clId="{08827394-AF1A-468E-9DA3-B8974013FAC5}" dt="2024-09-18T12:53:55.633" v="8847" actId="478"/>
          <ac:grpSpMkLst>
            <pc:docMk/>
            <pc:sldMk cId="1034888785" sldId="307"/>
            <ac:grpSpMk id="20" creationId="{F70A3664-6AD1-8039-41B1-2589411B7386}"/>
          </ac:grpSpMkLst>
        </pc:grpChg>
        <pc:grpChg chg="del">
          <ac:chgData name="Federico Ramognino" userId="cdd6b449-5257-48b2-9971-41df0434ba87" providerId="ADAL" clId="{08827394-AF1A-468E-9DA3-B8974013FAC5}" dt="2024-09-18T12:52:44.350" v="8833" actId="478"/>
          <ac:grpSpMkLst>
            <pc:docMk/>
            <pc:sldMk cId="1034888785" sldId="307"/>
            <ac:grpSpMk id="21" creationId="{6971673C-CB6E-618B-ADC3-581ED8836B97}"/>
          </ac:grpSpMkLst>
        </pc:grpChg>
        <pc:grpChg chg="add del mod">
          <ac:chgData name="Federico Ramognino" userId="cdd6b449-5257-48b2-9971-41df0434ba87" providerId="ADAL" clId="{08827394-AF1A-468E-9DA3-B8974013FAC5}" dt="2024-09-18T12:56:35.889" v="8947" actId="478"/>
          <ac:grpSpMkLst>
            <pc:docMk/>
            <pc:sldMk cId="1034888785" sldId="307"/>
            <ac:grpSpMk id="31" creationId="{81BBD5BB-E551-662B-4A71-0207B301FF7D}"/>
          </ac:grpSpMkLst>
        </pc:grpChg>
        <pc:picChg chg="del">
          <ac:chgData name="Federico Ramognino" userId="cdd6b449-5257-48b2-9971-41df0434ba87" providerId="ADAL" clId="{08827394-AF1A-468E-9DA3-B8974013FAC5}" dt="2024-09-18T12:53:57.935" v="8849" actId="478"/>
          <ac:picMkLst>
            <pc:docMk/>
            <pc:sldMk cId="1034888785" sldId="307"/>
            <ac:picMk id="12" creationId="{200227EB-DC5B-C725-EC4A-231D58675F86}"/>
          </ac:picMkLst>
        </pc:picChg>
        <pc:picChg chg="add mod ord">
          <ac:chgData name="Federico Ramognino" userId="cdd6b449-5257-48b2-9971-41df0434ba87" providerId="ADAL" clId="{08827394-AF1A-468E-9DA3-B8974013FAC5}" dt="2024-09-24T07:14:06.723" v="27017" actId="1035"/>
          <ac:picMkLst>
            <pc:docMk/>
            <pc:sldMk cId="1034888785" sldId="307"/>
            <ac:picMk id="13" creationId="{B1FD9AAC-1DB2-660E-C52F-61B24D67C433}"/>
          </ac:picMkLst>
        </pc:picChg>
        <pc:picChg chg="mod modCrop">
          <ac:chgData name="Federico Ramognino" userId="cdd6b449-5257-48b2-9971-41df0434ba87" providerId="ADAL" clId="{08827394-AF1A-468E-9DA3-B8974013FAC5}" dt="2024-09-18T12:53:15.371" v="8835" actId="18131"/>
          <ac:picMkLst>
            <pc:docMk/>
            <pc:sldMk cId="1034888785" sldId="307"/>
            <ac:picMk id="19" creationId="{F2CC76A5-4C87-95E4-D98D-EC2030602BDC}"/>
          </ac:picMkLst>
        </pc:picChg>
        <pc:picChg chg="add del mod">
          <ac:chgData name="Federico Ramognino" userId="cdd6b449-5257-48b2-9971-41df0434ba87" providerId="ADAL" clId="{08827394-AF1A-468E-9DA3-B8974013FAC5}" dt="2024-09-18T12:53:54.399" v="8846" actId="21"/>
          <ac:picMkLst>
            <pc:docMk/>
            <pc:sldMk cId="1034888785" sldId="307"/>
            <ac:picMk id="25" creationId="{A5FDA609-6F24-9D56-4A77-964C6EA9FE52}"/>
          </ac:picMkLst>
        </pc:picChg>
        <pc:picChg chg="add mod">
          <ac:chgData name="Federico Ramognino" userId="cdd6b449-5257-48b2-9971-41df0434ba87" providerId="ADAL" clId="{08827394-AF1A-468E-9DA3-B8974013FAC5}" dt="2024-09-18T12:53:56.084" v="8848"/>
          <ac:picMkLst>
            <pc:docMk/>
            <pc:sldMk cId="1034888785" sldId="307"/>
            <ac:picMk id="26" creationId="{A5FDA609-6F24-9D56-4A77-964C6EA9FE52}"/>
          </ac:picMkLst>
        </pc:picChg>
        <pc:picChg chg="add mod">
          <ac:chgData name="Federico Ramognino" userId="cdd6b449-5257-48b2-9971-41df0434ba87" providerId="ADAL" clId="{08827394-AF1A-468E-9DA3-B8974013FAC5}" dt="2024-09-24T11:34:38.931" v="29978" actId="1076"/>
          <ac:picMkLst>
            <pc:docMk/>
            <pc:sldMk cId="1034888785" sldId="307"/>
            <ac:picMk id="27" creationId="{2E87AD95-40D6-2C3C-4E50-1E2BA143D38D}"/>
          </ac:picMkLst>
        </pc:picChg>
        <pc:cxnChg chg="mod">
          <ac:chgData name="Federico Ramognino" userId="cdd6b449-5257-48b2-9971-41df0434ba87" providerId="ADAL" clId="{08827394-AF1A-468E-9DA3-B8974013FAC5}" dt="2024-09-24T11:35:26.670" v="29988" actId="1076"/>
          <ac:cxnSpMkLst>
            <pc:docMk/>
            <pc:sldMk cId="1034888785" sldId="307"/>
            <ac:cxnSpMk id="16" creationId="{60C9CBB5-7E27-122A-47E6-7AC848EE143F}"/>
          </ac:cxnSpMkLst>
        </pc:cxnChg>
        <pc:cxnChg chg="mod">
          <ac:chgData name="Federico Ramognino" userId="cdd6b449-5257-48b2-9971-41df0434ba87" providerId="ADAL" clId="{08827394-AF1A-468E-9DA3-B8974013FAC5}" dt="2024-09-24T11:35:15.445" v="29986" actId="1076"/>
          <ac:cxnSpMkLst>
            <pc:docMk/>
            <pc:sldMk cId="1034888785" sldId="307"/>
            <ac:cxnSpMk id="21" creationId="{F567D938-A431-62C1-2771-178BADF927E5}"/>
          </ac:cxnSpMkLst>
        </pc:cxnChg>
        <pc:cxnChg chg="mod">
          <ac:chgData name="Federico Ramognino" userId="cdd6b449-5257-48b2-9971-41df0434ba87" providerId="ADAL" clId="{08827394-AF1A-468E-9DA3-B8974013FAC5}" dt="2024-09-18T12:56:26.655" v="8937" actId="1076"/>
          <ac:cxnSpMkLst>
            <pc:docMk/>
            <pc:sldMk cId="1034888785" sldId="307"/>
            <ac:cxnSpMk id="32" creationId="{1F160BEB-2B7D-86E7-A702-88DE86C850A9}"/>
          </ac:cxnSpMkLst>
        </pc:cxnChg>
      </pc:sldChg>
      <pc:sldChg chg="addSp delSp modSp add mod">
        <pc:chgData name="Federico Ramognino" userId="cdd6b449-5257-48b2-9971-41df0434ba87" providerId="ADAL" clId="{08827394-AF1A-468E-9DA3-B8974013FAC5}" dt="2024-09-24T11:38:17.104" v="30141" actId="207"/>
        <pc:sldMkLst>
          <pc:docMk/>
          <pc:sldMk cId="3463842619" sldId="308"/>
        </pc:sldMkLst>
        <pc:spChg chg="del">
          <ac:chgData name="Federico Ramognino" userId="cdd6b449-5257-48b2-9971-41df0434ba87" providerId="ADAL" clId="{08827394-AF1A-468E-9DA3-B8974013FAC5}" dt="2024-09-24T11:31:14.680" v="29788" actId="478"/>
          <ac:spMkLst>
            <pc:docMk/>
            <pc:sldMk cId="3463842619" sldId="308"/>
            <ac:spMk id="4" creationId="{3B841698-03F8-15CC-1B58-43BF95B45D32}"/>
          </ac:spMkLst>
        </pc:spChg>
        <pc:spChg chg="ord">
          <ac:chgData name="Federico Ramognino" userId="cdd6b449-5257-48b2-9971-41df0434ba87" providerId="ADAL" clId="{08827394-AF1A-468E-9DA3-B8974013FAC5}" dt="2024-09-23T14:17:15.929" v="26299" actId="166"/>
          <ac:spMkLst>
            <pc:docMk/>
            <pc:sldMk cId="3463842619" sldId="308"/>
            <ac:spMk id="10" creationId="{C486009E-0F5B-E44B-7EFD-6D786DE8AA3C}"/>
          </ac:spMkLst>
        </pc:spChg>
        <pc:spChg chg="add mod">
          <ac:chgData name="Federico Ramognino" userId="cdd6b449-5257-48b2-9971-41df0434ba87" providerId="ADAL" clId="{08827394-AF1A-468E-9DA3-B8974013FAC5}" dt="2024-09-23T14:17:08.818" v="26296"/>
          <ac:spMkLst>
            <pc:docMk/>
            <pc:sldMk cId="3463842619" sldId="308"/>
            <ac:spMk id="12" creationId="{571CB0BA-B161-8E62-B035-A72F1DD81B01}"/>
          </ac:spMkLst>
        </pc:spChg>
        <pc:spChg chg="add mod">
          <ac:chgData name="Federico Ramognino" userId="cdd6b449-5257-48b2-9971-41df0434ba87" providerId="ADAL" clId="{08827394-AF1A-468E-9DA3-B8974013FAC5}" dt="2024-09-24T11:38:17.104" v="30141" actId="207"/>
          <ac:spMkLst>
            <pc:docMk/>
            <pc:sldMk cId="3463842619" sldId="308"/>
            <ac:spMk id="14" creationId="{37EE5A98-564B-6B2F-645C-C491DEA739AA}"/>
          </ac:spMkLst>
        </pc:spChg>
        <pc:spChg chg="mod">
          <ac:chgData name="Federico Ramognino" userId="cdd6b449-5257-48b2-9971-41df0434ba87" providerId="ADAL" clId="{08827394-AF1A-468E-9DA3-B8974013FAC5}" dt="2024-09-24T11:36:10.476" v="29990"/>
          <ac:spMkLst>
            <pc:docMk/>
            <pc:sldMk cId="3463842619" sldId="308"/>
            <ac:spMk id="17" creationId="{F3D0AFDD-7A46-1F01-AE6B-3BD732F08FA0}"/>
          </ac:spMkLst>
        </pc:spChg>
        <pc:spChg chg="add mod">
          <ac:chgData name="Federico Ramognino" userId="cdd6b449-5257-48b2-9971-41df0434ba87" providerId="ADAL" clId="{08827394-AF1A-468E-9DA3-B8974013FAC5}" dt="2024-09-18T12:59:56.388" v="8972" actId="14100"/>
          <ac:spMkLst>
            <pc:docMk/>
            <pc:sldMk cId="3463842619" sldId="308"/>
            <ac:spMk id="24" creationId="{6A1BD07E-D7BD-5E24-258E-4C5C4B5A5A43}"/>
          </ac:spMkLst>
        </pc:spChg>
        <pc:grpChg chg="del">
          <ac:chgData name="Federico Ramognino" userId="cdd6b449-5257-48b2-9971-41df0434ba87" providerId="ADAL" clId="{08827394-AF1A-468E-9DA3-B8974013FAC5}" dt="2024-09-24T07:13:59.255" v="27010" actId="478"/>
          <ac:grpSpMkLst>
            <pc:docMk/>
            <pc:sldMk cId="3463842619" sldId="308"/>
            <ac:grpSpMk id="7" creationId="{A20872B1-A082-EC6F-0310-A5ABD115172C}"/>
          </ac:grpSpMkLst>
        </pc:grpChg>
        <pc:grpChg chg="add del mod">
          <ac:chgData name="Federico Ramognino" userId="cdd6b449-5257-48b2-9971-41df0434ba87" providerId="ADAL" clId="{08827394-AF1A-468E-9DA3-B8974013FAC5}" dt="2024-09-18T12:59:25.273" v="8967" actId="478"/>
          <ac:grpSpMkLst>
            <pc:docMk/>
            <pc:sldMk cId="3463842619" sldId="308"/>
            <ac:grpSpMk id="14" creationId="{F70A3664-6AD1-8039-41B1-2589411B7386}"/>
          </ac:grpSpMkLst>
        </pc:grpChg>
        <pc:grpChg chg="add mod">
          <ac:chgData name="Federico Ramognino" userId="cdd6b449-5257-48b2-9971-41df0434ba87" providerId="ADAL" clId="{08827394-AF1A-468E-9DA3-B8974013FAC5}" dt="2024-09-24T11:36:10.476" v="29990"/>
          <ac:grpSpMkLst>
            <pc:docMk/>
            <pc:sldMk cId="3463842619" sldId="308"/>
            <ac:grpSpMk id="15" creationId="{9B1C1CA1-B1E1-7D6F-C922-FF195A12B26F}"/>
          </ac:grpSpMkLst>
        </pc:grpChg>
        <pc:grpChg chg="del">
          <ac:chgData name="Federico Ramognino" userId="cdd6b449-5257-48b2-9971-41df0434ba87" providerId="ADAL" clId="{08827394-AF1A-468E-9DA3-B8974013FAC5}" dt="2024-09-18T12:54:08.089" v="8852" actId="21"/>
          <ac:grpSpMkLst>
            <pc:docMk/>
            <pc:sldMk cId="3463842619" sldId="308"/>
            <ac:grpSpMk id="20" creationId="{F70A3664-6AD1-8039-41B1-2589411B7386}"/>
          </ac:grpSpMkLst>
        </pc:grpChg>
        <pc:picChg chg="del">
          <ac:chgData name="Federico Ramognino" userId="cdd6b449-5257-48b2-9971-41df0434ba87" providerId="ADAL" clId="{08827394-AF1A-468E-9DA3-B8974013FAC5}" dt="2024-09-18T12:54:09.853" v="8853" actId="478"/>
          <ac:picMkLst>
            <pc:docMk/>
            <pc:sldMk cId="3463842619" sldId="308"/>
            <ac:picMk id="12" creationId="{200227EB-DC5B-C725-EC4A-231D58675F86}"/>
          </ac:picMkLst>
        </pc:picChg>
        <pc:picChg chg="add mod ord">
          <ac:chgData name="Federico Ramognino" userId="cdd6b449-5257-48b2-9971-41df0434ba87" providerId="ADAL" clId="{08827394-AF1A-468E-9DA3-B8974013FAC5}" dt="2024-09-24T07:14:01.539" v="27012" actId="167"/>
          <ac:picMkLst>
            <pc:docMk/>
            <pc:sldMk cId="3463842619" sldId="308"/>
            <ac:picMk id="13" creationId="{4704F702-561C-90BE-69C7-DED8CDD15679}"/>
          </ac:picMkLst>
        </pc:picChg>
        <pc:picChg chg="mod">
          <ac:chgData name="Federico Ramognino" userId="cdd6b449-5257-48b2-9971-41df0434ba87" providerId="ADAL" clId="{08827394-AF1A-468E-9DA3-B8974013FAC5}" dt="2024-09-18T12:54:10.053" v="8854"/>
          <ac:picMkLst>
            <pc:docMk/>
            <pc:sldMk cId="3463842619" sldId="308"/>
            <ac:picMk id="15" creationId="{107A161E-4BC8-6693-FD40-A10B179254FA}"/>
          </ac:picMkLst>
        </pc:picChg>
        <pc:picChg chg="mod">
          <ac:chgData name="Federico Ramognino" userId="cdd6b449-5257-48b2-9971-41df0434ba87" providerId="ADAL" clId="{08827394-AF1A-468E-9DA3-B8974013FAC5}" dt="2024-09-18T12:54:10.053" v="8854"/>
          <ac:picMkLst>
            <pc:docMk/>
            <pc:sldMk cId="3463842619" sldId="308"/>
            <ac:picMk id="17" creationId="{D1B06A7C-17B7-278E-20A0-DAEACA4D3ECB}"/>
          </ac:picMkLst>
        </pc:picChg>
        <pc:picChg chg="mod modCrop">
          <ac:chgData name="Federico Ramognino" userId="cdd6b449-5257-48b2-9971-41df0434ba87" providerId="ADAL" clId="{08827394-AF1A-468E-9DA3-B8974013FAC5}" dt="2024-09-18T12:58:23" v="8959" actId="18131"/>
          <ac:picMkLst>
            <pc:docMk/>
            <pc:sldMk cId="3463842619" sldId="308"/>
            <ac:picMk id="21" creationId="{F2CC76A5-4C87-95E4-D98D-EC2030602BDC}"/>
          </ac:picMkLst>
        </pc:picChg>
        <pc:picChg chg="add del mod">
          <ac:chgData name="Federico Ramognino" userId="cdd6b449-5257-48b2-9971-41df0434ba87" providerId="ADAL" clId="{08827394-AF1A-468E-9DA3-B8974013FAC5}" dt="2024-09-18T12:59:23.577" v="8966" actId="21"/>
          <ac:picMkLst>
            <pc:docMk/>
            <pc:sldMk cId="3463842619" sldId="308"/>
            <ac:picMk id="22" creationId="{59C0D4ED-6FAF-D736-3B1F-7A2650295921}"/>
          </ac:picMkLst>
        </pc:picChg>
        <pc:picChg chg="add mod">
          <ac:chgData name="Federico Ramognino" userId="cdd6b449-5257-48b2-9971-41df0434ba87" providerId="ADAL" clId="{08827394-AF1A-468E-9DA3-B8974013FAC5}" dt="2024-09-23T14:17:17.598" v="26301" actId="1036"/>
          <ac:picMkLst>
            <pc:docMk/>
            <pc:sldMk cId="3463842619" sldId="308"/>
            <ac:picMk id="23" creationId="{59C0D4ED-6FAF-D736-3B1F-7A2650295921}"/>
          </ac:picMkLst>
        </pc:picChg>
        <pc:cxnChg chg="mod">
          <ac:chgData name="Federico Ramognino" userId="cdd6b449-5257-48b2-9971-41df0434ba87" providerId="ADAL" clId="{08827394-AF1A-468E-9DA3-B8974013FAC5}" dt="2024-09-24T11:36:10.476" v="29990"/>
          <ac:cxnSpMkLst>
            <pc:docMk/>
            <pc:sldMk cId="3463842619" sldId="308"/>
            <ac:cxnSpMk id="16" creationId="{C3ABB326-7E84-B527-CB4B-AA547534A84B}"/>
          </ac:cxnSpMkLst>
        </pc:cxnChg>
      </pc:sldChg>
      <pc:sldChg chg="addSp delSp modSp add mod">
        <pc:chgData name="Federico Ramognino" userId="cdd6b449-5257-48b2-9971-41df0434ba87" providerId="ADAL" clId="{08827394-AF1A-468E-9DA3-B8974013FAC5}" dt="2024-09-24T11:44:50.163" v="30475" actId="207"/>
        <pc:sldMkLst>
          <pc:docMk/>
          <pc:sldMk cId="4047935538" sldId="309"/>
        </pc:sldMkLst>
        <pc:spChg chg="del">
          <ac:chgData name="Federico Ramognino" userId="cdd6b449-5257-48b2-9971-41df0434ba87" providerId="ADAL" clId="{08827394-AF1A-468E-9DA3-B8974013FAC5}" dt="2024-09-24T11:44:07.938" v="30405" actId="478"/>
          <ac:spMkLst>
            <pc:docMk/>
            <pc:sldMk cId="4047935538" sldId="309"/>
            <ac:spMk id="4" creationId="{3B841698-03F8-15CC-1B58-43BF95B45D32}"/>
          </ac:spMkLst>
        </pc:spChg>
        <pc:spChg chg="ord">
          <ac:chgData name="Federico Ramognino" userId="cdd6b449-5257-48b2-9971-41df0434ba87" providerId="ADAL" clId="{08827394-AF1A-468E-9DA3-B8974013FAC5}" dt="2024-09-18T13:23:00.323" v="9109" actId="167"/>
          <ac:spMkLst>
            <pc:docMk/>
            <pc:sldMk cId="4047935538" sldId="309"/>
            <ac:spMk id="6" creationId="{DBDEB161-BE06-FA6B-EB80-066A59686082}"/>
          </ac:spMkLst>
        </pc:spChg>
        <pc:spChg chg="ord">
          <ac:chgData name="Federico Ramognino" userId="cdd6b449-5257-48b2-9971-41df0434ba87" providerId="ADAL" clId="{08827394-AF1A-468E-9DA3-B8974013FAC5}" dt="2024-09-23T14:17:32.635" v="26305" actId="166"/>
          <ac:spMkLst>
            <pc:docMk/>
            <pc:sldMk cId="4047935538" sldId="309"/>
            <ac:spMk id="10" creationId="{C486009E-0F5B-E44B-7EFD-6D786DE8AA3C}"/>
          </ac:spMkLst>
        </pc:spChg>
        <pc:spChg chg="add mod">
          <ac:chgData name="Federico Ramognino" userId="cdd6b449-5257-48b2-9971-41df0434ba87" providerId="ADAL" clId="{08827394-AF1A-468E-9DA3-B8974013FAC5}" dt="2024-09-23T14:17:29.135" v="26304"/>
          <ac:spMkLst>
            <pc:docMk/>
            <pc:sldMk cId="4047935538" sldId="309"/>
            <ac:spMk id="12" creationId="{3FBAB677-D164-46DD-6A02-CF07BC14E044}"/>
          </ac:spMkLst>
        </pc:spChg>
        <pc:spChg chg="add mod">
          <ac:chgData name="Federico Ramognino" userId="cdd6b449-5257-48b2-9971-41df0434ba87" providerId="ADAL" clId="{08827394-AF1A-468E-9DA3-B8974013FAC5}" dt="2024-09-18T13:16:43.958" v="9044" actId="1076"/>
          <ac:spMkLst>
            <pc:docMk/>
            <pc:sldMk cId="4047935538" sldId="309"/>
            <ac:spMk id="16" creationId="{822870D9-C8FA-7ACB-A0EA-03994DCC7FAD}"/>
          </ac:spMkLst>
        </pc:spChg>
        <pc:spChg chg="add mod">
          <ac:chgData name="Federico Ramognino" userId="cdd6b449-5257-48b2-9971-41df0434ba87" providerId="ADAL" clId="{08827394-AF1A-468E-9DA3-B8974013FAC5}" dt="2024-09-24T11:44:50.163" v="30475" actId="207"/>
          <ac:spMkLst>
            <pc:docMk/>
            <pc:sldMk cId="4047935538" sldId="309"/>
            <ac:spMk id="16" creationId="{8DE33BB1-F770-ED95-BA64-4962B9AA1F85}"/>
          </ac:spMkLst>
        </pc:spChg>
        <pc:spChg chg="add del">
          <ac:chgData name="Federico Ramognino" userId="cdd6b449-5257-48b2-9971-41df0434ba87" providerId="ADAL" clId="{08827394-AF1A-468E-9DA3-B8974013FAC5}" dt="2024-09-18T13:16:59.668" v="9047" actId="22"/>
          <ac:spMkLst>
            <pc:docMk/>
            <pc:sldMk cId="4047935538" sldId="309"/>
            <ac:spMk id="20" creationId="{8C504049-7080-DADE-1501-49AC0B3E098E}"/>
          </ac:spMkLst>
        </pc:spChg>
        <pc:spChg chg="add mod">
          <ac:chgData name="Federico Ramognino" userId="cdd6b449-5257-48b2-9971-41df0434ba87" providerId="ADAL" clId="{08827394-AF1A-468E-9DA3-B8974013FAC5}" dt="2024-09-18T13:23:22.137" v="9117" actId="14100"/>
          <ac:spMkLst>
            <pc:docMk/>
            <pc:sldMk cId="4047935538" sldId="309"/>
            <ac:spMk id="28" creationId="{BD6EB1D5-8EEE-3ED2-5998-5C65180550F6}"/>
          </ac:spMkLst>
        </pc:spChg>
        <pc:grpChg chg="del">
          <ac:chgData name="Federico Ramognino" userId="cdd6b449-5257-48b2-9971-41df0434ba87" providerId="ADAL" clId="{08827394-AF1A-468E-9DA3-B8974013FAC5}" dt="2024-09-24T07:13:50.039" v="27004" actId="478"/>
          <ac:grpSpMkLst>
            <pc:docMk/>
            <pc:sldMk cId="4047935538" sldId="309"/>
            <ac:grpSpMk id="7" creationId="{A20872B1-A082-EC6F-0310-A5ABD115172C}"/>
          </ac:grpSpMkLst>
        </pc:grpChg>
        <pc:grpChg chg="add del mod">
          <ac:chgData name="Federico Ramognino" userId="cdd6b449-5257-48b2-9971-41df0434ba87" providerId="ADAL" clId="{08827394-AF1A-468E-9DA3-B8974013FAC5}" dt="2024-09-18T13:01:44.503" v="8987" actId="478"/>
          <ac:grpSpMkLst>
            <pc:docMk/>
            <pc:sldMk cId="4047935538" sldId="309"/>
            <ac:grpSpMk id="14" creationId="{F70A3664-6AD1-8039-41B1-2589411B7386}"/>
          </ac:grpSpMkLst>
        </pc:grpChg>
        <pc:grpChg chg="add del mod">
          <ac:chgData name="Federico Ramognino" userId="cdd6b449-5257-48b2-9971-41df0434ba87" providerId="ADAL" clId="{08827394-AF1A-468E-9DA3-B8974013FAC5}" dt="2024-09-18T13:22:30.674" v="9105" actId="478"/>
          <ac:grpSpMkLst>
            <pc:docMk/>
            <pc:sldMk cId="4047935538" sldId="309"/>
            <ac:grpSpMk id="24" creationId="{A3A1C406-539F-C440-03F4-3FEF50984F20}"/>
          </ac:grpSpMkLst>
        </pc:grpChg>
        <pc:picChg chg="mod">
          <ac:chgData name="Federico Ramognino" userId="cdd6b449-5257-48b2-9971-41df0434ba87" providerId="ADAL" clId="{08827394-AF1A-468E-9DA3-B8974013FAC5}" dt="2024-09-24T07:10:13.352" v="26963" actId="1076"/>
          <ac:picMkLst>
            <pc:docMk/>
            <pc:sldMk cId="4047935538" sldId="309"/>
            <ac:picMk id="9" creationId="{4ECA169B-F02C-2026-3FC7-78F7477F3275}"/>
          </ac:picMkLst>
        </pc:picChg>
        <pc:picChg chg="add del mod">
          <ac:chgData name="Federico Ramognino" userId="cdd6b449-5257-48b2-9971-41df0434ba87" providerId="ADAL" clId="{08827394-AF1A-468E-9DA3-B8974013FAC5}" dt="2024-09-18T13:01:43.323" v="8986" actId="21"/>
          <ac:picMkLst>
            <pc:docMk/>
            <pc:sldMk cId="4047935538" sldId="309"/>
            <ac:picMk id="12" creationId="{37B5011D-89F8-9970-62BD-C3FB88E26ACF}"/>
          </ac:picMkLst>
        </pc:picChg>
        <pc:picChg chg="add del mod">
          <ac:chgData name="Federico Ramognino" userId="cdd6b449-5257-48b2-9971-41df0434ba87" providerId="ADAL" clId="{08827394-AF1A-468E-9DA3-B8974013FAC5}" dt="2024-09-24T07:13:36.479" v="26990" actId="21"/>
          <ac:picMkLst>
            <pc:docMk/>
            <pc:sldMk cId="4047935538" sldId="309"/>
            <ac:picMk id="13" creationId="{1257277B-DCAC-DEBF-2CB5-0A32DDA6249B}"/>
          </ac:picMkLst>
        </pc:picChg>
        <pc:picChg chg="add del mod topLvl">
          <ac:chgData name="Federico Ramognino" userId="cdd6b449-5257-48b2-9971-41df0434ba87" providerId="ADAL" clId="{08827394-AF1A-468E-9DA3-B8974013FAC5}" dt="2024-09-18T13:22:01.113" v="9096" actId="21"/>
          <ac:picMkLst>
            <pc:docMk/>
            <pc:sldMk cId="4047935538" sldId="309"/>
            <ac:picMk id="13" creationId="{37B5011D-89F8-9970-62BD-C3FB88E26ACF}"/>
          </ac:picMkLst>
        </pc:picChg>
        <pc:picChg chg="add del mod">
          <ac:chgData name="Federico Ramognino" userId="cdd6b449-5257-48b2-9971-41df0434ba87" providerId="ADAL" clId="{08827394-AF1A-468E-9DA3-B8974013FAC5}" dt="2024-09-24T07:13:47.935" v="27003" actId="21"/>
          <ac:picMkLst>
            <pc:docMk/>
            <pc:sldMk cId="4047935538" sldId="309"/>
            <ac:picMk id="14" creationId="{EEF12AED-B20D-DCA5-C63C-0348BD94EA8D}"/>
          </ac:picMkLst>
        </pc:picChg>
        <pc:picChg chg="add mod ord">
          <ac:chgData name="Federico Ramognino" userId="cdd6b449-5257-48b2-9971-41df0434ba87" providerId="ADAL" clId="{08827394-AF1A-468E-9DA3-B8974013FAC5}" dt="2024-09-24T07:13:52.586" v="27006" actId="167"/>
          <ac:picMkLst>
            <pc:docMk/>
            <pc:sldMk cId="4047935538" sldId="309"/>
            <ac:picMk id="15" creationId="{EEF12AED-B20D-DCA5-C63C-0348BD94EA8D}"/>
          </ac:picMkLst>
        </pc:picChg>
        <pc:picChg chg="mod modCrop">
          <ac:chgData name="Federico Ramognino" userId="cdd6b449-5257-48b2-9971-41df0434ba87" providerId="ADAL" clId="{08827394-AF1A-468E-9DA3-B8974013FAC5}" dt="2024-09-18T13:01:22.213" v="8979" actId="18131"/>
          <ac:picMkLst>
            <pc:docMk/>
            <pc:sldMk cId="4047935538" sldId="309"/>
            <ac:picMk id="21" creationId="{F2CC76A5-4C87-95E4-D98D-EC2030602BDC}"/>
          </ac:picMkLst>
        </pc:picChg>
        <pc:picChg chg="add mod topLvl modCrop">
          <ac:chgData name="Federico Ramognino" userId="cdd6b449-5257-48b2-9971-41df0434ba87" providerId="ADAL" clId="{08827394-AF1A-468E-9DA3-B8974013FAC5}" dt="2024-09-18T13:22:00.225" v="9095" actId="21"/>
          <ac:picMkLst>
            <pc:docMk/>
            <pc:sldMk cId="4047935538" sldId="309"/>
            <ac:picMk id="23" creationId="{0E0C3535-FBC7-FB33-02A3-C628B2074D3E}"/>
          </ac:picMkLst>
        </pc:picChg>
        <pc:picChg chg="add mod">
          <ac:chgData name="Federico Ramognino" userId="cdd6b449-5257-48b2-9971-41df0434ba87" providerId="ADAL" clId="{08827394-AF1A-468E-9DA3-B8974013FAC5}" dt="2024-09-18T13:21:45.070" v="9092" actId="1076"/>
          <ac:picMkLst>
            <pc:docMk/>
            <pc:sldMk cId="4047935538" sldId="309"/>
            <ac:picMk id="25" creationId="{26B857C6-1FBD-A604-0E4D-58837688F3F0}"/>
          </ac:picMkLst>
        </pc:picChg>
        <pc:picChg chg="add del mod">
          <ac:chgData name="Federico Ramognino" userId="cdd6b449-5257-48b2-9971-41df0434ba87" providerId="ADAL" clId="{08827394-AF1A-468E-9DA3-B8974013FAC5}" dt="2024-09-18T13:22:29.144" v="9104" actId="21"/>
          <ac:picMkLst>
            <pc:docMk/>
            <pc:sldMk cId="4047935538" sldId="309"/>
            <ac:picMk id="26" creationId="{3855A590-65F0-DD80-D4B6-5C78C984DA00}"/>
          </ac:picMkLst>
        </pc:picChg>
        <pc:picChg chg="add mod ord">
          <ac:chgData name="Federico Ramognino" userId="cdd6b449-5257-48b2-9971-41df0434ba87" providerId="ADAL" clId="{08827394-AF1A-468E-9DA3-B8974013FAC5}" dt="2024-09-18T13:22:56.154" v="9108" actId="167"/>
          <ac:picMkLst>
            <pc:docMk/>
            <pc:sldMk cId="4047935538" sldId="309"/>
            <ac:picMk id="27" creationId="{3855A590-65F0-DD80-D4B6-5C78C984DA00}"/>
          </ac:picMkLst>
        </pc:picChg>
      </pc:sldChg>
      <pc:sldChg chg="addSp delSp modSp add mod">
        <pc:chgData name="Federico Ramognino" userId="cdd6b449-5257-48b2-9971-41df0434ba87" providerId="ADAL" clId="{08827394-AF1A-468E-9DA3-B8974013FAC5}" dt="2024-09-24T11:43:44.833" v="30404"/>
        <pc:sldMkLst>
          <pc:docMk/>
          <pc:sldMk cId="1112931877" sldId="310"/>
        </pc:sldMkLst>
        <pc:spChg chg="del">
          <ac:chgData name="Federico Ramognino" userId="cdd6b449-5257-48b2-9971-41df0434ba87" providerId="ADAL" clId="{08827394-AF1A-468E-9DA3-B8974013FAC5}" dt="2024-09-24T11:43:44.047" v="30403" actId="478"/>
          <ac:spMkLst>
            <pc:docMk/>
            <pc:sldMk cId="1112931877" sldId="310"/>
            <ac:spMk id="4" creationId="{3B841698-03F8-15CC-1B58-43BF95B45D32}"/>
          </ac:spMkLst>
        </pc:spChg>
        <pc:spChg chg="ord">
          <ac:chgData name="Federico Ramognino" userId="cdd6b449-5257-48b2-9971-41df0434ba87" providerId="ADAL" clId="{08827394-AF1A-468E-9DA3-B8974013FAC5}" dt="2024-09-23T14:17:26.687" v="26303" actId="166"/>
          <ac:spMkLst>
            <pc:docMk/>
            <pc:sldMk cId="1112931877" sldId="310"/>
            <ac:spMk id="10" creationId="{C486009E-0F5B-E44B-7EFD-6D786DE8AA3C}"/>
          </ac:spMkLst>
        </pc:spChg>
        <pc:spChg chg="add mod">
          <ac:chgData name="Federico Ramognino" userId="cdd6b449-5257-48b2-9971-41df0434ba87" providerId="ADAL" clId="{08827394-AF1A-468E-9DA3-B8974013FAC5}" dt="2024-09-18T13:23:06.945" v="9110"/>
          <ac:spMkLst>
            <pc:docMk/>
            <pc:sldMk cId="1112931877" sldId="310"/>
            <ac:spMk id="12" creationId="{B958587D-9230-DBC2-49A0-AA7AEA2A0F20}"/>
          </ac:spMkLst>
        </pc:spChg>
        <pc:spChg chg="add mod">
          <ac:chgData name="Federico Ramognino" userId="cdd6b449-5257-48b2-9971-41df0434ba87" providerId="ADAL" clId="{08827394-AF1A-468E-9DA3-B8974013FAC5}" dt="2024-09-23T14:17:19.582" v="26302"/>
          <ac:spMkLst>
            <pc:docMk/>
            <pc:sldMk cId="1112931877" sldId="310"/>
            <ac:spMk id="12" creationId="{E5567C32-F953-3EBD-C797-ED46396BA043}"/>
          </ac:spMkLst>
        </pc:spChg>
        <pc:spChg chg="mod">
          <ac:chgData name="Federico Ramognino" userId="cdd6b449-5257-48b2-9971-41df0434ba87" providerId="ADAL" clId="{08827394-AF1A-468E-9DA3-B8974013FAC5}" dt="2024-09-24T11:43:36.161" v="30402" actId="115"/>
          <ac:spMkLst>
            <pc:docMk/>
            <pc:sldMk cId="1112931877" sldId="310"/>
            <ac:spMk id="16" creationId="{5BB9E212-E30F-7623-2FC7-9353DA1F29A3}"/>
          </ac:spMkLst>
        </pc:spChg>
        <pc:spChg chg="add mod">
          <ac:chgData name="Federico Ramognino" userId="cdd6b449-5257-48b2-9971-41df0434ba87" providerId="ADAL" clId="{08827394-AF1A-468E-9DA3-B8974013FAC5}" dt="2024-09-24T11:43:44.833" v="30404"/>
          <ac:spMkLst>
            <pc:docMk/>
            <pc:sldMk cId="1112931877" sldId="310"/>
            <ac:spMk id="17" creationId="{D2AEE267-EBB3-4CDE-60BA-8E58D1C9C4D7}"/>
          </ac:spMkLst>
        </pc:spChg>
        <pc:spChg chg="mod">
          <ac:chgData name="Federico Ramognino" userId="cdd6b449-5257-48b2-9971-41df0434ba87" providerId="ADAL" clId="{08827394-AF1A-468E-9DA3-B8974013FAC5}" dt="2024-09-18T13:00:48.540" v="8976" actId="14100"/>
          <ac:spMkLst>
            <pc:docMk/>
            <pc:sldMk cId="1112931877" sldId="310"/>
            <ac:spMk id="24" creationId="{6A1BD07E-D7BD-5E24-258E-4C5C4B5A5A43}"/>
          </ac:spMkLst>
        </pc:spChg>
        <pc:grpChg chg="del">
          <ac:chgData name="Federico Ramognino" userId="cdd6b449-5257-48b2-9971-41df0434ba87" providerId="ADAL" clId="{08827394-AF1A-468E-9DA3-B8974013FAC5}" dt="2024-09-24T07:13:54.447" v="27007" actId="478"/>
          <ac:grpSpMkLst>
            <pc:docMk/>
            <pc:sldMk cId="1112931877" sldId="310"/>
            <ac:grpSpMk id="7" creationId="{A20872B1-A082-EC6F-0310-A5ABD115172C}"/>
          </ac:grpSpMkLst>
        </pc:grpChg>
        <pc:grpChg chg="add mod">
          <ac:chgData name="Federico Ramognino" userId="cdd6b449-5257-48b2-9971-41df0434ba87" providerId="ADAL" clId="{08827394-AF1A-468E-9DA3-B8974013FAC5}" dt="2024-09-24T11:41:30.070" v="30211" actId="1076"/>
          <ac:grpSpMkLst>
            <pc:docMk/>
            <pc:sldMk cId="1112931877" sldId="310"/>
            <ac:grpSpMk id="14" creationId="{1E3891B6-40D5-D7DA-41F2-1B7265A84B3C}"/>
          </ac:grpSpMkLst>
        </pc:grpChg>
        <pc:picChg chg="add mod ord">
          <ac:chgData name="Federico Ramognino" userId="cdd6b449-5257-48b2-9971-41df0434ba87" providerId="ADAL" clId="{08827394-AF1A-468E-9DA3-B8974013FAC5}" dt="2024-09-24T07:13:57.413" v="27009" actId="167"/>
          <ac:picMkLst>
            <pc:docMk/>
            <pc:sldMk cId="1112931877" sldId="310"/>
            <ac:picMk id="13" creationId="{BBEF07AE-1BF8-BC0B-39C6-B6E836DC6725}"/>
          </ac:picMkLst>
        </pc:picChg>
        <pc:picChg chg="mod">
          <ac:chgData name="Federico Ramognino" userId="cdd6b449-5257-48b2-9971-41df0434ba87" providerId="ADAL" clId="{08827394-AF1A-468E-9DA3-B8974013FAC5}" dt="2024-09-24T11:41:26.895" v="30210" actId="1076"/>
          <ac:picMkLst>
            <pc:docMk/>
            <pc:sldMk cId="1112931877" sldId="310"/>
            <ac:picMk id="23" creationId="{59C0D4ED-6FAF-D736-3B1F-7A2650295921}"/>
          </ac:picMkLst>
        </pc:picChg>
        <pc:cxnChg chg="mod">
          <ac:chgData name="Federico Ramognino" userId="cdd6b449-5257-48b2-9971-41df0434ba87" providerId="ADAL" clId="{08827394-AF1A-468E-9DA3-B8974013FAC5}" dt="2024-09-24T11:43:19.045" v="30395" actId="1076"/>
          <ac:cxnSpMkLst>
            <pc:docMk/>
            <pc:sldMk cId="1112931877" sldId="310"/>
            <ac:cxnSpMk id="15" creationId="{35A89C28-23F2-36C5-959F-FDDFA1A9B1EC}"/>
          </ac:cxnSpMkLst>
        </pc:cxnChg>
      </pc:sldChg>
      <pc:sldChg chg="addSp delSp modSp add del mod ord">
        <pc:chgData name="Federico Ramognino" userId="cdd6b449-5257-48b2-9971-41df0434ba87" providerId="ADAL" clId="{08827394-AF1A-468E-9DA3-B8974013FAC5}" dt="2024-09-23T13:49:30.334" v="26268" actId="47"/>
        <pc:sldMkLst>
          <pc:docMk/>
          <pc:sldMk cId="789918520" sldId="311"/>
        </pc:sldMkLst>
        <pc:spChg chg="mod">
          <ac:chgData name="Federico Ramognino" userId="cdd6b449-5257-48b2-9971-41df0434ba87" providerId="ADAL" clId="{08827394-AF1A-468E-9DA3-B8974013FAC5}" dt="2024-09-18T13:18:26.299" v="9053" actId="20577"/>
          <ac:spMkLst>
            <pc:docMk/>
            <pc:sldMk cId="789918520" sldId="311"/>
            <ac:spMk id="2" creationId="{CE7AD7B2-947E-43F2-6F51-A3A6CD72007D}"/>
          </ac:spMkLst>
        </pc:spChg>
        <pc:spChg chg="mod ord">
          <ac:chgData name="Federico Ramognino" userId="cdd6b449-5257-48b2-9971-41df0434ba87" providerId="ADAL" clId="{08827394-AF1A-468E-9DA3-B8974013FAC5}" dt="2024-09-18T14:41:00.242" v="9261" actId="14100"/>
          <ac:spMkLst>
            <pc:docMk/>
            <pc:sldMk cId="789918520" sldId="311"/>
            <ac:spMk id="6" creationId="{36FCFEB4-AEC5-8B96-F174-2D404A684E87}"/>
          </ac:spMkLst>
        </pc:spChg>
        <pc:spChg chg="ord">
          <ac:chgData name="Federico Ramognino" userId="cdd6b449-5257-48b2-9971-41df0434ba87" providerId="ADAL" clId="{08827394-AF1A-468E-9DA3-B8974013FAC5}" dt="2024-09-18T14:40:15.717" v="9247" actId="167"/>
          <ac:spMkLst>
            <pc:docMk/>
            <pc:sldMk cId="789918520" sldId="311"/>
            <ac:spMk id="8" creationId="{37424DBB-0E69-EAF1-F6F5-E3A7A6D1F125}"/>
          </ac:spMkLst>
        </pc:spChg>
        <pc:spChg chg="mod">
          <ac:chgData name="Federico Ramognino" userId="cdd6b449-5257-48b2-9971-41df0434ba87" providerId="ADAL" clId="{08827394-AF1A-468E-9DA3-B8974013FAC5}" dt="2024-09-23T13:37:07.340" v="25501"/>
          <ac:spMkLst>
            <pc:docMk/>
            <pc:sldMk cId="789918520" sldId="311"/>
            <ac:spMk id="9" creationId="{BD1E91A3-50DA-3203-1BB4-CA12FDD782E3}"/>
          </ac:spMkLst>
        </pc:spChg>
        <pc:spChg chg="add mod">
          <ac:chgData name="Federico Ramognino" userId="cdd6b449-5257-48b2-9971-41df0434ba87" providerId="ADAL" clId="{08827394-AF1A-468E-9DA3-B8974013FAC5}" dt="2024-09-18T14:41:04.526" v="9264" actId="1076"/>
          <ac:spMkLst>
            <pc:docMk/>
            <pc:sldMk cId="789918520" sldId="311"/>
            <ac:spMk id="16" creationId="{1B8E4194-3D06-6C8F-4BEF-C36CC0BB88C2}"/>
          </ac:spMkLst>
        </pc:spChg>
        <pc:grpChg chg="add mod">
          <ac:chgData name="Federico Ramognino" userId="cdd6b449-5257-48b2-9971-41df0434ba87" providerId="ADAL" clId="{08827394-AF1A-468E-9DA3-B8974013FAC5}" dt="2024-09-23T13:37:14.439" v="25503" actId="1076"/>
          <ac:grpSpMkLst>
            <pc:docMk/>
            <pc:sldMk cId="789918520" sldId="311"/>
            <ac:grpSpMk id="4" creationId="{67166E6E-812C-1FFF-63EA-3DF887A1D40C}"/>
          </ac:grpSpMkLst>
        </pc:grpChg>
        <pc:picChg chg="del">
          <ac:chgData name="Federico Ramognino" userId="cdd6b449-5257-48b2-9971-41df0434ba87" providerId="ADAL" clId="{08827394-AF1A-468E-9DA3-B8974013FAC5}" dt="2024-09-18T14:37:38.154" v="9225" actId="478"/>
          <ac:picMkLst>
            <pc:docMk/>
            <pc:sldMk cId="789918520" sldId="311"/>
            <ac:picMk id="7" creationId="{2FFC3DB7-8BCC-AE39-0C05-E572B696B232}"/>
          </ac:picMkLst>
        </pc:picChg>
        <pc:picChg chg="add del mod modCrop">
          <ac:chgData name="Federico Ramognino" userId="cdd6b449-5257-48b2-9971-41df0434ba87" providerId="ADAL" clId="{08827394-AF1A-468E-9DA3-B8974013FAC5}" dt="2024-09-18T14:37:36.017" v="9224" actId="21"/>
          <ac:picMkLst>
            <pc:docMk/>
            <pc:sldMk cId="789918520" sldId="311"/>
            <ac:picMk id="9" creationId="{327B3CC5-2392-768B-9D97-05A530300D1F}"/>
          </ac:picMkLst>
        </pc:picChg>
        <pc:picChg chg="add del mod modCrop">
          <ac:chgData name="Federico Ramognino" userId="cdd6b449-5257-48b2-9971-41df0434ba87" providerId="ADAL" clId="{08827394-AF1A-468E-9DA3-B8974013FAC5}" dt="2024-09-18T14:40:37.637" v="9254" actId="478"/>
          <ac:picMkLst>
            <pc:docMk/>
            <pc:sldMk cId="789918520" sldId="311"/>
            <ac:picMk id="10" creationId="{327B3CC5-2392-768B-9D97-05A530300D1F}"/>
          </ac:picMkLst>
        </pc:picChg>
        <pc:picChg chg="add mod">
          <ac:chgData name="Federico Ramognino" userId="cdd6b449-5257-48b2-9971-41df0434ba87" providerId="ADAL" clId="{08827394-AF1A-468E-9DA3-B8974013FAC5}" dt="2024-09-18T14:37:41.244" v="9228"/>
          <ac:picMkLst>
            <pc:docMk/>
            <pc:sldMk cId="789918520" sldId="311"/>
            <ac:picMk id="11" creationId="{6C1BC412-5385-472C-4DE0-F3F227D3B42B}"/>
          </ac:picMkLst>
        </pc:picChg>
        <pc:picChg chg="add del mod modCrop">
          <ac:chgData name="Federico Ramognino" userId="cdd6b449-5257-48b2-9971-41df0434ba87" providerId="ADAL" clId="{08827394-AF1A-468E-9DA3-B8974013FAC5}" dt="2024-09-18T14:40:37.637" v="9254" actId="478"/>
          <ac:picMkLst>
            <pc:docMk/>
            <pc:sldMk cId="789918520" sldId="311"/>
            <ac:picMk id="12" creationId="{09C0CD67-B9B3-3D56-D42E-A3A02FE0B95D}"/>
          </ac:picMkLst>
        </pc:picChg>
        <pc:picChg chg="add del mod modCrop">
          <ac:chgData name="Federico Ramognino" userId="cdd6b449-5257-48b2-9971-41df0434ba87" providerId="ADAL" clId="{08827394-AF1A-468E-9DA3-B8974013FAC5}" dt="2024-09-18T14:40:37.637" v="9254" actId="478"/>
          <ac:picMkLst>
            <pc:docMk/>
            <pc:sldMk cId="789918520" sldId="311"/>
            <ac:picMk id="13" creationId="{CE5246F8-0DC1-B230-4332-6BF128DBD728}"/>
          </ac:picMkLst>
        </pc:picChg>
        <pc:picChg chg="add del mod">
          <ac:chgData name="Federico Ramognino" userId="cdd6b449-5257-48b2-9971-41df0434ba87" providerId="ADAL" clId="{08827394-AF1A-468E-9DA3-B8974013FAC5}" dt="2024-09-18T14:40:34.852" v="9253" actId="21"/>
          <ac:picMkLst>
            <pc:docMk/>
            <pc:sldMk cId="789918520" sldId="311"/>
            <ac:picMk id="14" creationId="{57209B9B-A4BF-640D-5CCC-3B576C2DDA5F}"/>
          </ac:picMkLst>
        </pc:picChg>
        <pc:picChg chg="add mod">
          <ac:chgData name="Federico Ramognino" userId="cdd6b449-5257-48b2-9971-41df0434ba87" providerId="ADAL" clId="{08827394-AF1A-468E-9DA3-B8974013FAC5}" dt="2024-09-18T14:40:41.517" v="9256" actId="14861"/>
          <ac:picMkLst>
            <pc:docMk/>
            <pc:sldMk cId="789918520" sldId="311"/>
            <ac:picMk id="15" creationId="{57209B9B-A4BF-640D-5CCC-3B576C2DDA5F}"/>
          </ac:picMkLst>
        </pc:picChg>
        <pc:cxnChg chg="mod">
          <ac:chgData name="Federico Ramognino" userId="cdd6b449-5257-48b2-9971-41df0434ba87" providerId="ADAL" clId="{08827394-AF1A-468E-9DA3-B8974013FAC5}" dt="2024-09-23T13:37:07.340" v="25501"/>
          <ac:cxnSpMkLst>
            <pc:docMk/>
            <pc:sldMk cId="789918520" sldId="311"/>
            <ac:cxnSpMk id="7" creationId="{C83D80D1-F30F-DCAD-CD25-D48CC4A317B7}"/>
          </ac:cxnSpMkLst>
        </pc:cxnChg>
      </pc:sldChg>
      <pc:sldChg chg="modSp new del mod">
        <pc:chgData name="Federico Ramognino" userId="cdd6b449-5257-48b2-9971-41df0434ba87" providerId="ADAL" clId="{08827394-AF1A-468E-9DA3-B8974013FAC5}" dt="2024-09-18T13:16:41.450" v="9040" actId="680"/>
        <pc:sldMkLst>
          <pc:docMk/>
          <pc:sldMk cId="1433934440" sldId="311"/>
        </pc:sldMkLst>
        <pc:spChg chg="mod">
          <ac:chgData name="Federico Ramognino" userId="cdd6b449-5257-48b2-9971-41df0434ba87" providerId="ADAL" clId="{08827394-AF1A-468E-9DA3-B8974013FAC5}" dt="2024-09-18T13:16:41.184" v="9039" actId="20577"/>
          <ac:spMkLst>
            <pc:docMk/>
            <pc:sldMk cId="1433934440" sldId="311"/>
            <ac:spMk id="2" creationId="{040CFECA-A200-F802-1483-0F4760DF2FE6}"/>
          </ac:spMkLst>
        </pc:spChg>
      </pc:sldChg>
      <pc:sldChg chg="modSp add del mod">
        <pc:chgData name="Federico Ramognino" userId="cdd6b449-5257-48b2-9971-41df0434ba87" providerId="ADAL" clId="{08827394-AF1A-468E-9DA3-B8974013FAC5}" dt="2024-09-18T14:43:26.288" v="9293" actId="2696"/>
        <pc:sldMkLst>
          <pc:docMk/>
          <pc:sldMk cId="2352400911" sldId="312"/>
        </pc:sldMkLst>
        <pc:spChg chg="mod ord">
          <ac:chgData name="Federico Ramognino" userId="cdd6b449-5257-48b2-9971-41df0434ba87" providerId="ADAL" clId="{08827394-AF1A-468E-9DA3-B8974013FAC5}" dt="2024-09-18T14:42:19.926" v="9275" actId="166"/>
          <ac:spMkLst>
            <pc:docMk/>
            <pc:sldMk cId="2352400911" sldId="312"/>
            <ac:spMk id="6" creationId="{36FCFEB4-AEC5-8B96-F174-2D404A684E87}"/>
          </ac:spMkLst>
        </pc:spChg>
        <pc:spChg chg="ord">
          <ac:chgData name="Federico Ramognino" userId="cdd6b449-5257-48b2-9971-41df0434ba87" providerId="ADAL" clId="{08827394-AF1A-468E-9DA3-B8974013FAC5}" dt="2024-09-18T14:42:15.671" v="9273" actId="167"/>
          <ac:spMkLst>
            <pc:docMk/>
            <pc:sldMk cId="2352400911" sldId="312"/>
            <ac:spMk id="8" creationId="{37424DBB-0E69-EAF1-F6F5-E3A7A6D1F125}"/>
          </ac:spMkLst>
        </pc:spChg>
      </pc:sldChg>
      <pc:sldChg chg="modSp add del mod">
        <pc:chgData name="Federico Ramognino" userId="cdd6b449-5257-48b2-9971-41df0434ba87" providerId="ADAL" clId="{08827394-AF1A-468E-9DA3-B8974013FAC5}" dt="2024-09-18T14:45:19.672" v="9301" actId="2696"/>
        <pc:sldMkLst>
          <pc:docMk/>
          <pc:sldMk cId="2674546602" sldId="312"/>
        </pc:sldMkLst>
        <pc:picChg chg="mod modCrop">
          <ac:chgData name="Federico Ramognino" userId="cdd6b449-5257-48b2-9971-41df0434ba87" providerId="ADAL" clId="{08827394-AF1A-468E-9DA3-B8974013FAC5}" dt="2024-09-18T14:44:42.217" v="9297" actId="18131"/>
          <ac:picMkLst>
            <pc:docMk/>
            <pc:sldMk cId="2674546602" sldId="312"/>
            <ac:picMk id="10" creationId="{327B3CC5-2392-768B-9D97-05A530300D1F}"/>
          </ac:picMkLst>
        </pc:picChg>
      </pc:sldChg>
      <pc:sldChg chg="add del">
        <pc:chgData name="Federico Ramognino" userId="cdd6b449-5257-48b2-9971-41df0434ba87" providerId="ADAL" clId="{08827394-AF1A-468E-9DA3-B8974013FAC5}" dt="2024-09-18T14:41:52.400" v="9271" actId="2696"/>
        <pc:sldMkLst>
          <pc:docMk/>
          <pc:sldMk cId="2824283419" sldId="312"/>
        </pc:sldMkLst>
      </pc:sldChg>
      <pc:sldChg chg="addSp delSp modSp add mod">
        <pc:chgData name="Federico Ramognino" userId="cdd6b449-5257-48b2-9971-41df0434ba87" providerId="ADAL" clId="{08827394-AF1A-468E-9DA3-B8974013FAC5}" dt="2024-09-24T12:06:40.080" v="31686" actId="21"/>
        <pc:sldMkLst>
          <pc:docMk/>
          <pc:sldMk cId="2977750611" sldId="312"/>
        </pc:sldMkLst>
        <pc:spChg chg="mod">
          <ac:chgData name="Federico Ramognino" userId="cdd6b449-5257-48b2-9971-41df0434ba87" providerId="ADAL" clId="{08827394-AF1A-468E-9DA3-B8974013FAC5}" dt="2024-09-20T15:02:16.945" v="18984"/>
          <ac:spMkLst>
            <pc:docMk/>
            <pc:sldMk cId="2977750611" sldId="312"/>
            <ac:spMk id="2" creationId="{CE7AD7B2-947E-43F2-6F51-A3A6CD72007D}"/>
          </ac:spMkLst>
        </pc:spChg>
        <pc:spChg chg="add mod topLvl">
          <ac:chgData name="Federico Ramognino" userId="cdd6b449-5257-48b2-9971-41df0434ba87" providerId="ADAL" clId="{08827394-AF1A-468E-9DA3-B8974013FAC5}" dt="2024-09-24T11:56:37.754" v="31023" actId="165"/>
          <ac:spMkLst>
            <pc:docMk/>
            <pc:sldMk cId="2977750611" sldId="312"/>
            <ac:spMk id="4" creationId="{CEC7C060-E5CE-FC6F-58E3-6F8441F7554E}"/>
          </ac:spMkLst>
        </pc:spChg>
        <pc:spChg chg="del mod topLvl">
          <ac:chgData name="Federico Ramognino" userId="cdd6b449-5257-48b2-9971-41df0434ba87" providerId="ADAL" clId="{08827394-AF1A-468E-9DA3-B8974013FAC5}" dt="2024-09-24T12:05:28.834" v="31680" actId="478"/>
          <ac:spMkLst>
            <pc:docMk/>
            <pc:sldMk cId="2977750611" sldId="312"/>
            <ac:spMk id="6" creationId="{36FCFEB4-AEC5-8B96-F174-2D404A684E87}"/>
          </ac:spMkLst>
        </pc:spChg>
        <pc:spChg chg="add del mod topLvl">
          <ac:chgData name="Federico Ramognino" userId="cdd6b449-5257-48b2-9971-41df0434ba87" providerId="ADAL" clId="{08827394-AF1A-468E-9DA3-B8974013FAC5}" dt="2024-09-24T12:05:28.834" v="31680" actId="478"/>
          <ac:spMkLst>
            <pc:docMk/>
            <pc:sldMk cId="2977750611" sldId="312"/>
            <ac:spMk id="7" creationId="{15BB441E-03DB-D3A8-2E1A-5E8814223319}"/>
          </ac:spMkLst>
        </pc:spChg>
        <pc:spChg chg="del">
          <ac:chgData name="Federico Ramognino" userId="cdd6b449-5257-48b2-9971-41df0434ba87" providerId="ADAL" clId="{08827394-AF1A-468E-9DA3-B8974013FAC5}" dt="2024-09-24T11:46:37.061" v="30534" actId="478"/>
          <ac:spMkLst>
            <pc:docMk/>
            <pc:sldMk cId="2977750611" sldId="312"/>
            <ac:spMk id="8" creationId="{37424DBB-0E69-EAF1-F6F5-E3A7A6D1F125}"/>
          </ac:spMkLst>
        </pc:spChg>
        <pc:spChg chg="mod">
          <ac:chgData name="Federico Ramognino" userId="cdd6b449-5257-48b2-9971-41df0434ba87" providerId="ADAL" clId="{08827394-AF1A-468E-9DA3-B8974013FAC5}" dt="2024-09-24T12:01:47.504" v="31536" actId="115"/>
          <ac:spMkLst>
            <pc:docMk/>
            <pc:sldMk cId="2977750611" sldId="312"/>
            <ac:spMk id="10" creationId="{2504E258-1919-4582-86AF-9963D1A67B11}"/>
          </ac:spMkLst>
        </pc:spChg>
        <pc:spChg chg="add del mod">
          <ac:chgData name="Federico Ramognino" userId="cdd6b449-5257-48b2-9971-41df0434ba87" providerId="ADAL" clId="{08827394-AF1A-468E-9DA3-B8974013FAC5}" dt="2024-09-24T12:05:28.834" v="31680" actId="478"/>
          <ac:spMkLst>
            <pc:docMk/>
            <pc:sldMk cId="2977750611" sldId="312"/>
            <ac:spMk id="13" creationId="{F3B9629B-41B3-C5A8-B53D-69B4986D11C6}"/>
          </ac:spMkLst>
        </pc:spChg>
        <pc:spChg chg="add del mod topLvl">
          <ac:chgData name="Federico Ramognino" userId="cdd6b449-5257-48b2-9971-41df0434ba87" providerId="ADAL" clId="{08827394-AF1A-468E-9DA3-B8974013FAC5}" dt="2024-09-24T12:05:28.834" v="31680" actId="478"/>
          <ac:spMkLst>
            <pc:docMk/>
            <pc:sldMk cId="2977750611" sldId="312"/>
            <ac:spMk id="18" creationId="{4B655587-2842-3C55-8D25-E73AD202EB67}"/>
          </ac:spMkLst>
        </pc:spChg>
        <pc:spChg chg="mod">
          <ac:chgData name="Federico Ramognino" userId="cdd6b449-5257-48b2-9971-41df0434ba87" providerId="ADAL" clId="{08827394-AF1A-468E-9DA3-B8974013FAC5}" dt="2024-09-24T11:54:50.432" v="31015" actId="115"/>
          <ac:spMkLst>
            <pc:docMk/>
            <pc:sldMk cId="2977750611" sldId="312"/>
            <ac:spMk id="26" creationId="{ED12B7EE-7EE7-AF1F-6FD4-B761DE2547FD}"/>
          </ac:spMkLst>
        </pc:spChg>
        <pc:spChg chg="mod">
          <ac:chgData name="Federico Ramognino" userId="cdd6b449-5257-48b2-9971-41df0434ba87" providerId="ADAL" clId="{08827394-AF1A-468E-9DA3-B8974013FAC5}" dt="2024-09-24T12:02:55.865" v="31604" actId="115"/>
          <ac:spMkLst>
            <pc:docMk/>
            <pc:sldMk cId="2977750611" sldId="312"/>
            <ac:spMk id="28" creationId="{85EE28BC-7CE5-56ED-215C-85C41BECEE1E}"/>
          </ac:spMkLst>
        </pc:spChg>
        <pc:spChg chg="mod">
          <ac:chgData name="Federico Ramognino" userId="cdd6b449-5257-48b2-9971-41df0434ba87" providerId="ADAL" clId="{08827394-AF1A-468E-9DA3-B8974013FAC5}" dt="2024-09-24T12:03:00.280" v="31606" actId="115"/>
          <ac:spMkLst>
            <pc:docMk/>
            <pc:sldMk cId="2977750611" sldId="312"/>
            <ac:spMk id="34" creationId="{B49B041E-1303-F612-DAD8-D3501068A53B}"/>
          </ac:spMkLst>
        </pc:spChg>
        <pc:spChg chg="mod">
          <ac:chgData name="Federico Ramognino" userId="cdd6b449-5257-48b2-9971-41df0434ba87" providerId="ADAL" clId="{08827394-AF1A-468E-9DA3-B8974013FAC5}" dt="2024-09-24T12:03:17.340" v="31627" actId="20577"/>
          <ac:spMkLst>
            <pc:docMk/>
            <pc:sldMk cId="2977750611" sldId="312"/>
            <ac:spMk id="38" creationId="{55306A9D-FC05-1477-3840-425782FE2D5F}"/>
          </ac:spMkLst>
        </pc:spChg>
        <pc:spChg chg="add del mod">
          <ac:chgData name="Federico Ramognino" userId="cdd6b449-5257-48b2-9971-41df0434ba87" providerId="ADAL" clId="{08827394-AF1A-468E-9DA3-B8974013FAC5}" dt="2024-09-24T12:05:28.834" v="31680" actId="478"/>
          <ac:spMkLst>
            <pc:docMk/>
            <pc:sldMk cId="2977750611" sldId="312"/>
            <ac:spMk id="41" creationId="{69ED3784-CF6C-A261-C3F8-9000E17532B8}"/>
          </ac:spMkLst>
        </pc:spChg>
        <pc:spChg chg="mod">
          <ac:chgData name="Federico Ramognino" userId="cdd6b449-5257-48b2-9971-41df0434ba87" providerId="ADAL" clId="{08827394-AF1A-468E-9DA3-B8974013FAC5}" dt="2024-09-24T12:04:41.631" v="31671" actId="113"/>
          <ac:spMkLst>
            <pc:docMk/>
            <pc:sldMk cId="2977750611" sldId="312"/>
            <ac:spMk id="44" creationId="{5CAC4D2E-0F37-3A80-B999-E6924303C97C}"/>
          </ac:spMkLst>
        </pc:spChg>
        <pc:spChg chg="mod">
          <ac:chgData name="Federico Ramognino" userId="cdd6b449-5257-48b2-9971-41df0434ba87" providerId="ADAL" clId="{08827394-AF1A-468E-9DA3-B8974013FAC5}" dt="2024-09-24T12:05:09.132" v="31674" actId="571"/>
          <ac:spMkLst>
            <pc:docMk/>
            <pc:sldMk cId="2977750611" sldId="312"/>
            <ac:spMk id="49" creationId="{CBDD1304-E4E4-4FA7-5423-F068BC921FC4}"/>
          </ac:spMkLst>
        </pc:spChg>
        <pc:spChg chg="mod">
          <ac:chgData name="Federico Ramognino" userId="cdd6b449-5257-48b2-9971-41df0434ba87" providerId="ADAL" clId="{08827394-AF1A-468E-9DA3-B8974013FAC5}" dt="2024-09-24T12:05:09.132" v="31674" actId="571"/>
          <ac:spMkLst>
            <pc:docMk/>
            <pc:sldMk cId="2977750611" sldId="312"/>
            <ac:spMk id="52" creationId="{5E06039C-6358-FFAF-A761-3C510ABBFB37}"/>
          </ac:spMkLst>
        </pc:spChg>
        <pc:spChg chg="mod">
          <ac:chgData name="Federico Ramognino" userId="cdd6b449-5257-48b2-9971-41df0434ba87" providerId="ADAL" clId="{08827394-AF1A-468E-9DA3-B8974013FAC5}" dt="2024-09-24T12:05:09.132" v="31674" actId="571"/>
          <ac:spMkLst>
            <pc:docMk/>
            <pc:sldMk cId="2977750611" sldId="312"/>
            <ac:spMk id="55" creationId="{459B622F-DDF6-CC02-6653-4B2014FA97DB}"/>
          </ac:spMkLst>
        </pc:spChg>
        <pc:spChg chg="mod">
          <ac:chgData name="Federico Ramognino" userId="cdd6b449-5257-48b2-9971-41df0434ba87" providerId="ADAL" clId="{08827394-AF1A-468E-9DA3-B8974013FAC5}" dt="2024-09-24T12:05:09.132" v="31674" actId="571"/>
          <ac:spMkLst>
            <pc:docMk/>
            <pc:sldMk cId="2977750611" sldId="312"/>
            <ac:spMk id="58" creationId="{0D1C7782-8BBC-3A3D-4ED3-E99CA750B8B5}"/>
          </ac:spMkLst>
        </pc:spChg>
        <pc:spChg chg="mod">
          <ac:chgData name="Federico Ramognino" userId="cdd6b449-5257-48b2-9971-41df0434ba87" providerId="ADAL" clId="{08827394-AF1A-468E-9DA3-B8974013FAC5}" dt="2024-09-24T12:05:09.132" v="31674" actId="571"/>
          <ac:spMkLst>
            <pc:docMk/>
            <pc:sldMk cId="2977750611" sldId="312"/>
            <ac:spMk id="61" creationId="{6842AD9D-3DD3-B0F2-7A74-3AA2BE956F2A}"/>
          </ac:spMkLst>
        </pc:spChg>
        <pc:grpChg chg="add del mod">
          <ac:chgData name="Federico Ramognino" userId="cdd6b449-5257-48b2-9971-41df0434ba87" providerId="ADAL" clId="{08827394-AF1A-468E-9DA3-B8974013FAC5}" dt="2024-09-24T12:05:19.178" v="31679" actId="478"/>
          <ac:grpSpMkLst>
            <pc:docMk/>
            <pc:sldMk cId="2977750611" sldId="312"/>
            <ac:grpSpMk id="8" creationId="{E338EAF2-5C20-2580-8652-39DC04E37A40}"/>
          </ac:grpSpMkLst>
        </pc:grpChg>
        <pc:grpChg chg="add del mod">
          <ac:chgData name="Federico Ramognino" userId="cdd6b449-5257-48b2-9971-41df0434ba87" providerId="ADAL" clId="{08827394-AF1A-468E-9DA3-B8974013FAC5}" dt="2024-09-24T12:05:19.178" v="31679" actId="478"/>
          <ac:grpSpMkLst>
            <pc:docMk/>
            <pc:sldMk cId="2977750611" sldId="312"/>
            <ac:grpSpMk id="19" creationId="{35643A25-15FD-A54D-D8A5-7A02C98165F8}"/>
          </ac:grpSpMkLst>
        </pc:grpChg>
        <pc:grpChg chg="add del mod">
          <ac:chgData name="Federico Ramognino" userId="cdd6b449-5257-48b2-9971-41df0434ba87" providerId="ADAL" clId="{08827394-AF1A-468E-9DA3-B8974013FAC5}" dt="2024-09-24T12:05:19.178" v="31679" actId="478"/>
          <ac:grpSpMkLst>
            <pc:docMk/>
            <pc:sldMk cId="2977750611" sldId="312"/>
            <ac:grpSpMk id="23" creationId="{815FC2CE-B68B-DEB1-9B93-657EB4E0C2DF}"/>
          </ac:grpSpMkLst>
        </pc:grpChg>
        <pc:grpChg chg="add del mod">
          <ac:chgData name="Federico Ramognino" userId="cdd6b449-5257-48b2-9971-41df0434ba87" providerId="ADAL" clId="{08827394-AF1A-468E-9DA3-B8974013FAC5}" dt="2024-09-24T12:05:15.533" v="31678" actId="478"/>
          <ac:grpSpMkLst>
            <pc:docMk/>
            <pc:sldMk cId="2977750611" sldId="312"/>
            <ac:grpSpMk id="24" creationId="{BE12ABDF-DE9A-0000-6E42-0DD71CB2CB30}"/>
          </ac:grpSpMkLst>
        </pc:grpChg>
        <pc:grpChg chg="add del mod">
          <ac:chgData name="Federico Ramognino" userId="cdd6b449-5257-48b2-9971-41df0434ba87" providerId="ADAL" clId="{08827394-AF1A-468E-9DA3-B8974013FAC5}" dt="2024-09-24T11:56:37.754" v="31023" actId="165"/>
          <ac:grpSpMkLst>
            <pc:docMk/>
            <pc:sldMk cId="2977750611" sldId="312"/>
            <ac:grpSpMk id="29" creationId="{EDDAB640-373E-97EC-F28B-E83EB01CF4CA}"/>
          </ac:grpSpMkLst>
        </pc:grpChg>
        <pc:grpChg chg="add del mod">
          <ac:chgData name="Federico Ramognino" userId="cdd6b449-5257-48b2-9971-41df0434ba87" providerId="ADAL" clId="{08827394-AF1A-468E-9DA3-B8974013FAC5}" dt="2024-09-24T12:05:19.178" v="31679" actId="478"/>
          <ac:grpSpMkLst>
            <pc:docMk/>
            <pc:sldMk cId="2977750611" sldId="312"/>
            <ac:grpSpMk id="32" creationId="{BD0A9156-93D6-B999-050D-2B6165BD9560}"/>
          </ac:grpSpMkLst>
        </pc:grpChg>
        <pc:grpChg chg="add del mod">
          <ac:chgData name="Federico Ramognino" userId="cdd6b449-5257-48b2-9971-41df0434ba87" providerId="ADAL" clId="{08827394-AF1A-468E-9DA3-B8974013FAC5}" dt="2024-09-24T12:05:19.178" v="31679" actId="478"/>
          <ac:grpSpMkLst>
            <pc:docMk/>
            <pc:sldMk cId="2977750611" sldId="312"/>
            <ac:grpSpMk id="36" creationId="{C35E29E4-796C-535D-67F0-BBFAC040D24C}"/>
          </ac:grpSpMkLst>
        </pc:grpChg>
        <pc:grpChg chg="add del mod">
          <ac:chgData name="Federico Ramognino" userId="cdd6b449-5257-48b2-9971-41df0434ba87" providerId="ADAL" clId="{08827394-AF1A-468E-9DA3-B8974013FAC5}" dt="2024-09-24T12:05:19.178" v="31679" actId="478"/>
          <ac:grpSpMkLst>
            <pc:docMk/>
            <pc:sldMk cId="2977750611" sldId="312"/>
            <ac:grpSpMk id="42" creationId="{7D061F50-C888-696B-488E-48C20BC86B10}"/>
          </ac:grpSpMkLst>
        </pc:grpChg>
        <pc:grpChg chg="add mod">
          <ac:chgData name="Federico Ramognino" userId="cdd6b449-5257-48b2-9971-41df0434ba87" providerId="ADAL" clId="{08827394-AF1A-468E-9DA3-B8974013FAC5}" dt="2024-09-24T12:05:09.132" v="31674" actId="571"/>
          <ac:grpSpMkLst>
            <pc:docMk/>
            <pc:sldMk cId="2977750611" sldId="312"/>
            <ac:grpSpMk id="47" creationId="{6BEBA027-934C-EACD-B6FA-A5618E6D2C5F}"/>
          </ac:grpSpMkLst>
        </pc:grpChg>
        <pc:grpChg chg="add mod">
          <ac:chgData name="Federico Ramognino" userId="cdd6b449-5257-48b2-9971-41df0434ba87" providerId="ADAL" clId="{08827394-AF1A-468E-9DA3-B8974013FAC5}" dt="2024-09-24T12:05:09.132" v="31674" actId="571"/>
          <ac:grpSpMkLst>
            <pc:docMk/>
            <pc:sldMk cId="2977750611" sldId="312"/>
            <ac:grpSpMk id="50" creationId="{114E24B3-770F-7BD5-6C3F-3E680F5EE557}"/>
          </ac:grpSpMkLst>
        </pc:grpChg>
        <pc:grpChg chg="add mod">
          <ac:chgData name="Federico Ramognino" userId="cdd6b449-5257-48b2-9971-41df0434ba87" providerId="ADAL" clId="{08827394-AF1A-468E-9DA3-B8974013FAC5}" dt="2024-09-24T12:05:09.132" v="31674" actId="571"/>
          <ac:grpSpMkLst>
            <pc:docMk/>
            <pc:sldMk cId="2977750611" sldId="312"/>
            <ac:grpSpMk id="53" creationId="{1D718E94-FE05-9780-E8F1-FC512B2AA7BC}"/>
          </ac:grpSpMkLst>
        </pc:grpChg>
        <pc:grpChg chg="add mod">
          <ac:chgData name="Federico Ramognino" userId="cdd6b449-5257-48b2-9971-41df0434ba87" providerId="ADAL" clId="{08827394-AF1A-468E-9DA3-B8974013FAC5}" dt="2024-09-24T12:05:09.132" v="31674" actId="571"/>
          <ac:grpSpMkLst>
            <pc:docMk/>
            <pc:sldMk cId="2977750611" sldId="312"/>
            <ac:grpSpMk id="56" creationId="{4E480491-1157-C028-8B94-FC716A8930E8}"/>
          </ac:grpSpMkLst>
        </pc:grpChg>
        <pc:grpChg chg="add mod">
          <ac:chgData name="Federico Ramognino" userId="cdd6b449-5257-48b2-9971-41df0434ba87" providerId="ADAL" clId="{08827394-AF1A-468E-9DA3-B8974013FAC5}" dt="2024-09-24T12:05:09.132" v="31674" actId="571"/>
          <ac:grpSpMkLst>
            <pc:docMk/>
            <pc:sldMk cId="2977750611" sldId="312"/>
            <ac:grpSpMk id="59" creationId="{DCDF709C-DFFA-C3AC-5669-361E80324CC4}"/>
          </ac:grpSpMkLst>
        </pc:grpChg>
        <pc:picChg chg="add del mod">
          <ac:chgData name="Federico Ramognino" userId="cdd6b449-5257-48b2-9971-41df0434ba87" providerId="ADAL" clId="{08827394-AF1A-468E-9DA3-B8974013FAC5}" dt="2024-09-18T14:46:58.518" v="9330" actId="21"/>
          <ac:picMkLst>
            <pc:docMk/>
            <pc:sldMk cId="2977750611" sldId="312"/>
            <ac:picMk id="9" creationId="{BB0CB4AF-D763-3AEF-7FDD-832F2FD64698}"/>
          </ac:picMkLst>
        </pc:picChg>
        <pc:picChg chg="add mod">
          <ac:chgData name="Federico Ramognino" userId="cdd6b449-5257-48b2-9971-41df0434ba87" providerId="ADAL" clId="{08827394-AF1A-468E-9DA3-B8974013FAC5}" dt="2024-09-24T11:47:52.456" v="30607"/>
          <ac:picMkLst>
            <pc:docMk/>
            <pc:sldMk cId="2977750611" sldId="312"/>
            <ac:picMk id="9" creationId="{C8D5936A-E98B-4B10-9BFE-C0DDF3689779}"/>
          </ac:picMkLst>
        </pc:picChg>
        <pc:picChg chg="add del">
          <ac:chgData name="Federico Ramognino" userId="cdd6b449-5257-48b2-9971-41df0434ba87" providerId="ADAL" clId="{08827394-AF1A-468E-9DA3-B8974013FAC5}" dt="2024-09-18T14:47:03.097" v="9331" actId="478"/>
          <ac:picMkLst>
            <pc:docMk/>
            <pc:sldMk cId="2977750611" sldId="312"/>
            <ac:picMk id="10" creationId="{327B3CC5-2392-768B-9D97-05A530300D1F}"/>
          </ac:picMkLst>
        </pc:picChg>
        <pc:picChg chg="add del mod">
          <ac:chgData name="Federico Ramognino" userId="cdd6b449-5257-48b2-9971-41df0434ba87" providerId="ADAL" clId="{08827394-AF1A-468E-9DA3-B8974013FAC5}" dt="2024-09-24T11:48:16.352" v="30613" actId="478"/>
          <ac:picMkLst>
            <pc:docMk/>
            <pc:sldMk cId="2977750611" sldId="312"/>
            <ac:picMk id="10" creationId="{D2D7645E-0D62-22EB-EB3E-007F5A232CF6}"/>
          </ac:picMkLst>
        </pc:picChg>
        <pc:picChg chg="add del mod ord topLvl">
          <ac:chgData name="Federico Ramognino" userId="cdd6b449-5257-48b2-9971-41df0434ba87" providerId="ADAL" clId="{08827394-AF1A-468E-9DA3-B8974013FAC5}" dt="2024-09-24T12:06:40.080" v="31686" actId="21"/>
          <ac:picMkLst>
            <pc:docMk/>
            <pc:sldMk cId="2977750611" sldId="312"/>
            <ac:picMk id="11" creationId="{BB0CB4AF-D763-3AEF-7FDD-832F2FD64698}"/>
          </ac:picMkLst>
        </pc:picChg>
        <pc:picChg chg="add del">
          <ac:chgData name="Federico Ramognino" userId="cdd6b449-5257-48b2-9971-41df0434ba87" providerId="ADAL" clId="{08827394-AF1A-468E-9DA3-B8974013FAC5}" dt="2024-09-18T14:47:03.097" v="9331" actId="478"/>
          <ac:picMkLst>
            <pc:docMk/>
            <pc:sldMk cId="2977750611" sldId="312"/>
            <ac:picMk id="12" creationId="{09C0CD67-B9B3-3D56-D42E-A3A02FE0B95D}"/>
          </ac:picMkLst>
        </pc:picChg>
        <pc:picChg chg="add mod">
          <ac:chgData name="Federico Ramognino" userId="cdd6b449-5257-48b2-9971-41df0434ba87" providerId="ADAL" clId="{08827394-AF1A-468E-9DA3-B8974013FAC5}" dt="2024-09-24T11:48:48.283" v="30748"/>
          <ac:picMkLst>
            <pc:docMk/>
            <pc:sldMk cId="2977750611" sldId="312"/>
            <ac:picMk id="12" creationId="{8531D2C2-D35C-449C-25F6-AB5549F6F783}"/>
          </ac:picMkLst>
        </pc:picChg>
        <pc:picChg chg="add del">
          <ac:chgData name="Federico Ramognino" userId="cdd6b449-5257-48b2-9971-41df0434ba87" providerId="ADAL" clId="{08827394-AF1A-468E-9DA3-B8974013FAC5}" dt="2024-09-18T14:47:03.097" v="9331" actId="478"/>
          <ac:picMkLst>
            <pc:docMk/>
            <pc:sldMk cId="2977750611" sldId="312"/>
            <ac:picMk id="13" creationId="{CE5246F8-0DC1-B230-4332-6BF128DBD728}"/>
          </ac:picMkLst>
        </pc:picChg>
        <pc:picChg chg="add mod">
          <ac:chgData name="Federico Ramognino" userId="cdd6b449-5257-48b2-9971-41df0434ba87" providerId="ADAL" clId="{08827394-AF1A-468E-9DA3-B8974013FAC5}" dt="2024-09-24T11:50:01.936" v="30796" actId="208"/>
          <ac:picMkLst>
            <pc:docMk/>
            <pc:sldMk cId="2977750611" sldId="312"/>
            <ac:picMk id="15" creationId="{CCC3212E-9BA3-E6DA-B05B-36A40B2F8266}"/>
          </ac:picMkLst>
        </pc:picChg>
        <pc:picChg chg="add mod">
          <ac:chgData name="Federico Ramognino" userId="cdd6b449-5257-48b2-9971-41df0434ba87" providerId="ADAL" clId="{08827394-AF1A-468E-9DA3-B8974013FAC5}" dt="2024-09-24T12:05:09.132" v="31674" actId="571"/>
          <ac:picMkLst>
            <pc:docMk/>
            <pc:sldMk cId="2977750611" sldId="312"/>
            <ac:picMk id="46" creationId="{2A10BD6A-0966-0A09-3BA7-F3793812343B}"/>
          </ac:picMkLst>
        </pc:picChg>
        <pc:cxnChg chg="mod">
          <ac:chgData name="Federico Ramognino" userId="cdd6b449-5257-48b2-9971-41df0434ba87" providerId="ADAL" clId="{08827394-AF1A-468E-9DA3-B8974013FAC5}" dt="2024-09-24T12:01:10.708" v="31527" actId="14100"/>
          <ac:cxnSpMkLst>
            <pc:docMk/>
            <pc:sldMk cId="2977750611" sldId="312"/>
            <ac:cxnSpMk id="9" creationId="{C3DA7AB3-2FD8-9020-C225-569FC7622798}"/>
          </ac:cxnSpMkLst>
        </pc:cxnChg>
        <pc:cxnChg chg="add mod">
          <ac:chgData name="Federico Ramognino" userId="cdd6b449-5257-48b2-9971-41df0434ba87" providerId="ADAL" clId="{08827394-AF1A-468E-9DA3-B8974013FAC5}" dt="2024-09-24T11:48:48.283" v="30748"/>
          <ac:cxnSpMkLst>
            <pc:docMk/>
            <pc:sldMk cId="2977750611" sldId="312"/>
            <ac:cxnSpMk id="13" creationId="{68FF78EA-747B-AE19-85A4-DB956DE3C885}"/>
          </ac:cxnSpMkLst>
        </pc:cxnChg>
        <pc:cxnChg chg="add mod">
          <ac:chgData name="Federico Ramognino" userId="cdd6b449-5257-48b2-9971-41df0434ba87" providerId="ADAL" clId="{08827394-AF1A-468E-9DA3-B8974013FAC5}" dt="2024-09-24T11:48:48.283" v="30748"/>
          <ac:cxnSpMkLst>
            <pc:docMk/>
            <pc:sldMk cId="2977750611" sldId="312"/>
            <ac:cxnSpMk id="14" creationId="{C91AE083-1CC5-A24A-235F-B7D3BC992F04}"/>
          </ac:cxnSpMkLst>
        </pc:cxnChg>
        <pc:cxnChg chg="add mod">
          <ac:chgData name="Federico Ramognino" userId="cdd6b449-5257-48b2-9971-41df0434ba87" providerId="ADAL" clId="{08827394-AF1A-468E-9DA3-B8974013FAC5}" dt="2024-09-24T11:50:01.936" v="30796" actId="208"/>
          <ac:cxnSpMkLst>
            <pc:docMk/>
            <pc:sldMk cId="2977750611" sldId="312"/>
            <ac:cxnSpMk id="16" creationId="{4DA2B807-A964-2395-E264-50C893135F18}"/>
          </ac:cxnSpMkLst>
        </pc:cxnChg>
        <pc:cxnChg chg="add mod">
          <ac:chgData name="Federico Ramognino" userId="cdd6b449-5257-48b2-9971-41df0434ba87" providerId="ADAL" clId="{08827394-AF1A-468E-9DA3-B8974013FAC5}" dt="2024-09-24T11:50:01.936" v="30796" actId="208"/>
          <ac:cxnSpMkLst>
            <pc:docMk/>
            <pc:sldMk cId="2977750611" sldId="312"/>
            <ac:cxnSpMk id="17" creationId="{438388B1-0BD0-BECF-4806-8998C3D51FBE}"/>
          </ac:cxnSpMkLst>
        </pc:cxnChg>
        <pc:cxnChg chg="add del mod">
          <ac:chgData name="Federico Ramognino" userId="cdd6b449-5257-48b2-9971-41df0434ba87" providerId="ADAL" clId="{08827394-AF1A-468E-9DA3-B8974013FAC5}" dt="2024-09-24T12:05:28.834" v="31680" actId="478"/>
          <ac:cxnSpMkLst>
            <pc:docMk/>
            <pc:sldMk cId="2977750611" sldId="312"/>
            <ac:cxnSpMk id="20" creationId="{A6F37892-784B-BD91-77FD-87765CE92E49}"/>
          </ac:cxnSpMkLst>
        </pc:cxnChg>
        <pc:cxnChg chg="mod">
          <ac:chgData name="Federico Ramognino" userId="cdd6b449-5257-48b2-9971-41df0434ba87" providerId="ADAL" clId="{08827394-AF1A-468E-9DA3-B8974013FAC5}" dt="2024-09-24T12:05:15.533" v="31678" actId="478"/>
          <ac:cxnSpMkLst>
            <pc:docMk/>
            <pc:sldMk cId="2977750611" sldId="312"/>
            <ac:cxnSpMk id="25" creationId="{60648603-A3A8-3E68-1156-3FBCE13DC6A8}"/>
          </ac:cxnSpMkLst>
        </pc:cxnChg>
        <pc:cxnChg chg="mod">
          <ac:chgData name="Federico Ramognino" userId="cdd6b449-5257-48b2-9971-41df0434ba87" providerId="ADAL" clId="{08827394-AF1A-468E-9DA3-B8974013FAC5}" dt="2024-09-24T12:02:27.348" v="31572" actId="14100"/>
          <ac:cxnSpMkLst>
            <pc:docMk/>
            <pc:sldMk cId="2977750611" sldId="312"/>
            <ac:cxnSpMk id="27" creationId="{23541653-33F2-B06B-971C-C9425071F7F9}"/>
          </ac:cxnSpMkLst>
        </pc:cxnChg>
        <pc:cxnChg chg="mod">
          <ac:chgData name="Federico Ramognino" userId="cdd6b449-5257-48b2-9971-41df0434ba87" providerId="ADAL" clId="{08827394-AF1A-468E-9DA3-B8974013FAC5}" dt="2024-09-24T12:02:38.883" v="31576" actId="1076"/>
          <ac:cxnSpMkLst>
            <pc:docMk/>
            <pc:sldMk cId="2977750611" sldId="312"/>
            <ac:cxnSpMk id="33" creationId="{68775BE2-614F-BC14-D925-6465662E4185}"/>
          </ac:cxnSpMkLst>
        </pc:cxnChg>
        <pc:cxnChg chg="mod">
          <ac:chgData name="Federico Ramognino" userId="cdd6b449-5257-48b2-9971-41df0434ba87" providerId="ADAL" clId="{08827394-AF1A-468E-9DA3-B8974013FAC5}" dt="2024-09-24T12:03:12.148" v="31611" actId="14100"/>
          <ac:cxnSpMkLst>
            <pc:docMk/>
            <pc:sldMk cId="2977750611" sldId="312"/>
            <ac:cxnSpMk id="37" creationId="{D9EAA583-0A75-A201-3363-87F811D593DD}"/>
          </ac:cxnSpMkLst>
        </pc:cxnChg>
        <pc:cxnChg chg="mod">
          <ac:chgData name="Federico Ramognino" userId="cdd6b449-5257-48b2-9971-41df0434ba87" providerId="ADAL" clId="{08827394-AF1A-468E-9DA3-B8974013FAC5}" dt="2024-09-24T12:04:32.404" v="31641" actId="1076"/>
          <ac:cxnSpMkLst>
            <pc:docMk/>
            <pc:sldMk cId="2977750611" sldId="312"/>
            <ac:cxnSpMk id="43" creationId="{70B50D71-E256-0741-7C63-E2B97F4DD213}"/>
          </ac:cxnSpMkLst>
        </pc:cxnChg>
        <pc:cxnChg chg="mod">
          <ac:chgData name="Federico Ramognino" userId="cdd6b449-5257-48b2-9971-41df0434ba87" providerId="ADAL" clId="{08827394-AF1A-468E-9DA3-B8974013FAC5}" dt="2024-09-24T12:05:09.132" v="31674" actId="571"/>
          <ac:cxnSpMkLst>
            <pc:docMk/>
            <pc:sldMk cId="2977750611" sldId="312"/>
            <ac:cxnSpMk id="48" creationId="{C85AE221-3181-CB0B-E56C-5C25CF51A6CB}"/>
          </ac:cxnSpMkLst>
        </pc:cxnChg>
        <pc:cxnChg chg="mod">
          <ac:chgData name="Federico Ramognino" userId="cdd6b449-5257-48b2-9971-41df0434ba87" providerId="ADAL" clId="{08827394-AF1A-468E-9DA3-B8974013FAC5}" dt="2024-09-24T12:05:09.132" v="31674" actId="571"/>
          <ac:cxnSpMkLst>
            <pc:docMk/>
            <pc:sldMk cId="2977750611" sldId="312"/>
            <ac:cxnSpMk id="51" creationId="{FEB9F17D-EC10-53B2-D39A-079CCD259BDE}"/>
          </ac:cxnSpMkLst>
        </pc:cxnChg>
        <pc:cxnChg chg="mod">
          <ac:chgData name="Federico Ramognino" userId="cdd6b449-5257-48b2-9971-41df0434ba87" providerId="ADAL" clId="{08827394-AF1A-468E-9DA3-B8974013FAC5}" dt="2024-09-24T12:05:09.132" v="31674" actId="571"/>
          <ac:cxnSpMkLst>
            <pc:docMk/>
            <pc:sldMk cId="2977750611" sldId="312"/>
            <ac:cxnSpMk id="54" creationId="{ABFD5C09-5245-74CA-9574-39BFC603F814}"/>
          </ac:cxnSpMkLst>
        </pc:cxnChg>
        <pc:cxnChg chg="mod">
          <ac:chgData name="Federico Ramognino" userId="cdd6b449-5257-48b2-9971-41df0434ba87" providerId="ADAL" clId="{08827394-AF1A-468E-9DA3-B8974013FAC5}" dt="2024-09-24T12:05:09.132" v="31674" actId="571"/>
          <ac:cxnSpMkLst>
            <pc:docMk/>
            <pc:sldMk cId="2977750611" sldId="312"/>
            <ac:cxnSpMk id="57" creationId="{48FDADF9-277E-B14D-A8C3-E653C818D5DB}"/>
          </ac:cxnSpMkLst>
        </pc:cxnChg>
        <pc:cxnChg chg="mod">
          <ac:chgData name="Federico Ramognino" userId="cdd6b449-5257-48b2-9971-41df0434ba87" providerId="ADAL" clId="{08827394-AF1A-468E-9DA3-B8974013FAC5}" dt="2024-09-24T12:05:09.132" v="31674" actId="571"/>
          <ac:cxnSpMkLst>
            <pc:docMk/>
            <pc:sldMk cId="2977750611" sldId="312"/>
            <ac:cxnSpMk id="60" creationId="{BF1AAC3A-38D2-B701-1B45-C8C0E4E5B8BC}"/>
          </ac:cxnSpMkLst>
        </pc:cxnChg>
      </pc:sldChg>
      <pc:sldChg chg="addSp delSp modSp add del mod">
        <pc:chgData name="Federico Ramognino" userId="cdd6b449-5257-48b2-9971-41df0434ba87" providerId="ADAL" clId="{08827394-AF1A-468E-9DA3-B8974013FAC5}" dt="2024-09-23T13:49:30.334" v="26268" actId="47"/>
        <pc:sldMkLst>
          <pc:docMk/>
          <pc:sldMk cId="3192360227" sldId="313"/>
        </pc:sldMkLst>
        <pc:spChg chg="add mod">
          <ac:chgData name="Federico Ramognino" userId="cdd6b449-5257-48b2-9971-41df0434ba87" providerId="ADAL" clId="{08827394-AF1A-468E-9DA3-B8974013FAC5}" dt="2024-09-18T14:41:26.438" v="9270" actId="1037"/>
          <ac:spMkLst>
            <pc:docMk/>
            <pc:sldMk cId="3192360227" sldId="313"/>
            <ac:spMk id="4" creationId="{36FCFEB4-AEC5-8B96-F174-2D404A684E87}"/>
          </ac:spMkLst>
        </pc:spChg>
        <pc:spChg chg="del">
          <ac:chgData name="Federico Ramognino" userId="cdd6b449-5257-48b2-9971-41df0434ba87" providerId="ADAL" clId="{08827394-AF1A-468E-9DA3-B8974013FAC5}" dt="2024-09-18T14:41:11.029" v="9266" actId="21"/>
          <ac:spMkLst>
            <pc:docMk/>
            <pc:sldMk cId="3192360227" sldId="313"/>
            <ac:spMk id="6" creationId="{36FCFEB4-AEC5-8B96-F174-2D404A684E87}"/>
          </ac:spMkLst>
        </pc:spChg>
      </pc:sldChg>
      <pc:sldChg chg="addSp delSp modSp add mod ord">
        <pc:chgData name="Federico Ramognino" userId="cdd6b449-5257-48b2-9971-41df0434ba87" providerId="ADAL" clId="{08827394-AF1A-468E-9DA3-B8974013FAC5}" dt="2024-09-23T13:49:55.755" v="26272" actId="478"/>
        <pc:sldMkLst>
          <pc:docMk/>
          <pc:sldMk cId="490995661" sldId="314"/>
        </pc:sldMkLst>
        <pc:spChg chg="del">
          <ac:chgData name="Federico Ramognino" userId="cdd6b449-5257-48b2-9971-41df0434ba87" providerId="ADAL" clId="{08827394-AF1A-468E-9DA3-B8974013FAC5}" dt="2024-09-23T13:36:15.926" v="25494" actId="478"/>
          <ac:spMkLst>
            <pc:docMk/>
            <pc:sldMk cId="490995661" sldId="314"/>
            <ac:spMk id="4" creationId="{FCB98056-39C9-0054-F22E-D6827506209F}"/>
          </ac:spMkLst>
        </pc:spChg>
        <pc:spChg chg="add mod">
          <ac:chgData name="Federico Ramognino" userId="cdd6b449-5257-48b2-9971-41df0434ba87" providerId="ADAL" clId="{08827394-AF1A-468E-9DA3-B8974013FAC5}" dt="2024-09-23T13:36:26.338" v="25496"/>
          <ac:spMkLst>
            <pc:docMk/>
            <pc:sldMk cId="490995661" sldId="314"/>
            <ac:spMk id="6" creationId="{F346EF34-1C2B-EF5B-28A6-2CD5958A6645}"/>
          </ac:spMkLst>
        </pc:spChg>
        <pc:spChg chg="add mod">
          <ac:chgData name="Federico Ramognino" userId="cdd6b449-5257-48b2-9971-41df0434ba87" providerId="ADAL" clId="{08827394-AF1A-468E-9DA3-B8974013FAC5}" dt="2024-09-23T13:36:48.610" v="25500" actId="14100"/>
          <ac:spMkLst>
            <pc:docMk/>
            <pc:sldMk cId="490995661" sldId="314"/>
            <ac:spMk id="7" creationId="{999E30EF-CB04-3040-02F6-ABFD065E0B4F}"/>
          </ac:spMkLst>
        </pc:spChg>
        <pc:spChg chg="add del">
          <ac:chgData name="Federico Ramognino" userId="cdd6b449-5257-48b2-9971-41df0434ba87" providerId="ADAL" clId="{08827394-AF1A-468E-9DA3-B8974013FAC5}" dt="2024-09-23T13:36:05.256" v="25492" actId="478"/>
          <ac:spMkLst>
            <pc:docMk/>
            <pc:sldMk cId="490995661" sldId="314"/>
            <ac:spMk id="8" creationId="{37424DBB-0E69-EAF1-F6F5-E3A7A6D1F125}"/>
          </ac:spMkLst>
        </pc:spChg>
        <pc:spChg chg="mod">
          <ac:chgData name="Federico Ramognino" userId="cdd6b449-5257-48b2-9971-41df0434ba87" providerId="ADAL" clId="{08827394-AF1A-468E-9DA3-B8974013FAC5}" dt="2024-09-23T13:43:44.800" v="25974" actId="1076"/>
          <ac:spMkLst>
            <pc:docMk/>
            <pc:sldMk cId="490995661" sldId="314"/>
            <ac:spMk id="11" creationId="{A2C0ECC7-615F-1D0D-F35B-BA9CDD4FBC8B}"/>
          </ac:spMkLst>
        </pc:spChg>
        <pc:spChg chg="add del mod">
          <ac:chgData name="Federico Ramognino" userId="cdd6b449-5257-48b2-9971-41df0434ba87" providerId="ADAL" clId="{08827394-AF1A-468E-9DA3-B8974013FAC5}" dt="2024-09-23T13:49:55.755" v="26272" actId="478"/>
          <ac:spMkLst>
            <pc:docMk/>
            <pc:sldMk cId="490995661" sldId="314"/>
            <ac:spMk id="12" creationId="{74535A4B-CC3A-A744-A241-2206E12AAFF4}"/>
          </ac:spMkLst>
        </pc:spChg>
        <pc:spChg chg="mod">
          <ac:chgData name="Federico Ramognino" userId="cdd6b449-5257-48b2-9971-41df0434ba87" providerId="ADAL" clId="{08827394-AF1A-468E-9DA3-B8974013FAC5}" dt="2024-09-23T13:43:36.711" v="25972" actId="1076"/>
          <ac:spMkLst>
            <pc:docMk/>
            <pc:sldMk cId="490995661" sldId="314"/>
            <ac:spMk id="16" creationId="{4BB9D1F4-B670-27F5-D1F9-05A826C690B6}"/>
          </ac:spMkLst>
        </pc:spChg>
        <pc:spChg chg="add del mod">
          <ac:chgData name="Federico Ramognino" userId="cdd6b449-5257-48b2-9971-41df0434ba87" providerId="ADAL" clId="{08827394-AF1A-468E-9DA3-B8974013FAC5}" dt="2024-09-23T13:49:55.755" v="26272" actId="478"/>
          <ac:spMkLst>
            <pc:docMk/>
            <pc:sldMk cId="490995661" sldId="314"/>
            <ac:spMk id="19" creationId="{9A7A9F29-0C07-B5CC-0A42-F23EAB04D342}"/>
          </ac:spMkLst>
        </pc:spChg>
        <pc:spChg chg="mod">
          <ac:chgData name="Federico Ramognino" userId="cdd6b449-5257-48b2-9971-41df0434ba87" providerId="ADAL" clId="{08827394-AF1A-468E-9DA3-B8974013FAC5}" dt="2024-09-23T13:47:47.615" v="26178" actId="1076"/>
          <ac:spMkLst>
            <pc:docMk/>
            <pc:sldMk cId="490995661" sldId="314"/>
            <ac:spMk id="22" creationId="{57A62AAA-ED4F-0B03-B74A-68B8F3C70551}"/>
          </ac:spMkLst>
        </pc:spChg>
        <pc:spChg chg="add del mod">
          <ac:chgData name="Federico Ramognino" userId="cdd6b449-5257-48b2-9971-41df0434ba87" providerId="ADAL" clId="{08827394-AF1A-468E-9DA3-B8974013FAC5}" dt="2024-09-23T13:49:55.755" v="26272" actId="478"/>
          <ac:spMkLst>
            <pc:docMk/>
            <pc:sldMk cId="490995661" sldId="314"/>
            <ac:spMk id="23" creationId="{EDD47FD8-B5EF-6F07-4D1C-42E138619DB6}"/>
          </ac:spMkLst>
        </pc:spChg>
        <pc:spChg chg="mod">
          <ac:chgData name="Federico Ramognino" userId="cdd6b449-5257-48b2-9971-41df0434ba87" providerId="ADAL" clId="{08827394-AF1A-468E-9DA3-B8974013FAC5}" dt="2024-09-23T13:49:06.421" v="26267" actId="113"/>
          <ac:spMkLst>
            <pc:docMk/>
            <pc:sldMk cId="490995661" sldId="314"/>
            <ac:spMk id="26" creationId="{E7E2CB9C-9BB7-23F6-3A66-E6DD2DB059D5}"/>
          </ac:spMkLst>
        </pc:spChg>
        <pc:grpChg chg="add mod">
          <ac:chgData name="Federico Ramognino" userId="cdd6b449-5257-48b2-9971-41df0434ba87" providerId="ADAL" clId="{08827394-AF1A-468E-9DA3-B8974013FAC5}" dt="2024-09-23T13:43:40.938" v="25973" actId="1076"/>
          <ac:grpSpMkLst>
            <pc:docMk/>
            <pc:sldMk cId="490995661" sldId="314"/>
            <ac:grpSpMk id="9" creationId="{23550D42-98DD-FAC0-E286-9981A3F1B665}"/>
          </ac:grpSpMkLst>
        </pc:grpChg>
        <pc:grpChg chg="add del mod">
          <ac:chgData name="Federico Ramognino" userId="cdd6b449-5257-48b2-9971-41df0434ba87" providerId="ADAL" clId="{08827394-AF1A-468E-9DA3-B8974013FAC5}" dt="2024-09-23T13:49:55.755" v="26272" actId="478"/>
          <ac:grpSpMkLst>
            <pc:docMk/>
            <pc:sldMk cId="490995661" sldId="314"/>
            <ac:grpSpMk id="13" creationId="{23E88CCE-17E2-0D70-2A3E-C6FB1A903006}"/>
          </ac:grpSpMkLst>
        </pc:grpChg>
        <pc:grpChg chg="add del mod">
          <ac:chgData name="Federico Ramognino" userId="cdd6b449-5257-48b2-9971-41df0434ba87" providerId="ADAL" clId="{08827394-AF1A-468E-9DA3-B8974013FAC5}" dt="2024-09-23T13:49:55.755" v="26272" actId="478"/>
          <ac:grpSpMkLst>
            <pc:docMk/>
            <pc:sldMk cId="490995661" sldId="314"/>
            <ac:grpSpMk id="20" creationId="{5C7749D2-BABB-5623-63F4-7888695FDFF9}"/>
          </ac:grpSpMkLst>
        </pc:grpChg>
        <pc:grpChg chg="add del mod">
          <ac:chgData name="Federico Ramognino" userId="cdd6b449-5257-48b2-9971-41df0434ba87" providerId="ADAL" clId="{08827394-AF1A-468E-9DA3-B8974013FAC5}" dt="2024-09-23T13:49:55.755" v="26272" actId="478"/>
          <ac:grpSpMkLst>
            <pc:docMk/>
            <pc:sldMk cId="490995661" sldId="314"/>
            <ac:grpSpMk id="24" creationId="{46A9C4E6-C365-558D-E9F9-405E41C0B6B4}"/>
          </ac:grpSpMkLst>
        </pc:grpChg>
        <pc:picChg chg="mod">
          <ac:chgData name="Federico Ramognino" userId="cdd6b449-5257-48b2-9971-41df0434ba87" providerId="ADAL" clId="{08827394-AF1A-468E-9DA3-B8974013FAC5}" dt="2024-09-23T13:39:30.766" v="25620" actId="1076"/>
          <ac:picMkLst>
            <pc:docMk/>
            <pc:sldMk cId="490995661" sldId="314"/>
            <ac:picMk id="15" creationId="{57209B9B-A4BF-640D-5CCC-3B576C2DDA5F}"/>
          </ac:picMkLst>
        </pc:picChg>
        <pc:cxnChg chg="mod">
          <ac:chgData name="Federico Ramognino" userId="cdd6b449-5257-48b2-9971-41df0434ba87" providerId="ADAL" clId="{08827394-AF1A-468E-9DA3-B8974013FAC5}" dt="2024-09-23T13:37:35.524" v="25510"/>
          <ac:cxnSpMkLst>
            <pc:docMk/>
            <pc:sldMk cId="490995661" sldId="314"/>
            <ac:cxnSpMk id="10" creationId="{5300C4E0-60ED-02F9-70C0-6D9D2D0D13A6}"/>
          </ac:cxnSpMkLst>
        </pc:cxnChg>
        <pc:cxnChg chg="mod">
          <ac:chgData name="Federico Ramognino" userId="cdd6b449-5257-48b2-9971-41df0434ba87" providerId="ADAL" clId="{08827394-AF1A-468E-9DA3-B8974013FAC5}" dt="2024-09-23T13:43:31.170" v="25971" actId="14100"/>
          <ac:cxnSpMkLst>
            <pc:docMk/>
            <pc:sldMk cId="490995661" sldId="314"/>
            <ac:cxnSpMk id="14" creationId="{C5B62E97-79E1-E2D9-6880-195FDC8EB1B6}"/>
          </ac:cxnSpMkLst>
        </pc:cxnChg>
        <pc:cxnChg chg="mod">
          <ac:chgData name="Federico Ramognino" userId="cdd6b449-5257-48b2-9971-41df0434ba87" providerId="ADAL" clId="{08827394-AF1A-468E-9DA3-B8974013FAC5}" dt="2024-09-23T13:45:16.770" v="26008"/>
          <ac:cxnSpMkLst>
            <pc:docMk/>
            <pc:sldMk cId="490995661" sldId="314"/>
            <ac:cxnSpMk id="21" creationId="{E7A6896A-8A23-8ABE-0232-A3C70A9B6088}"/>
          </ac:cxnSpMkLst>
        </pc:cxnChg>
        <pc:cxnChg chg="mod">
          <ac:chgData name="Federico Ramognino" userId="cdd6b449-5257-48b2-9971-41df0434ba87" providerId="ADAL" clId="{08827394-AF1A-468E-9DA3-B8974013FAC5}" dt="2024-09-23T13:49:00.199" v="26266" actId="14100"/>
          <ac:cxnSpMkLst>
            <pc:docMk/>
            <pc:sldMk cId="490995661" sldId="314"/>
            <ac:cxnSpMk id="25" creationId="{5F0A3FD9-50CC-D8CB-4113-15F10768E37B}"/>
          </ac:cxnSpMkLst>
        </pc:cxnChg>
      </pc:sldChg>
      <pc:sldChg chg="addSp delSp modSp add del mod">
        <pc:chgData name="Federico Ramognino" userId="cdd6b449-5257-48b2-9971-41df0434ba87" providerId="ADAL" clId="{08827394-AF1A-468E-9DA3-B8974013FAC5}" dt="2024-09-18T14:43:26.288" v="9293" actId="2696"/>
        <pc:sldMkLst>
          <pc:docMk/>
          <pc:sldMk cId="2137949236" sldId="314"/>
        </pc:sldMkLst>
        <pc:spChg chg="add mod">
          <ac:chgData name="Federico Ramognino" userId="cdd6b449-5257-48b2-9971-41df0434ba87" providerId="ADAL" clId="{08827394-AF1A-468E-9DA3-B8974013FAC5}" dt="2024-09-18T14:42:59.889" v="9282" actId="14100"/>
          <ac:spMkLst>
            <pc:docMk/>
            <pc:sldMk cId="2137949236" sldId="314"/>
            <ac:spMk id="4" creationId="{FCB98056-39C9-0054-F22E-D6827506209F}"/>
          </ac:spMkLst>
        </pc:spChg>
        <pc:spChg chg="del">
          <ac:chgData name="Federico Ramognino" userId="cdd6b449-5257-48b2-9971-41df0434ba87" providerId="ADAL" clId="{08827394-AF1A-468E-9DA3-B8974013FAC5}" dt="2024-09-18T14:42:40.400" v="9278" actId="478"/>
          <ac:spMkLst>
            <pc:docMk/>
            <pc:sldMk cId="2137949236" sldId="314"/>
            <ac:spMk id="6" creationId="{36FCFEB4-AEC5-8B96-F174-2D404A684E87}"/>
          </ac:spMkLst>
        </pc:spChg>
      </pc:sldChg>
      <pc:sldChg chg="add del">
        <pc:chgData name="Federico Ramognino" userId="cdd6b449-5257-48b2-9971-41df0434ba87" providerId="ADAL" clId="{08827394-AF1A-468E-9DA3-B8974013FAC5}" dt="2024-09-18T14:47:58.038" v="9335" actId="2696"/>
        <pc:sldMkLst>
          <pc:docMk/>
          <pc:sldMk cId="1424990741" sldId="315"/>
        </pc:sldMkLst>
      </pc:sldChg>
      <pc:sldChg chg="modSp add del mod">
        <pc:chgData name="Federico Ramognino" userId="cdd6b449-5257-48b2-9971-41df0434ba87" providerId="ADAL" clId="{08827394-AF1A-468E-9DA3-B8974013FAC5}" dt="2024-09-18T14:43:26.288" v="9293" actId="2696"/>
        <pc:sldMkLst>
          <pc:docMk/>
          <pc:sldMk cId="3359111115" sldId="315"/>
        </pc:sldMkLst>
        <pc:spChg chg="mod">
          <ac:chgData name="Federico Ramognino" userId="cdd6b449-5257-48b2-9971-41df0434ba87" providerId="ADAL" clId="{08827394-AF1A-468E-9DA3-B8974013FAC5}" dt="2024-09-18T14:43:18.865" v="9290" actId="14100"/>
          <ac:spMkLst>
            <pc:docMk/>
            <pc:sldMk cId="3359111115" sldId="315"/>
            <ac:spMk id="4" creationId="{FCB98056-39C9-0054-F22E-D6827506209F}"/>
          </ac:spMkLst>
        </pc:spChg>
      </pc:sldChg>
      <pc:sldChg chg="add del">
        <pc:chgData name="Federico Ramognino" userId="cdd6b449-5257-48b2-9971-41df0434ba87" providerId="ADAL" clId="{08827394-AF1A-468E-9DA3-B8974013FAC5}" dt="2024-09-24T11:47:32.499" v="30606" actId="47"/>
        <pc:sldMkLst>
          <pc:docMk/>
          <pc:sldMk cId="4251595599" sldId="315"/>
        </pc:sldMkLst>
      </pc:sldChg>
      <pc:sldChg chg="addSp delSp modSp add del mod">
        <pc:chgData name="Federico Ramognino" userId="cdd6b449-5257-48b2-9971-41df0434ba87" providerId="ADAL" clId="{08827394-AF1A-468E-9DA3-B8974013FAC5}" dt="2024-09-24T11:52:08.616" v="30827" actId="47"/>
        <pc:sldMkLst>
          <pc:docMk/>
          <pc:sldMk cId="402149886" sldId="316"/>
        </pc:sldMkLst>
        <pc:spChg chg="mod">
          <ac:chgData name="Federico Ramognino" userId="cdd6b449-5257-48b2-9971-41df0434ba87" providerId="ADAL" clId="{08827394-AF1A-468E-9DA3-B8974013FAC5}" dt="2024-09-24T11:50:43.078" v="30801"/>
          <ac:spMkLst>
            <pc:docMk/>
            <pc:sldMk cId="402149886" sldId="316"/>
            <ac:spMk id="2" creationId="{CE7AD7B2-947E-43F2-6F51-A3A6CD72007D}"/>
          </ac:spMkLst>
        </pc:spChg>
        <pc:spChg chg="mod">
          <ac:chgData name="Federico Ramognino" userId="cdd6b449-5257-48b2-9971-41df0434ba87" providerId="ADAL" clId="{08827394-AF1A-468E-9DA3-B8974013FAC5}" dt="2024-09-24T11:47:01.157" v="30605" actId="14100"/>
          <ac:spMkLst>
            <pc:docMk/>
            <pc:sldMk cId="402149886" sldId="316"/>
            <ac:spMk id="4" creationId="{FCB98056-39C9-0054-F22E-D6827506209F}"/>
          </ac:spMkLst>
        </pc:spChg>
        <pc:spChg chg="del">
          <ac:chgData name="Federico Ramognino" userId="cdd6b449-5257-48b2-9971-41df0434ba87" providerId="ADAL" clId="{08827394-AF1A-468E-9DA3-B8974013FAC5}" dt="2024-09-24T11:46:39.862" v="30535" actId="478"/>
          <ac:spMkLst>
            <pc:docMk/>
            <pc:sldMk cId="402149886" sldId="316"/>
            <ac:spMk id="8" creationId="{37424DBB-0E69-EAF1-F6F5-E3A7A6D1F125}"/>
          </ac:spMkLst>
        </pc:spChg>
        <pc:spChg chg="mod">
          <ac:chgData name="Federico Ramognino" userId="cdd6b449-5257-48b2-9971-41df0434ba87" providerId="ADAL" clId="{08827394-AF1A-468E-9DA3-B8974013FAC5}" dt="2024-09-24T11:51:18.933" v="30822" actId="113"/>
          <ac:spMkLst>
            <pc:docMk/>
            <pc:sldMk cId="402149886" sldId="316"/>
            <ac:spMk id="9" creationId="{9B04D8B6-3836-9A0F-7CD4-07816859DE03}"/>
          </ac:spMkLst>
        </pc:spChg>
        <pc:grpChg chg="add mod">
          <ac:chgData name="Federico Ramognino" userId="cdd6b449-5257-48b2-9971-41df0434ba87" providerId="ADAL" clId="{08827394-AF1A-468E-9DA3-B8974013FAC5}" dt="2024-09-24T11:51:09.222" v="30803" actId="1076"/>
          <ac:grpSpMkLst>
            <pc:docMk/>
            <pc:sldMk cId="402149886" sldId="316"/>
            <ac:grpSpMk id="6" creationId="{BD2FE425-F6B8-95A2-AF93-BD61E13E20E4}"/>
          </ac:grpSpMkLst>
        </pc:grpChg>
        <pc:picChg chg="mod">
          <ac:chgData name="Federico Ramognino" userId="cdd6b449-5257-48b2-9971-41df0434ba87" providerId="ADAL" clId="{08827394-AF1A-468E-9DA3-B8974013FAC5}" dt="2024-09-24T11:48:33.002" v="30699" actId="1037"/>
          <ac:picMkLst>
            <pc:docMk/>
            <pc:sldMk cId="402149886" sldId="316"/>
            <ac:picMk id="15" creationId="{57209B9B-A4BF-640D-5CCC-3B576C2DDA5F}"/>
          </ac:picMkLst>
        </pc:picChg>
        <pc:cxnChg chg="mod">
          <ac:chgData name="Federico Ramognino" userId="cdd6b449-5257-48b2-9971-41df0434ba87" providerId="ADAL" clId="{08827394-AF1A-468E-9DA3-B8974013FAC5}" dt="2024-09-24T11:51:05.645" v="30802"/>
          <ac:cxnSpMkLst>
            <pc:docMk/>
            <pc:sldMk cId="402149886" sldId="316"/>
            <ac:cxnSpMk id="7" creationId="{E83E78F0-F219-559D-303B-33519B2AF9BE}"/>
          </ac:cxnSpMkLst>
        </pc:cxnChg>
      </pc:sldChg>
      <pc:sldChg chg="modSp add del mod">
        <pc:chgData name="Federico Ramognino" userId="cdd6b449-5257-48b2-9971-41df0434ba87" providerId="ADAL" clId="{08827394-AF1A-468E-9DA3-B8974013FAC5}" dt="2024-09-18T14:45:27.123" v="9303" actId="2696"/>
        <pc:sldMkLst>
          <pc:docMk/>
          <pc:sldMk cId="2963170717" sldId="316"/>
        </pc:sldMkLst>
        <pc:spChg chg="mod">
          <ac:chgData name="Federico Ramognino" userId="cdd6b449-5257-48b2-9971-41df0434ba87" providerId="ADAL" clId="{08827394-AF1A-468E-9DA3-B8974013FAC5}" dt="2024-09-18T14:45:11.144" v="9300" actId="14100"/>
          <ac:spMkLst>
            <pc:docMk/>
            <pc:sldMk cId="2963170717" sldId="316"/>
            <ac:spMk id="4" creationId="{FCB98056-39C9-0054-F22E-D6827506209F}"/>
          </ac:spMkLst>
        </pc:spChg>
      </pc:sldChg>
      <pc:sldChg chg="addSp delSp modSp add mod">
        <pc:chgData name="Federico Ramognino" userId="cdd6b449-5257-48b2-9971-41df0434ba87" providerId="ADAL" clId="{08827394-AF1A-468E-9DA3-B8974013FAC5}" dt="2024-09-23T08:40:33.058" v="22776" actId="1036"/>
        <pc:sldMkLst>
          <pc:docMk/>
          <pc:sldMk cId="797351283" sldId="317"/>
        </pc:sldMkLst>
        <pc:spChg chg="mod">
          <ac:chgData name="Federico Ramognino" userId="cdd6b449-5257-48b2-9971-41df0434ba87" providerId="ADAL" clId="{08827394-AF1A-468E-9DA3-B8974013FAC5}" dt="2024-09-23T08:14:37.222" v="21976" actId="1037"/>
          <ac:spMkLst>
            <pc:docMk/>
            <pc:sldMk cId="797351283" sldId="317"/>
            <ac:spMk id="3" creationId="{D609E2DB-49EF-C308-414D-2BF8E3D1A892}"/>
          </ac:spMkLst>
        </pc:spChg>
        <pc:spChg chg="add mod">
          <ac:chgData name="Federico Ramognino" userId="cdd6b449-5257-48b2-9971-41df0434ba87" providerId="ADAL" clId="{08827394-AF1A-468E-9DA3-B8974013FAC5}" dt="2024-09-23T08:40:33.058" v="22776" actId="1036"/>
          <ac:spMkLst>
            <pc:docMk/>
            <pc:sldMk cId="797351283" sldId="317"/>
            <ac:spMk id="4" creationId="{1101911B-4CA3-4913-DE7E-AFCC15F775D9}"/>
          </ac:spMkLst>
        </pc:spChg>
        <pc:spChg chg="mod">
          <ac:chgData name="Federico Ramognino" userId="cdd6b449-5257-48b2-9971-41df0434ba87" providerId="ADAL" clId="{08827394-AF1A-468E-9DA3-B8974013FAC5}" dt="2024-09-19T06:34:39.623" v="9372" actId="20577"/>
          <ac:spMkLst>
            <pc:docMk/>
            <pc:sldMk cId="797351283" sldId="317"/>
            <ac:spMk id="7" creationId="{B70615E9-E25F-11FE-EE40-9C9839C74210}"/>
          </ac:spMkLst>
        </pc:spChg>
        <pc:spChg chg="del">
          <ac:chgData name="Federico Ramognino" userId="cdd6b449-5257-48b2-9971-41df0434ba87" providerId="ADAL" clId="{08827394-AF1A-468E-9DA3-B8974013FAC5}" dt="2024-09-19T06:34:15.734" v="9354" actId="478"/>
          <ac:spMkLst>
            <pc:docMk/>
            <pc:sldMk cId="797351283" sldId="317"/>
            <ac:spMk id="21" creationId="{338D334F-FEB8-3ABF-39E7-449F9C9E554C}"/>
          </ac:spMkLst>
        </pc:spChg>
        <pc:spChg chg="del">
          <ac:chgData name="Federico Ramognino" userId="cdd6b449-5257-48b2-9971-41df0434ba87" providerId="ADAL" clId="{08827394-AF1A-468E-9DA3-B8974013FAC5}" dt="2024-09-19T06:34:16.681" v="9355" actId="478"/>
          <ac:spMkLst>
            <pc:docMk/>
            <pc:sldMk cId="797351283" sldId="317"/>
            <ac:spMk id="22" creationId="{8C4EBF62-E9C9-4536-8DAA-AA4D3DB549F0}"/>
          </ac:spMkLst>
        </pc:spChg>
        <pc:picChg chg="add del mod modCrop">
          <ac:chgData name="Federico Ramognino" userId="cdd6b449-5257-48b2-9971-41df0434ba87" providerId="ADAL" clId="{08827394-AF1A-468E-9DA3-B8974013FAC5}" dt="2024-09-19T09:46:30.046" v="10273" actId="21"/>
          <ac:picMkLst>
            <pc:docMk/>
            <pc:sldMk cId="797351283" sldId="317"/>
            <ac:picMk id="6" creationId="{81824165-8A42-3260-941B-B392C020CEA1}"/>
          </ac:picMkLst>
        </pc:picChg>
      </pc:sldChg>
      <pc:sldChg chg="addSp delSp modSp add del mod">
        <pc:chgData name="Federico Ramognino" userId="cdd6b449-5257-48b2-9971-41df0434ba87" providerId="ADAL" clId="{08827394-AF1A-468E-9DA3-B8974013FAC5}" dt="2024-09-24T11:44:57.185" v="30476" actId="47"/>
        <pc:sldMkLst>
          <pc:docMk/>
          <pc:sldMk cId="3155071078" sldId="318"/>
        </pc:sldMkLst>
        <pc:spChg chg="mod">
          <ac:chgData name="Federico Ramognino" userId="cdd6b449-5257-48b2-9971-41df0434ba87" providerId="ADAL" clId="{08827394-AF1A-468E-9DA3-B8974013FAC5}" dt="2024-09-19T08:10:15.586" v="9674" actId="1076"/>
          <ac:spMkLst>
            <pc:docMk/>
            <pc:sldMk cId="3155071078" sldId="318"/>
            <ac:spMk id="2" creationId="{CE7AD7B2-947E-43F2-6F51-A3A6CD72007D}"/>
          </ac:spMkLst>
        </pc:spChg>
        <pc:spChg chg="del">
          <ac:chgData name="Federico Ramognino" userId="cdd6b449-5257-48b2-9971-41df0434ba87" providerId="ADAL" clId="{08827394-AF1A-468E-9DA3-B8974013FAC5}" dt="2024-09-19T07:59:26.098" v="9553" actId="478"/>
          <ac:spMkLst>
            <pc:docMk/>
            <pc:sldMk cId="3155071078" sldId="318"/>
            <ac:spMk id="6" creationId="{DBDEB161-BE06-FA6B-EB80-066A59686082}"/>
          </ac:spMkLst>
        </pc:spChg>
        <pc:spChg chg="mod">
          <ac:chgData name="Federico Ramognino" userId="cdd6b449-5257-48b2-9971-41df0434ba87" providerId="ADAL" clId="{08827394-AF1A-468E-9DA3-B8974013FAC5}" dt="2024-09-19T08:05:57.215" v="9605" actId="1035"/>
          <ac:spMkLst>
            <pc:docMk/>
            <pc:sldMk cId="3155071078" sldId="318"/>
            <ac:spMk id="10" creationId="{C486009E-0F5B-E44B-7EFD-6D786DE8AA3C}"/>
          </ac:spMkLst>
        </pc:spChg>
        <pc:spChg chg="del">
          <ac:chgData name="Federico Ramognino" userId="cdd6b449-5257-48b2-9971-41df0434ba87" providerId="ADAL" clId="{08827394-AF1A-468E-9DA3-B8974013FAC5}" dt="2024-09-19T07:59:27.465" v="9554" actId="478"/>
          <ac:spMkLst>
            <pc:docMk/>
            <pc:sldMk cId="3155071078" sldId="318"/>
            <ac:spMk id="28" creationId="{BD6EB1D5-8EEE-3ED2-5998-5C65180550F6}"/>
          </ac:spMkLst>
        </pc:spChg>
        <pc:spChg chg="add mod ord">
          <ac:chgData name="Federico Ramognino" userId="cdd6b449-5257-48b2-9971-41df0434ba87" providerId="ADAL" clId="{08827394-AF1A-468E-9DA3-B8974013FAC5}" dt="2024-09-19T08:08:52.398" v="9656" actId="167"/>
          <ac:spMkLst>
            <pc:docMk/>
            <pc:sldMk cId="3155071078" sldId="318"/>
            <ac:spMk id="32" creationId="{359E3531-1CE9-4CAE-D549-3731102F9F3D}"/>
          </ac:spMkLst>
        </pc:spChg>
        <pc:spChg chg="add del mod">
          <ac:chgData name="Federico Ramognino" userId="cdd6b449-5257-48b2-9971-41df0434ba87" providerId="ADAL" clId="{08827394-AF1A-468E-9DA3-B8974013FAC5}" dt="2024-09-19T08:09:39.251" v="9672" actId="2085"/>
          <ac:spMkLst>
            <pc:docMk/>
            <pc:sldMk cId="3155071078" sldId="318"/>
            <ac:spMk id="33" creationId="{2EAEDC24-6217-C701-ADE9-991E3D466DC6}"/>
          </ac:spMkLst>
        </pc:spChg>
        <pc:spChg chg="add del mod">
          <ac:chgData name="Federico Ramognino" userId="cdd6b449-5257-48b2-9971-41df0434ba87" providerId="ADAL" clId="{08827394-AF1A-468E-9DA3-B8974013FAC5}" dt="2024-09-19T08:08:58.593" v="9657" actId="478"/>
          <ac:spMkLst>
            <pc:docMk/>
            <pc:sldMk cId="3155071078" sldId="318"/>
            <ac:spMk id="35" creationId="{7B956096-E592-C73C-5828-CA21331FBCAF}"/>
          </ac:spMkLst>
        </pc:spChg>
        <pc:grpChg chg="add del mod">
          <ac:chgData name="Federico Ramognino" userId="cdd6b449-5257-48b2-9971-41df0434ba87" providerId="ADAL" clId="{08827394-AF1A-468E-9DA3-B8974013FAC5}" dt="2024-09-19T07:58:56.338" v="9547" actId="478"/>
          <ac:grpSpMkLst>
            <pc:docMk/>
            <pc:sldMk cId="3155071078" sldId="318"/>
            <ac:grpSpMk id="7" creationId="{A20872B1-A082-EC6F-0310-A5ABD115172C}"/>
          </ac:grpSpMkLst>
        </pc:grpChg>
        <pc:grpChg chg="add del mod ord">
          <ac:chgData name="Federico Ramognino" userId="cdd6b449-5257-48b2-9971-41df0434ba87" providerId="ADAL" clId="{08827394-AF1A-468E-9DA3-B8974013FAC5}" dt="2024-09-19T08:08:32.360" v="9635" actId="478"/>
          <ac:grpSpMkLst>
            <pc:docMk/>
            <pc:sldMk cId="3155071078" sldId="318"/>
            <ac:grpSpMk id="19" creationId="{9052B887-D694-377E-1EB1-48087EE40363}"/>
          </ac:grpSpMkLst>
        </pc:grpChg>
        <pc:grpChg chg="add del mod">
          <ac:chgData name="Federico Ramognino" userId="cdd6b449-5257-48b2-9971-41df0434ba87" providerId="ADAL" clId="{08827394-AF1A-468E-9DA3-B8974013FAC5}" dt="2024-09-19T08:05:36.339" v="9598" actId="478"/>
          <ac:grpSpMkLst>
            <pc:docMk/>
            <pc:sldMk cId="3155071078" sldId="318"/>
            <ac:grpSpMk id="23" creationId="{BEF96865-489F-FFC3-7A88-A5E060015B22}"/>
          </ac:grpSpMkLst>
        </pc:grpChg>
        <pc:grpChg chg="add del mod">
          <ac:chgData name="Federico Ramognino" userId="cdd6b449-5257-48b2-9971-41df0434ba87" providerId="ADAL" clId="{08827394-AF1A-468E-9DA3-B8974013FAC5}" dt="2024-09-19T08:07:11.632" v="9617" actId="21"/>
          <ac:grpSpMkLst>
            <pc:docMk/>
            <pc:sldMk cId="3155071078" sldId="318"/>
            <ac:grpSpMk id="30" creationId="{98BDE418-D5F5-6F83-E0A7-17E979B96149}"/>
          </ac:grpSpMkLst>
        </pc:grpChg>
        <pc:picChg chg="mod">
          <ac:chgData name="Federico Ramognino" userId="cdd6b449-5257-48b2-9971-41df0434ba87" providerId="ADAL" clId="{08827394-AF1A-468E-9DA3-B8974013FAC5}" dt="2024-09-19T07:57:51.303" v="9531" actId="14100"/>
          <ac:picMkLst>
            <pc:docMk/>
            <pc:sldMk cId="3155071078" sldId="318"/>
            <ac:picMk id="8" creationId="{112F0061-324D-4751-CAAF-E03DC6628DEC}"/>
          </ac:picMkLst>
        </pc:picChg>
        <pc:picChg chg="add del mod modCrop">
          <ac:chgData name="Federico Ramognino" userId="cdd6b449-5257-48b2-9971-41df0434ba87" providerId="ADAL" clId="{08827394-AF1A-468E-9DA3-B8974013FAC5}" dt="2024-09-19T07:55:35.963" v="9470" actId="21"/>
          <ac:picMkLst>
            <pc:docMk/>
            <pc:sldMk cId="3155071078" sldId="318"/>
            <ac:picMk id="13" creationId="{BA9BACAD-BCD6-FC10-3767-61A45E007C20}"/>
          </ac:picMkLst>
        </pc:picChg>
        <pc:picChg chg="add del mod modCrop">
          <ac:chgData name="Federico Ramognino" userId="cdd6b449-5257-48b2-9971-41df0434ba87" providerId="ADAL" clId="{08827394-AF1A-468E-9DA3-B8974013FAC5}" dt="2024-09-19T07:58:47.403" v="9543" actId="21"/>
          <ac:picMkLst>
            <pc:docMk/>
            <pc:sldMk cId="3155071078" sldId="318"/>
            <ac:picMk id="14" creationId="{BA9BACAD-BCD6-FC10-3767-61A45E007C20}"/>
          </ac:picMkLst>
        </pc:picChg>
        <pc:picChg chg="add del mod modCrop">
          <ac:chgData name="Federico Ramognino" userId="cdd6b449-5257-48b2-9971-41df0434ba87" providerId="ADAL" clId="{08827394-AF1A-468E-9DA3-B8974013FAC5}" dt="2024-09-19T07:58:47.403" v="9543" actId="21"/>
          <ac:picMkLst>
            <pc:docMk/>
            <pc:sldMk cId="3155071078" sldId="318"/>
            <ac:picMk id="15" creationId="{6FBBE25D-D48D-3AE4-F8AD-40A7B76090D5}"/>
          </ac:picMkLst>
        </pc:picChg>
        <pc:picChg chg="add mod modCrop">
          <ac:chgData name="Federico Ramognino" userId="cdd6b449-5257-48b2-9971-41df0434ba87" providerId="ADAL" clId="{08827394-AF1A-468E-9DA3-B8974013FAC5}" dt="2024-09-19T08:05:50.887" v="9600" actId="1076"/>
          <ac:picMkLst>
            <pc:docMk/>
            <pc:sldMk cId="3155071078" sldId="318"/>
            <ac:picMk id="16" creationId="{BA9BACAD-BCD6-FC10-3767-61A45E007C20}"/>
          </ac:picMkLst>
        </pc:picChg>
        <pc:picChg chg="add mod">
          <ac:chgData name="Federico Ramognino" userId="cdd6b449-5257-48b2-9971-41df0434ba87" providerId="ADAL" clId="{08827394-AF1A-468E-9DA3-B8974013FAC5}" dt="2024-09-19T07:59:07.925" v="9549" actId="164"/>
          <ac:picMkLst>
            <pc:docMk/>
            <pc:sldMk cId="3155071078" sldId="318"/>
            <ac:picMk id="17" creationId="{6FBBE25D-D48D-3AE4-F8AD-40A7B76090D5}"/>
          </ac:picMkLst>
        </pc:picChg>
        <pc:picChg chg="add mod modCrop">
          <ac:chgData name="Federico Ramognino" userId="cdd6b449-5257-48b2-9971-41df0434ba87" providerId="ADAL" clId="{08827394-AF1A-468E-9DA3-B8974013FAC5}" dt="2024-09-19T08:05:08.782" v="9596" actId="164"/>
          <ac:picMkLst>
            <pc:docMk/>
            <pc:sldMk cId="3155071078" sldId="318"/>
            <ac:picMk id="21" creationId="{91DC77D0-5BAF-2F5A-3BC7-8ABB89873D17}"/>
          </ac:picMkLst>
        </pc:picChg>
        <pc:picChg chg="add mod modCrop">
          <ac:chgData name="Federico Ramognino" userId="cdd6b449-5257-48b2-9971-41df0434ba87" providerId="ADAL" clId="{08827394-AF1A-468E-9DA3-B8974013FAC5}" dt="2024-09-19T08:05:08.782" v="9596" actId="164"/>
          <ac:picMkLst>
            <pc:docMk/>
            <pc:sldMk cId="3155071078" sldId="318"/>
            <ac:picMk id="22" creationId="{445D7C39-D918-D0E4-0079-B05B76316F0B}"/>
          </ac:picMkLst>
        </pc:picChg>
        <pc:picChg chg="add mod modCrop">
          <ac:chgData name="Federico Ramognino" userId="cdd6b449-5257-48b2-9971-41df0434ba87" providerId="ADAL" clId="{08827394-AF1A-468E-9DA3-B8974013FAC5}" dt="2024-09-19T08:06:27.827" v="9612" actId="164"/>
          <ac:picMkLst>
            <pc:docMk/>
            <pc:sldMk cId="3155071078" sldId="318"/>
            <ac:picMk id="25" creationId="{48E2DBA7-D10B-5C51-DD10-1A88A31B1766}"/>
          </ac:picMkLst>
        </pc:picChg>
        <pc:picChg chg="del">
          <ac:chgData name="Federico Ramognino" userId="cdd6b449-5257-48b2-9971-41df0434ba87" providerId="ADAL" clId="{08827394-AF1A-468E-9DA3-B8974013FAC5}" dt="2024-09-19T07:59:24.793" v="9552" actId="478"/>
          <ac:picMkLst>
            <pc:docMk/>
            <pc:sldMk cId="3155071078" sldId="318"/>
            <ac:picMk id="27" creationId="{3855A590-65F0-DD80-D4B6-5C78C984DA00}"/>
          </ac:picMkLst>
        </pc:picChg>
        <pc:picChg chg="add mod modCrop">
          <ac:chgData name="Federico Ramognino" userId="cdd6b449-5257-48b2-9971-41df0434ba87" providerId="ADAL" clId="{08827394-AF1A-468E-9DA3-B8974013FAC5}" dt="2024-09-19T08:06:27.827" v="9612" actId="164"/>
          <ac:picMkLst>
            <pc:docMk/>
            <pc:sldMk cId="3155071078" sldId="318"/>
            <ac:picMk id="29" creationId="{0BE4076A-ACBF-014E-BF9B-E764DD7A18A2}"/>
          </ac:picMkLst>
        </pc:picChg>
        <pc:picChg chg="add mod modCrop">
          <ac:chgData name="Federico Ramognino" userId="cdd6b449-5257-48b2-9971-41df0434ba87" providerId="ADAL" clId="{08827394-AF1A-468E-9DA3-B8974013FAC5}" dt="2024-09-19T08:07:30.128" v="9623" actId="1076"/>
          <ac:picMkLst>
            <pc:docMk/>
            <pc:sldMk cId="3155071078" sldId="318"/>
            <ac:picMk id="31" creationId="{A181AB68-A3AD-1850-D83C-2E68B0EC0B9A}"/>
          </ac:picMkLst>
        </pc:picChg>
        <pc:picChg chg="add del mod">
          <ac:chgData name="Federico Ramognino" userId="cdd6b449-5257-48b2-9971-41df0434ba87" providerId="ADAL" clId="{08827394-AF1A-468E-9DA3-B8974013FAC5}" dt="2024-09-19T08:08:31.308" v="9634" actId="21"/>
          <ac:picMkLst>
            <pc:docMk/>
            <pc:sldMk cId="3155071078" sldId="318"/>
            <ac:picMk id="36" creationId="{7634C84C-4ABA-630D-858A-9E7372F1FB3D}"/>
          </ac:picMkLst>
        </pc:picChg>
        <pc:picChg chg="add">
          <ac:chgData name="Federico Ramognino" userId="cdd6b449-5257-48b2-9971-41df0434ba87" providerId="ADAL" clId="{08827394-AF1A-468E-9DA3-B8974013FAC5}" dt="2024-09-19T08:08:26.191" v="9631"/>
          <ac:picMkLst>
            <pc:docMk/>
            <pc:sldMk cId="3155071078" sldId="318"/>
            <ac:picMk id="37" creationId="{3B2B69BB-CDE8-5730-BC3B-44331EEEEA73}"/>
          </ac:picMkLst>
        </pc:picChg>
        <pc:picChg chg="add mod ord">
          <ac:chgData name="Federico Ramognino" userId="cdd6b449-5257-48b2-9971-41df0434ba87" providerId="ADAL" clId="{08827394-AF1A-468E-9DA3-B8974013FAC5}" dt="2024-09-19T08:32:03.454" v="9676" actId="1076"/>
          <ac:picMkLst>
            <pc:docMk/>
            <pc:sldMk cId="3155071078" sldId="318"/>
            <ac:picMk id="38" creationId="{7634C84C-4ABA-630D-858A-9E7372F1FB3D}"/>
          </ac:picMkLst>
        </pc:picChg>
        <pc:cxnChg chg="del mod">
          <ac:chgData name="Federico Ramognino" userId="cdd6b449-5257-48b2-9971-41df0434ba87" providerId="ADAL" clId="{08827394-AF1A-468E-9DA3-B8974013FAC5}" dt="2024-09-19T07:59:28.336" v="9555" actId="478"/>
          <ac:cxnSpMkLst>
            <pc:docMk/>
            <pc:sldMk cId="3155071078" sldId="318"/>
            <ac:cxnSpMk id="11" creationId="{FD76CD5E-1094-1B21-175C-3ADBC5DB8844}"/>
          </ac:cxnSpMkLst>
        </pc:cxnChg>
        <pc:cxnChg chg="add mod">
          <ac:chgData name="Federico Ramognino" userId="cdd6b449-5257-48b2-9971-41df0434ba87" providerId="ADAL" clId="{08827394-AF1A-468E-9DA3-B8974013FAC5}" dt="2024-09-19T08:33:00.489" v="9681" actId="14100"/>
          <ac:cxnSpMkLst>
            <pc:docMk/>
            <pc:sldMk cId="3155071078" sldId="318"/>
            <ac:cxnSpMk id="34" creationId="{D2E5ACE0-71F2-63AE-AF15-8E8EA993D79A}"/>
          </ac:cxnSpMkLst>
        </pc:cxnChg>
      </pc:sldChg>
      <pc:sldChg chg="addSp delSp modSp add del mod">
        <pc:chgData name="Federico Ramognino" userId="cdd6b449-5257-48b2-9971-41df0434ba87" providerId="ADAL" clId="{08827394-AF1A-468E-9DA3-B8974013FAC5}" dt="2024-09-23T08:26:05.588" v="22358" actId="47"/>
        <pc:sldMkLst>
          <pc:docMk/>
          <pc:sldMk cId="796411507" sldId="319"/>
        </pc:sldMkLst>
        <pc:spChg chg="del">
          <ac:chgData name="Federico Ramognino" userId="cdd6b449-5257-48b2-9971-41df0434ba87" providerId="ADAL" clId="{08827394-AF1A-468E-9DA3-B8974013FAC5}" dt="2024-09-23T08:14:44.591" v="21979" actId="478"/>
          <ac:spMkLst>
            <pc:docMk/>
            <pc:sldMk cId="796411507" sldId="319"/>
            <ac:spMk id="3" creationId="{D609E2DB-49EF-C308-414D-2BF8E3D1A892}"/>
          </ac:spMkLst>
        </pc:spChg>
        <pc:spChg chg="del mod">
          <ac:chgData name="Federico Ramognino" userId="cdd6b449-5257-48b2-9971-41df0434ba87" providerId="ADAL" clId="{08827394-AF1A-468E-9DA3-B8974013FAC5}" dt="2024-09-19T09:46:37.330" v="10276" actId="478"/>
          <ac:spMkLst>
            <pc:docMk/>
            <pc:sldMk cId="796411507" sldId="319"/>
            <ac:spMk id="4" creationId="{1101911B-4CA3-4913-DE7E-AFCC15F775D9}"/>
          </ac:spMkLst>
        </pc:spChg>
        <pc:spChg chg="add mod">
          <ac:chgData name="Federico Ramognino" userId="cdd6b449-5257-48b2-9971-41df0434ba87" providerId="ADAL" clId="{08827394-AF1A-468E-9DA3-B8974013FAC5}" dt="2024-09-23T08:14:43.115" v="21978"/>
          <ac:spMkLst>
            <pc:docMk/>
            <pc:sldMk cId="796411507" sldId="319"/>
            <ac:spMk id="4" creationId="{5676E6F3-80FA-EB60-ED7B-05081CE36BA9}"/>
          </ac:spMkLst>
        </pc:spChg>
        <pc:spChg chg="add mod">
          <ac:chgData name="Federico Ramognino" userId="cdd6b449-5257-48b2-9971-41df0434ba87" providerId="ADAL" clId="{08827394-AF1A-468E-9DA3-B8974013FAC5}" dt="2024-09-19T09:47:03.649" v="10283" actId="1076"/>
          <ac:spMkLst>
            <pc:docMk/>
            <pc:sldMk cId="796411507" sldId="319"/>
            <ac:spMk id="5" creationId="{38390A2A-A84C-383B-6F92-37092FE8188D}"/>
          </ac:spMkLst>
        </pc:spChg>
        <pc:spChg chg="add mod">
          <ac:chgData name="Federico Ramognino" userId="cdd6b449-5257-48b2-9971-41df0434ba87" providerId="ADAL" clId="{08827394-AF1A-468E-9DA3-B8974013FAC5}" dt="2024-09-23T08:24:00.893" v="22346" actId="20577"/>
          <ac:spMkLst>
            <pc:docMk/>
            <pc:sldMk cId="796411507" sldId="319"/>
            <ac:spMk id="6" creationId="{72551EDD-7ED5-9650-846B-7196AC78A8FD}"/>
          </ac:spMkLst>
        </pc:spChg>
        <pc:spChg chg="add del mod ord">
          <ac:chgData name="Federico Ramognino" userId="cdd6b449-5257-48b2-9971-41df0434ba87" providerId="ADAL" clId="{08827394-AF1A-468E-9DA3-B8974013FAC5}" dt="2024-09-19T09:37:20.875" v="10166" actId="478"/>
          <ac:spMkLst>
            <pc:docMk/>
            <pc:sldMk cId="796411507" sldId="319"/>
            <ac:spMk id="6" creationId="{AC6B446B-B85A-9351-D82F-ACFAF88960EB}"/>
          </ac:spMkLst>
        </pc:spChg>
        <pc:spChg chg="add mod ord">
          <ac:chgData name="Federico Ramognino" userId="cdd6b449-5257-48b2-9971-41df0434ba87" providerId="ADAL" clId="{08827394-AF1A-468E-9DA3-B8974013FAC5}" dt="2024-09-19T09:38:00.033" v="10175" actId="14100"/>
          <ac:spMkLst>
            <pc:docMk/>
            <pc:sldMk cId="796411507" sldId="319"/>
            <ac:spMk id="8" creationId="{0FF04B26-19F3-EA30-0B46-58BA4C73D722}"/>
          </ac:spMkLst>
        </pc:spChg>
        <pc:spChg chg="add del mod ord">
          <ac:chgData name="Federico Ramognino" userId="cdd6b449-5257-48b2-9971-41df0434ba87" providerId="ADAL" clId="{08827394-AF1A-468E-9DA3-B8974013FAC5}" dt="2024-09-19T09:37:36.145" v="10169" actId="478"/>
          <ac:spMkLst>
            <pc:docMk/>
            <pc:sldMk cId="796411507" sldId="319"/>
            <ac:spMk id="10" creationId="{CAD0623E-BDEB-A8CA-5F74-0B3B49AFB357}"/>
          </ac:spMkLst>
        </pc:spChg>
        <pc:spChg chg="add mod ord">
          <ac:chgData name="Federico Ramognino" userId="cdd6b449-5257-48b2-9971-41df0434ba87" providerId="ADAL" clId="{08827394-AF1A-468E-9DA3-B8974013FAC5}" dt="2024-09-19T09:48:43.794" v="10316" actId="20577"/>
          <ac:spMkLst>
            <pc:docMk/>
            <pc:sldMk cId="796411507" sldId="319"/>
            <ac:spMk id="18" creationId="{5CB76949-4446-193B-C702-83B399D521D3}"/>
          </ac:spMkLst>
        </pc:spChg>
        <pc:spChg chg="add del mod">
          <ac:chgData name="Federico Ramognino" userId="cdd6b449-5257-48b2-9971-41df0434ba87" providerId="ADAL" clId="{08827394-AF1A-468E-9DA3-B8974013FAC5}" dt="2024-09-19T09:58:53.882" v="10357" actId="478"/>
          <ac:spMkLst>
            <pc:docMk/>
            <pc:sldMk cId="796411507" sldId="319"/>
            <ac:spMk id="21" creationId="{A041DBCD-1019-96B3-57B7-46899C93B003}"/>
          </ac:spMkLst>
        </pc:spChg>
        <pc:cxnChg chg="add mod ord">
          <ac:chgData name="Federico Ramognino" userId="cdd6b449-5257-48b2-9971-41df0434ba87" providerId="ADAL" clId="{08827394-AF1A-468E-9DA3-B8974013FAC5}" dt="2024-09-19T09:47:03.649" v="10283" actId="1076"/>
          <ac:cxnSpMkLst>
            <pc:docMk/>
            <pc:sldMk cId="796411507" sldId="319"/>
            <ac:cxnSpMk id="9" creationId="{50C595F0-4D96-E25E-0A31-81751E7CFC4D}"/>
          </ac:cxnSpMkLst>
        </pc:cxnChg>
      </pc:sldChg>
      <pc:sldChg chg="addSp delSp modSp add mod">
        <pc:chgData name="Federico Ramognino" userId="cdd6b449-5257-48b2-9971-41df0434ba87" providerId="ADAL" clId="{08827394-AF1A-468E-9DA3-B8974013FAC5}" dt="2024-09-23T12:59:33.015" v="25004" actId="21"/>
        <pc:sldMkLst>
          <pc:docMk/>
          <pc:sldMk cId="3165662464" sldId="320"/>
        </pc:sldMkLst>
        <pc:spChg chg="del">
          <ac:chgData name="Federico Ramognino" userId="cdd6b449-5257-48b2-9971-41df0434ba87" providerId="ADAL" clId="{08827394-AF1A-468E-9DA3-B8974013FAC5}" dt="2024-09-23T08:39:13.852" v="22688" actId="478"/>
          <ac:spMkLst>
            <pc:docMk/>
            <pc:sldMk cId="3165662464" sldId="320"/>
            <ac:spMk id="3" creationId="{D609E2DB-49EF-C308-414D-2BF8E3D1A892}"/>
          </ac:spMkLst>
        </pc:spChg>
        <pc:spChg chg="del mod">
          <ac:chgData name="Federico Ramognino" userId="cdd6b449-5257-48b2-9971-41df0434ba87" providerId="ADAL" clId="{08827394-AF1A-468E-9DA3-B8974013FAC5}" dt="2024-09-19T09:47:17.744" v="10284" actId="478"/>
          <ac:spMkLst>
            <pc:docMk/>
            <pc:sldMk cId="3165662464" sldId="320"/>
            <ac:spMk id="4" creationId="{1101911B-4CA3-4913-DE7E-AFCC15F775D9}"/>
          </ac:spMkLst>
        </pc:spChg>
        <pc:spChg chg="mod">
          <ac:chgData name="Federico Ramognino" userId="cdd6b449-5257-48b2-9971-41df0434ba87" providerId="ADAL" clId="{08827394-AF1A-468E-9DA3-B8974013FAC5}" dt="2024-09-23T08:26:44.973" v="22365"/>
          <ac:spMkLst>
            <pc:docMk/>
            <pc:sldMk cId="3165662464" sldId="320"/>
            <ac:spMk id="6" creationId="{20B42728-3DF0-E24C-9864-A5D9D1769680}"/>
          </ac:spMkLst>
        </pc:spChg>
        <pc:spChg chg="add mod">
          <ac:chgData name="Federico Ramognino" userId="cdd6b449-5257-48b2-9971-41df0434ba87" providerId="ADAL" clId="{08827394-AF1A-468E-9DA3-B8974013FAC5}" dt="2024-09-23T08:55:32.930" v="23014" actId="20577"/>
          <ac:spMkLst>
            <pc:docMk/>
            <pc:sldMk cId="3165662464" sldId="320"/>
            <ac:spMk id="8" creationId="{CCFB3FCD-D672-0C83-00B0-D6E789BC8749}"/>
          </ac:spMkLst>
        </pc:spChg>
        <pc:spChg chg="add mod">
          <ac:chgData name="Federico Ramognino" userId="cdd6b449-5257-48b2-9971-41df0434ba87" providerId="ADAL" clId="{08827394-AF1A-468E-9DA3-B8974013FAC5}" dt="2024-09-23T08:40:40.701" v="22778" actId="20577"/>
          <ac:spMkLst>
            <pc:docMk/>
            <pc:sldMk cId="3165662464" sldId="320"/>
            <ac:spMk id="9" creationId="{2D6E59A1-20CE-249B-680E-884930356E82}"/>
          </ac:spMkLst>
        </pc:spChg>
        <pc:spChg chg="add del mod">
          <ac:chgData name="Federico Ramognino" userId="cdd6b449-5257-48b2-9971-41df0434ba87" providerId="ADAL" clId="{08827394-AF1A-468E-9DA3-B8974013FAC5}" dt="2024-09-23T12:59:33.015" v="25004" actId="21"/>
          <ac:spMkLst>
            <pc:docMk/>
            <pc:sldMk cId="3165662464" sldId="320"/>
            <ac:spMk id="11" creationId="{E4F1443F-8ECD-A5E6-00E2-9BE54B31D9A3}"/>
          </ac:spMkLst>
        </pc:spChg>
        <pc:grpChg chg="add mod">
          <ac:chgData name="Federico Ramognino" userId="cdd6b449-5257-48b2-9971-41df0434ba87" providerId="ADAL" clId="{08827394-AF1A-468E-9DA3-B8974013FAC5}" dt="2024-09-23T08:26:44.973" v="22365"/>
          <ac:grpSpMkLst>
            <pc:docMk/>
            <pc:sldMk cId="3165662464" sldId="320"/>
            <ac:grpSpMk id="4" creationId="{F33D991F-CABE-9477-F41C-BA920DF9582A}"/>
          </ac:grpSpMkLst>
        </pc:grpChg>
        <pc:picChg chg="add del mod">
          <ac:chgData name="Federico Ramognino" userId="cdd6b449-5257-48b2-9971-41df0434ba87" providerId="ADAL" clId="{08827394-AF1A-468E-9DA3-B8974013FAC5}" dt="2024-09-19T09:46:32.346" v="10274" actId="478"/>
          <ac:picMkLst>
            <pc:docMk/>
            <pc:sldMk cId="3165662464" sldId="320"/>
            <ac:picMk id="6" creationId="{F2299605-0A05-134F-059A-7A85BE5F2087}"/>
          </ac:picMkLst>
        </pc:picChg>
        <pc:picChg chg="add del mod modCrop">
          <ac:chgData name="Federico Ramognino" userId="cdd6b449-5257-48b2-9971-41df0434ba87" providerId="ADAL" clId="{08827394-AF1A-468E-9DA3-B8974013FAC5}" dt="2024-09-19T09:50:59.043" v="10347" actId="478"/>
          <ac:picMkLst>
            <pc:docMk/>
            <pc:sldMk cId="3165662464" sldId="320"/>
            <ac:picMk id="8" creationId="{81824165-8A42-3260-941B-B392C020CEA1}"/>
          </ac:picMkLst>
        </pc:picChg>
        <pc:picChg chg="add del mod modCrop">
          <ac:chgData name="Federico Ramognino" userId="cdd6b449-5257-48b2-9971-41df0434ba87" providerId="ADAL" clId="{08827394-AF1A-468E-9DA3-B8974013FAC5}" dt="2024-09-19T09:50:57.957" v="10346" actId="21"/>
          <ac:picMkLst>
            <pc:docMk/>
            <pc:sldMk cId="3165662464" sldId="320"/>
            <ac:picMk id="18" creationId="{DF76BDDA-816D-EEC0-3321-5289BAD6E919}"/>
          </ac:picMkLst>
        </pc:picChg>
        <pc:picChg chg="add mod modCrop">
          <ac:chgData name="Federico Ramognino" userId="cdd6b449-5257-48b2-9971-41df0434ba87" providerId="ADAL" clId="{08827394-AF1A-468E-9DA3-B8974013FAC5}" dt="2024-09-19T09:51:31.539" v="10354" actId="14861"/>
          <ac:picMkLst>
            <pc:docMk/>
            <pc:sldMk cId="3165662464" sldId="320"/>
            <ac:picMk id="19" creationId="{DF76BDDA-816D-EEC0-3321-5289BAD6E919}"/>
          </ac:picMkLst>
        </pc:picChg>
        <pc:cxnChg chg="mod">
          <ac:chgData name="Federico Ramognino" userId="cdd6b449-5257-48b2-9971-41df0434ba87" providerId="ADAL" clId="{08827394-AF1A-468E-9DA3-B8974013FAC5}" dt="2024-09-23T08:26:44.973" v="22365"/>
          <ac:cxnSpMkLst>
            <pc:docMk/>
            <pc:sldMk cId="3165662464" sldId="320"/>
            <ac:cxnSpMk id="5" creationId="{E8DD00B8-5D3E-419E-2900-252DEE4B7B8F}"/>
          </ac:cxnSpMkLst>
        </pc:cxnChg>
        <pc:cxnChg chg="add del mod">
          <ac:chgData name="Federico Ramognino" userId="cdd6b449-5257-48b2-9971-41df0434ba87" providerId="ADAL" clId="{08827394-AF1A-468E-9DA3-B8974013FAC5}" dt="2024-09-23T12:59:33.015" v="25004" actId="21"/>
          <ac:cxnSpMkLst>
            <pc:docMk/>
            <pc:sldMk cId="3165662464" sldId="320"/>
            <ac:cxnSpMk id="10" creationId="{16BBE0B7-63CD-F746-9EA1-40AD466BA8B9}"/>
          </ac:cxnSpMkLst>
        </pc:cxnChg>
      </pc:sldChg>
      <pc:sldChg chg="addSp delSp modSp add mod">
        <pc:chgData name="Federico Ramognino" userId="cdd6b449-5257-48b2-9971-41df0434ba87" providerId="ADAL" clId="{08827394-AF1A-468E-9DA3-B8974013FAC5}" dt="2024-09-23T09:16:10.546" v="23594" actId="115"/>
        <pc:sldMkLst>
          <pc:docMk/>
          <pc:sldMk cId="1646318447" sldId="321"/>
        </pc:sldMkLst>
        <pc:spChg chg="del">
          <ac:chgData name="Federico Ramognino" userId="cdd6b449-5257-48b2-9971-41df0434ba87" providerId="ADAL" clId="{08827394-AF1A-468E-9DA3-B8974013FAC5}" dt="2024-09-23T09:00:59.384" v="23338" actId="478"/>
          <ac:spMkLst>
            <pc:docMk/>
            <pc:sldMk cId="1646318447" sldId="321"/>
            <ac:spMk id="3" creationId="{D609E2DB-49EF-C308-414D-2BF8E3D1A892}"/>
          </ac:spMkLst>
        </pc:spChg>
        <pc:spChg chg="del mod">
          <ac:chgData name="Federico Ramognino" userId="cdd6b449-5257-48b2-9971-41df0434ba87" providerId="ADAL" clId="{08827394-AF1A-468E-9DA3-B8974013FAC5}" dt="2024-09-19T09:48:08.757" v="10294" actId="478"/>
          <ac:spMkLst>
            <pc:docMk/>
            <pc:sldMk cId="1646318447" sldId="321"/>
            <ac:spMk id="4" creationId="{1101911B-4CA3-4913-DE7E-AFCC15F775D9}"/>
          </ac:spMkLst>
        </pc:spChg>
        <pc:spChg chg="add mod">
          <ac:chgData name="Federico Ramognino" userId="cdd6b449-5257-48b2-9971-41df0434ba87" providerId="ADAL" clId="{08827394-AF1A-468E-9DA3-B8974013FAC5}" dt="2024-09-23T09:16:10.546" v="23594" actId="115"/>
          <ac:spMkLst>
            <pc:docMk/>
            <pc:sldMk cId="1646318447" sldId="321"/>
            <ac:spMk id="4" creationId="{FC09CD30-E7FD-7486-496E-81106033BA95}"/>
          </ac:spMkLst>
        </pc:spChg>
        <pc:spChg chg="add mod">
          <ac:chgData name="Federico Ramognino" userId="cdd6b449-5257-48b2-9971-41df0434ba87" providerId="ADAL" clId="{08827394-AF1A-468E-9DA3-B8974013FAC5}" dt="2024-09-19T09:27:34.461" v="10030" actId="571"/>
          <ac:spMkLst>
            <pc:docMk/>
            <pc:sldMk cId="1646318447" sldId="321"/>
            <ac:spMk id="5" creationId="{A0FB282E-491E-0415-C002-BD51D4E3FBCC}"/>
          </ac:spMkLst>
        </pc:spChg>
        <pc:spChg chg="add mod">
          <ac:chgData name="Federico Ramognino" userId="cdd6b449-5257-48b2-9971-41df0434ba87" providerId="ADAL" clId="{08827394-AF1A-468E-9DA3-B8974013FAC5}" dt="2024-09-23T08:40:55.035" v="22780" actId="20577"/>
          <ac:spMkLst>
            <pc:docMk/>
            <pc:sldMk cId="1646318447" sldId="321"/>
            <ac:spMk id="6" creationId="{F1B45ABB-6504-235A-E693-9F1012156905}"/>
          </ac:spMkLst>
        </pc:spChg>
      </pc:sldChg>
      <pc:sldChg chg="addSp modSp add mod">
        <pc:chgData name="Federico Ramognino" userId="cdd6b449-5257-48b2-9971-41df0434ba87" providerId="ADAL" clId="{08827394-AF1A-468E-9DA3-B8974013FAC5}" dt="2024-09-20T06:09:38.172" v="11841" actId="14100"/>
        <pc:sldMkLst>
          <pc:docMk/>
          <pc:sldMk cId="1111645554" sldId="322"/>
        </pc:sldMkLst>
        <pc:spChg chg="add mod">
          <ac:chgData name="Federico Ramognino" userId="cdd6b449-5257-48b2-9971-41df0434ba87" providerId="ADAL" clId="{08827394-AF1A-468E-9DA3-B8974013FAC5}" dt="2024-09-20T06:09:29.688" v="11837" actId="1036"/>
          <ac:spMkLst>
            <pc:docMk/>
            <pc:sldMk cId="1111645554" sldId="322"/>
            <ac:spMk id="3" creationId="{8D0D3537-690C-28F2-4DBB-D0F6F388D3FC}"/>
          </ac:spMkLst>
        </pc:spChg>
        <pc:spChg chg="add mod">
          <ac:chgData name="Federico Ramognino" userId="cdd6b449-5257-48b2-9971-41df0434ba87" providerId="ADAL" clId="{08827394-AF1A-468E-9DA3-B8974013FAC5}" dt="2024-09-20T06:09:38.172" v="11841" actId="14100"/>
          <ac:spMkLst>
            <pc:docMk/>
            <pc:sldMk cId="1111645554" sldId="322"/>
            <ac:spMk id="4" creationId="{EACDC5AA-8693-6A18-3488-F53B028B5DE9}"/>
          </ac:spMkLst>
        </pc:spChg>
        <pc:spChg chg="mod">
          <ac:chgData name="Federico Ramognino" userId="cdd6b449-5257-48b2-9971-41df0434ba87" providerId="ADAL" clId="{08827394-AF1A-468E-9DA3-B8974013FAC5}" dt="2024-09-20T06:08:34.576" v="11810" actId="20577"/>
          <ac:spMkLst>
            <pc:docMk/>
            <pc:sldMk cId="1111645554" sldId="322"/>
            <ac:spMk id="8" creationId="{37CF2543-20E1-4202-B691-092992C23CFE}"/>
          </ac:spMkLst>
        </pc:spChg>
        <pc:spChg chg="mod">
          <ac:chgData name="Federico Ramognino" userId="cdd6b449-5257-48b2-9971-41df0434ba87" providerId="ADAL" clId="{08827394-AF1A-468E-9DA3-B8974013FAC5}" dt="2024-09-20T06:08:38.457" v="11812" actId="113"/>
          <ac:spMkLst>
            <pc:docMk/>
            <pc:sldMk cId="1111645554" sldId="322"/>
            <ac:spMk id="9" creationId="{D2F218E0-72A2-FF18-C2AA-88C73789603F}"/>
          </ac:spMkLst>
        </pc:spChg>
      </pc:sldChg>
      <pc:sldChg chg="add del">
        <pc:chgData name="Federico Ramognino" userId="cdd6b449-5257-48b2-9971-41df0434ba87" providerId="ADAL" clId="{08827394-AF1A-468E-9DA3-B8974013FAC5}" dt="2024-09-19T09:49:20.937" v="10335" actId="47"/>
        <pc:sldMkLst>
          <pc:docMk/>
          <pc:sldMk cId="3628355107" sldId="322"/>
        </pc:sldMkLst>
      </pc:sldChg>
      <pc:sldChg chg="addSp modSp add mod">
        <pc:chgData name="Federico Ramognino" userId="cdd6b449-5257-48b2-9971-41df0434ba87" providerId="ADAL" clId="{08827394-AF1A-468E-9DA3-B8974013FAC5}" dt="2024-09-20T06:10:06.667" v="11857" actId="14100"/>
        <pc:sldMkLst>
          <pc:docMk/>
          <pc:sldMk cId="4186060029" sldId="323"/>
        </pc:sldMkLst>
        <pc:spChg chg="add mod">
          <ac:chgData name="Federico Ramognino" userId="cdd6b449-5257-48b2-9971-41df0434ba87" providerId="ADAL" clId="{08827394-AF1A-468E-9DA3-B8974013FAC5}" dt="2024-09-20T06:08:51.037" v="11815" actId="1076"/>
          <ac:spMkLst>
            <pc:docMk/>
            <pc:sldMk cId="4186060029" sldId="323"/>
            <ac:spMk id="3" creationId="{5EAE7162-7AF1-27FD-0B3D-1221E62A1444}"/>
          </ac:spMkLst>
        </pc:spChg>
        <pc:spChg chg="add mod">
          <ac:chgData name="Federico Ramognino" userId="cdd6b449-5257-48b2-9971-41df0434ba87" providerId="ADAL" clId="{08827394-AF1A-468E-9DA3-B8974013FAC5}" dt="2024-09-20T06:09:58.511" v="11853" actId="1035"/>
          <ac:spMkLst>
            <pc:docMk/>
            <pc:sldMk cId="4186060029" sldId="323"/>
            <ac:spMk id="4" creationId="{2FACE851-ECC3-A206-AFA8-59CA7B2AA064}"/>
          </ac:spMkLst>
        </pc:spChg>
        <pc:spChg chg="add mod">
          <ac:chgData name="Federico Ramognino" userId="cdd6b449-5257-48b2-9971-41df0434ba87" providerId="ADAL" clId="{08827394-AF1A-468E-9DA3-B8974013FAC5}" dt="2024-09-20T06:10:06.667" v="11857" actId="14100"/>
          <ac:spMkLst>
            <pc:docMk/>
            <pc:sldMk cId="4186060029" sldId="323"/>
            <ac:spMk id="5" creationId="{1F12E1CC-6F7A-71C8-D8BC-21D84FA9A756}"/>
          </ac:spMkLst>
        </pc:spChg>
        <pc:spChg chg="mod">
          <ac:chgData name="Federico Ramognino" userId="cdd6b449-5257-48b2-9971-41df0434ba87" providerId="ADAL" clId="{08827394-AF1A-468E-9DA3-B8974013FAC5}" dt="2024-09-20T06:09:45.364" v="11842" actId="207"/>
          <ac:spMkLst>
            <pc:docMk/>
            <pc:sldMk cId="4186060029" sldId="323"/>
            <ac:spMk id="8" creationId="{37CF2543-20E1-4202-B691-092992C23CFE}"/>
          </ac:spMkLst>
        </pc:spChg>
        <pc:spChg chg="mod">
          <ac:chgData name="Federico Ramognino" userId="cdd6b449-5257-48b2-9971-41df0434ba87" providerId="ADAL" clId="{08827394-AF1A-468E-9DA3-B8974013FAC5}" dt="2024-09-20T06:10:00.617" v="11854" actId="113"/>
          <ac:spMkLst>
            <pc:docMk/>
            <pc:sldMk cId="4186060029" sldId="323"/>
            <ac:spMk id="9" creationId="{D2F218E0-72A2-FF18-C2AA-88C73789603F}"/>
          </ac:spMkLst>
        </pc:spChg>
      </pc:sldChg>
      <pc:sldChg chg="add">
        <pc:chgData name="Federico Ramognino" userId="cdd6b449-5257-48b2-9971-41df0434ba87" providerId="ADAL" clId="{08827394-AF1A-468E-9DA3-B8974013FAC5}" dt="2024-09-20T06:09:01.126" v="11819" actId="2890"/>
        <pc:sldMkLst>
          <pc:docMk/>
          <pc:sldMk cId="2498789758" sldId="324"/>
        </pc:sldMkLst>
      </pc:sldChg>
      <pc:sldChg chg="addSp delSp modSp add mod ord">
        <pc:chgData name="Federico Ramognino" userId="cdd6b449-5257-48b2-9971-41df0434ba87" providerId="ADAL" clId="{08827394-AF1A-468E-9DA3-B8974013FAC5}" dt="2024-09-20T14:40:03.573" v="18974"/>
        <pc:sldMkLst>
          <pc:docMk/>
          <pc:sldMk cId="1167508513" sldId="325"/>
        </pc:sldMkLst>
        <pc:spChg chg="add mod">
          <ac:chgData name="Federico Ramognino" userId="cdd6b449-5257-48b2-9971-41df0434ba87" providerId="ADAL" clId="{08827394-AF1A-468E-9DA3-B8974013FAC5}" dt="2024-09-20T14:40:03.573" v="18974"/>
          <ac:spMkLst>
            <pc:docMk/>
            <pc:sldMk cId="1167508513" sldId="325"/>
            <ac:spMk id="4" creationId="{FACDBA68-AD24-D0EF-ADC1-203A1CEF7949}"/>
          </ac:spMkLst>
        </pc:spChg>
        <pc:spChg chg="del">
          <ac:chgData name="Federico Ramognino" userId="cdd6b449-5257-48b2-9971-41df0434ba87" providerId="ADAL" clId="{08827394-AF1A-468E-9DA3-B8974013FAC5}" dt="2024-09-20T14:40:03.311" v="18973" actId="478"/>
          <ac:spMkLst>
            <pc:docMk/>
            <pc:sldMk cId="1167508513" sldId="325"/>
            <ac:spMk id="47" creationId="{144FF716-6AB4-26DE-487F-2671DA23B599}"/>
          </ac:spMkLst>
        </pc:spChg>
      </pc:sldChg>
      <pc:sldChg chg="addSp delSp modSp add mod">
        <pc:chgData name="Federico Ramognino" userId="cdd6b449-5257-48b2-9971-41df0434ba87" providerId="ADAL" clId="{08827394-AF1A-468E-9DA3-B8974013FAC5}" dt="2024-09-20T14:39:55.890" v="18972"/>
        <pc:sldMkLst>
          <pc:docMk/>
          <pc:sldMk cId="1697571623" sldId="326"/>
        </pc:sldMkLst>
        <pc:spChg chg="mod">
          <ac:chgData name="Federico Ramognino" userId="cdd6b449-5257-48b2-9971-41df0434ba87" providerId="ADAL" clId="{08827394-AF1A-468E-9DA3-B8974013FAC5}" dt="2024-09-20T06:42:40.134" v="12292" actId="20577"/>
          <ac:spMkLst>
            <pc:docMk/>
            <pc:sldMk cId="1697571623" sldId="326"/>
            <ac:spMk id="6" creationId="{59EB7A55-A355-660B-2478-D2F0E3C57B3F}"/>
          </ac:spMkLst>
        </pc:spChg>
        <pc:spChg chg="mod">
          <ac:chgData name="Federico Ramognino" userId="cdd6b449-5257-48b2-9971-41df0434ba87" providerId="ADAL" clId="{08827394-AF1A-468E-9DA3-B8974013FAC5}" dt="2024-09-20T06:43:00.382" v="12303" actId="1036"/>
          <ac:spMkLst>
            <pc:docMk/>
            <pc:sldMk cId="1697571623" sldId="326"/>
            <ac:spMk id="16" creationId="{4BEA18B7-FD66-B333-D5BC-210C99CE1722}"/>
          </ac:spMkLst>
        </pc:spChg>
        <pc:spChg chg="mod">
          <ac:chgData name="Federico Ramognino" userId="cdd6b449-5257-48b2-9971-41df0434ba87" providerId="ADAL" clId="{08827394-AF1A-468E-9DA3-B8974013FAC5}" dt="2024-09-20T06:40:20.631" v="12270" actId="1036"/>
          <ac:spMkLst>
            <pc:docMk/>
            <pc:sldMk cId="1697571623" sldId="326"/>
            <ac:spMk id="19" creationId="{C1DB9270-EA06-F8F2-307C-B57294908324}"/>
          </ac:spMkLst>
        </pc:spChg>
        <pc:spChg chg="mod">
          <ac:chgData name="Federico Ramognino" userId="cdd6b449-5257-48b2-9971-41df0434ba87" providerId="ADAL" clId="{08827394-AF1A-468E-9DA3-B8974013FAC5}" dt="2024-09-20T06:32:52.104" v="12026" actId="208"/>
          <ac:spMkLst>
            <pc:docMk/>
            <pc:sldMk cId="1697571623" sldId="326"/>
            <ac:spMk id="28" creationId="{7B475ABB-710B-A156-41A9-521A787DB69A}"/>
          </ac:spMkLst>
        </pc:spChg>
        <pc:spChg chg="add mod">
          <ac:chgData name="Federico Ramognino" userId="cdd6b449-5257-48b2-9971-41df0434ba87" providerId="ADAL" clId="{08827394-AF1A-468E-9DA3-B8974013FAC5}" dt="2024-09-20T14:39:55.890" v="18972"/>
          <ac:spMkLst>
            <pc:docMk/>
            <pc:sldMk cId="1697571623" sldId="326"/>
            <ac:spMk id="45" creationId="{29F8D740-7606-4C0D-17D4-3952BB171BCA}"/>
          </ac:spMkLst>
        </pc:spChg>
        <pc:spChg chg="del">
          <ac:chgData name="Federico Ramognino" userId="cdd6b449-5257-48b2-9971-41df0434ba87" providerId="ADAL" clId="{08827394-AF1A-468E-9DA3-B8974013FAC5}" dt="2024-09-20T14:39:55.703" v="18971" actId="478"/>
          <ac:spMkLst>
            <pc:docMk/>
            <pc:sldMk cId="1697571623" sldId="326"/>
            <ac:spMk id="47" creationId="{144FF716-6AB4-26DE-487F-2671DA23B599}"/>
          </ac:spMkLst>
        </pc:spChg>
        <pc:grpChg chg="add mod">
          <ac:chgData name="Federico Ramognino" userId="cdd6b449-5257-48b2-9971-41df0434ba87" providerId="ADAL" clId="{08827394-AF1A-468E-9DA3-B8974013FAC5}" dt="2024-09-20T06:43:42.349" v="12317" actId="1035"/>
          <ac:grpSpMkLst>
            <pc:docMk/>
            <pc:sldMk cId="1697571623" sldId="326"/>
            <ac:grpSpMk id="4" creationId="{C04B4B7A-8740-75BC-F245-C905B95DA937}"/>
          </ac:grpSpMkLst>
        </pc:grpChg>
        <pc:grpChg chg="add mod">
          <ac:chgData name="Federico Ramognino" userId="cdd6b449-5257-48b2-9971-41df0434ba87" providerId="ADAL" clId="{08827394-AF1A-468E-9DA3-B8974013FAC5}" dt="2024-09-20T06:43:42.349" v="12317" actId="1035"/>
          <ac:grpSpMkLst>
            <pc:docMk/>
            <pc:sldMk cId="1697571623" sldId="326"/>
            <ac:grpSpMk id="13" creationId="{B0A38A1C-A6C4-B7A5-F102-211D9E87C2C3}"/>
          </ac:grpSpMkLst>
        </pc:grpChg>
        <pc:grpChg chg="add mod">
          <ac:chgData name="Federico Ramognino" userId="cdd6b449-5257-48b2-9971-41df0434ba87" providerId="ADAL" clId="{08827394-AF1A-468E-9DA3-B8974013FAC5}" dt="2024-09-20T06:43:42.349" v="12317" actId="1035"/>
          <ac:grpSpMkLst>
            <pc:docMk/>
            <pc:sldMk cId="1697571623" sldId="326"/>
            <ac:grpSpMk id="17" creationId="{3F00F5D2-3171-2294-077F-9E360F5BA02F}"/>
          </ac:grpSpMkLst>
        </pc:grpChg>
        <pc:grpChg chg="del">
          <ac:chgData name="Federico Ramognino" userId="cdd6b449-5257-48b2-9971-41df0434ba87" providerId="ADAL" clId="{08827394-AF1A-468E-9DA3-B8974013FAC5}" dt="2024-09-20T06:33:32.418" v="12033" actId="478"/>
          <ac:grpSpMkLst>
            <pc:docMk/>
            <pc:sldMk cId="1697571623" sldId="326"/>
            <ac:grpSpMk id="25" creationId="{E863BD1C-093F-73E4-1EF9-1F129BF1CA07}"/>
          </ac:grpSpMkLst>
        </pc:grpChg>
        <pc:grpChg chg="del">
          <ac:chgData name="Federico Ramognino" userId="cdd6b449-5257-48b2-9971-41df0434ba87" providerId="ADAL" clId="{08827394-AF1A-468E-9DA3-B8974013FAC5}" dt="2024-09-20T06:33:27.202" v="12030" actId="478"/>
          <ac:grpSpMkLst>
            <pc:docMk/>
            <pc:sldMk cId="1697571623" sldId="326"/>
            <ac:grpSpMk id="31" creationId="{1E3D418D-40F3-8EEE-C799-973349B81791}"/>
          </ac:grpSpMkLst>
        </pc:grpChg>
        <pc:picChg chg="add del mod">
          <ac:chgData name="Federico Ramognino" userId="cdd6b449-5257-48b2-9971-41df0434ba87" providerId="ADAL" clId="{08827394-AF1A-468E-9DA3-B8974013FAC5}" dt="2024-09-20T06:43:42.349" v="12317" actId="1035"/>
          <ac:picMkLst>
            <pc:docMk/>
            <pc:sldMk cId="1697571623" sldId="326"/>
            <ac:picMk id="14" creationId="{5F9AA8EB-FE57-A89E-25CB-4D8187E51022}"/>
          </ac:picMkLst>
        </pc:picChg>
        <pc:cxnChg chg="mod">
          <ac:chgData name="Federico Ramognino" userId="cdd6b449-5257-48b2-9971-41df0434ba87" providerId="ADAL" clId="{08827394-AF1A-468E-9DA3-B8974013FAC5}" dt="2024-09-20T06:33:53.764" v="12062" actId="14100"/>
          <ac:cxnSpMkLst>
            <pc:docMk/>
            <pc:sldMk cId="1697571623" sldId="326"/>
            <ac:cxnSpMk id="5" creationId="{C9840EA7-2FB4-D9A1-D2C2-51DAA5206D82}"/>
          </ac:cxnSpMkLst>
        </pc:cxnChg>
        <pc:cxnChg chg="mod">
          <ac:chgData name="Federico Ramognino" userId="cdd6b449-5257-48b2-9971-41df0434ba87" providerId="ADAL" clId="{08827394-AF1A-468E-9DA3-B8974013FAC5}" dt="2024-09-20T06:38:20.502" v="12247" actId="14100"/>
          <ac:cxnSpMkLst>
            <pc:docMk/>
            <pc:sldMk cId="1697571623" sldId="326"/>
            <ac:cxnSpMk id="15" creationId="{4FE42C65-42C3-1EE0-99E1-E39349BF72CC}"/>
          </ac:cxnSpMkLst>
        </pc:cxnChg>
        <pc:cxnChg chg="mod">
          <ac:chgData name="Federico Ramognino" userId="cdd6b449-5257-48b2-9971-41df0434ba87" providerId="ADAL" clId="{08827394-AF1A-468E-9DA3-B8974013FAC5}" dt="2024-09-20T06:38:52.333" v="12252" actId="1076"/>
          <ac:cxnSpMkLst>
            <pc:docMk/>
            <pc:sldMk cId="1697571623" sldId="326"/>
            <ac:cxnSpMk id="18" creationId="{680DEE3C-4AEA-D63C-CB0F-F8E2C24C3757}"/>
          </ac:cxnSpMkLst>
        </pc:cxnChg>
        <pc:cxnChg chg="mod">
          <ac:chgData name="Federico Ramognino" userId="cdd6b449-5257-48b2-9971-41df0434ba87" providerId="ADAL" clId="{08827394-AF1A-468E-9DA3-B8974013FAC5}" dt="2024-09-20T06:33:32.418" v="12033" actId="478"/>
          <ac:cxnSpMkLst>
            <pc:docMk/>
            <pc:sldMk cId="1697571623" sldId="326"/>
            <ac:cxnSpMk id="26" creationId="{F60AC249-F154-CA46-9D53-9FE5F3A20180}"/>
          </ac:cxnSpMkLst>
        </pc:cxnChg>
      </pc:sldChg>
      <pc:sldChg chg="addSp delSp modSp add mod">
        <pc:chgData name="Federico Ramognino" userId="cdd6b449-5257-48b2-9971-41df0434ba87" providerId="ADAL" clId="{08827394-AF1A-468E-9DA3-B8974013FAC5}" dt="2024-09-20T12:51:18.925" v="16943"/>
        <pc:sldMkLst>
          <pc:docMk/>
          <pc:sldMk cId="2318697632" sldId="327"/>
        </pc:sldMkLst>
        <pc:spChg chg="del mod">
          <ac:chgData name="Federico Ramognino" userId="cdd6b449-5257-48b2-9971-41df0434ba87" providerId="ADAL" clId="{08827394-AF1A-468E-9DA3-B8974013FAC5}" dt="2024-09-20T12:04:06.965" v="15910" actId="478"/>
          <ac:spMkLst>
            <pc:docMk/>
            <pc:sldMk cId="2318697632" sldId="327"/>
            <ac:spMk id="8" creationId="{EB993652-AC70-78E3-0F30-C28D92BD7CD0}"/>
          </ac:spMkLst>
        </pc:spChg>
        <pc:spChg chg="mod">
          <ac:chgData name="Federico Ramognino" userId="cdd6b449-5257-48b2-9971-41df0434ba87" providerId="ADAL" clId="{08827394-AF1A-468E-9DA3-B8974013FAC5}" dt="2024-09-20T12:28:59.452" v="16818" actId="207"/>
          <ac:spMkLst>
            <pc:docMk/>
            <pc:sldMk cId="2318697632" sldId="327"/>
            <ac:spMk id="18" creationId="{E6067C08-97BE-CD6C-1A7A-7C553B89C857}"/>
          </ac:spMkLst>
        </pc:spChg>
        <pc:spChg chg="mod">
          <ac:chgData name="Federico Ramognino" userId="cdd6b449-5257-48b2-9971-41df0434ba87" providerId="ADAL" clId="{08827394-AF1A-468E-9DA3-B8974013FAC5}" dt="2024-09-20T09:15:32.538" v="14154"/>
          <ac:spMkLst>
            <pc:docMk/>
            <pc:sldMk cId="2318697632" sldId="327"/>
            <ac:spMk id="20" creationId="{98B7DD35-B0AE-C318-409D-E7C8856A66B1}"/>
          </ac:spMkLst>
        </pc:spChg>
        <pc:spChg chg="mod">
          <ac:chgData name="Federico Ramognino" userId="cdd6b449-5257-48b2-9971-41df0434ba87" providerId="ADAL" clId="{08827394-AF1A-468E-9DA3-B8974013FAC5}" dt="2024-09-20T09:06:14.340" v="13814" actId="115"/>
          <ac:spMkLst>
            <pc:docMk/>
            <pc:sldMk cId="2318697632" sldId="327"/>
            <ac:spMk id="23" creationId="{1AF62252-8D81-4980-5EF4-60DE581C4894}"/>
          </ac:spMkLst>
        </pc:spChg>
        <pc:spChg chg="mod">
          <ac:chgData name="Federico Ramognino" userId="cdd6b449-5257-48b2-9971-41df0434ba87" providerId="ADAL" clId="{08827394-AF1A-468E-9DA3-B8974013FAC5}" dt="2024-09-20T09:10:12.362" v="13913" actId="115"/>
          <ac:spMkLst>
            <pc:docMk/>
            <pc:sldMk cId="2318697632" sldId="327"/>
            <ac:spMk id="27" creationId="{125D6383-7BBA-A5F4-4F75-F5E3CDF0806B}"/>
          </ac:spMkLst>
        </pc:spChg>
        <pc:spChg chg="add mod">
          <ac:chgData name="Federico Ramognino" userId="cdd6b449-5257-48b2-9971-41df0434ba87" providerId="ADAL" clId="{08827394-AF1A-468E-9DA3-B8974013FAC5}" dt="2024-09-20T09:09:52.581" v="13902" actId="14100"/>
          <ac:spMkLst>
            <pc:docMk/>
            <pc:sldMk cId="2318697632" sldId="327"/>
            <ac:spMk id="38" creationId="{4A6E6FBB-662B-6602-D1C7-A41DF1178988}"/>
          </ac:spMkLst>
        </pc:spChg>
        <pc:spChg chg="add mod">
          <ac:chgData name="Federico Ramognino" userId="cdd6b449-5257-48b2-9971-41df0434ba87" providerId="ADAL" clId="{08827394-AF1A-468E-9DA3-B8974013FAC5}" dt="2024-09-20T12:04:43.181" v="15915"/>
          <ac:spMkLst>
            <pc:docMk/>
            <pc:sldMk cId="2318697632" sldId="327"/>
            <ac:spMk id="40" creationId="{02422032-B512-2E6E-5374-596AF16C572D}"/>
          </ac:spMkLst>
        </pc:spChg>
        <pc:grpChg chg="add del mod">
          <ac:chgData name="Federico Ramognino" userId="cdd6b449-5257-48b2-9971-41df0434ba87" providerId="ADAL" clId="{08827394-AF1A-468E-9DA3-B8974013FAC5}" dt="2024-09-20T09:06:56.454" v="13816" actId="478"/>
          <ac:grpSpMkLst>
            <pc:docMk/>
            <pc:sldMk cId="2318697632" sldId="327"/>
            <ac:grpSpMk id="13" creationId="{4554898D-D3E7-F1B8-35E9-9F8EBE91A34F}"/>
          </ac:grpSpMkLst>
        </pc:grpChg>
        <pc:grpChg chg="add mod">
          <ac:chgData name="Federico Ramognino" userId="cdd6b449-5257-48b2-9971-41df0434ba87" providerId="ADAL" clId="{08827394-AF1A-468E-9DA3-B8974013FAC5}" dt="2024-09-20T09:09:55.662" v="13905" actId="1076"/>
          <ac:grpSpMkLst>
            <pc:docMk/>
            <pc:sldMk cId="2318697632" sldId="327"/>
            <ac:grpSpMk id="25" creationId="{02D2F10B-E79B-8E9E-F870-9F605983B1AA}"/>
          </ac:grpSpMkLst>
        </pc:grpChg>
        <pc:picChg chg="add del mod modCrop">
          <ac:chgData name="Federico Ramognino" userId="cdd6b449-5257-48b2-9971-41df0434ba87" providerId="ADAL" clId="{08827394-AF1A-468E-9DA3-B8974013FAC5}" dt="2024-09-20T08:57:02.057" v="13563" actId="478"/>
          <ac:picMkLst>
            <pc:docMk/>
            <pc:sldMk cId="2318697632" sldId="327"/>
            <ac:picMk id="4" creationId="{E16B438B-FFD2-B7FA-6443-A1EF3FCB4E28}"/>
          </ac:picMkLst>
        </pc:picChg>
        <pc:picChg chg="add del mod modCrop">
          <ac:chgData name="Federico Ramognino" userId="cdd6b449-5257-48b2-9971-41df0434ba87" providerId="ADAL" clId="{08827394-AF1A-468E-9DA3-B8974013FAC5}" dt="2024-09-20T08:57:00.802" v="13562" actId="21"/>
          <ac:picMkLst>
            <pc:docMk/>
            <pc:sldMk cId="2318697632" sldId="327"/>
            <ac:picMk id="6" creationId="{9BA381A8-25AA-3119-59FD-A4447256627E}"/>
          </ac:picMkLst>
        </pc:picChg>
        <pc:picChg chg="add mod">
          <ac:chgData name="Federico Ramognino" userId="cdd6b449-5257-48b2-9971-41df0434ba87" providerId="ADAL" clId="{08827394-AF1A-468E-9DA3-B8974013FAC5}" dt="2024-09-20T09:09:54.208" v="13904" actId="1076"/>
          <ac:picMkLst>
            <pc:docMk/>
            <pc:sldMk cId="2318697632" sldId="327"/>
            <ac:picMk id="10" creationId="{9BA381A8-25AA-3119-59FD-A4447256627E}"/>
          </ac:picMkLst>
        </pc:picChg>
        <pc:cxnChg chg="mod">
          <ac:chgData name="Federico Ramognino" userId="cdd6b449-5257-48b2-9971-41df0434ba87" providerId="ADAL" clId="{08827394-AF1A-468E-9DA3-B8974013FAC5}" dt="2024-09-20T09:05:22.638" v="13729" actId="14100"/>
          <ac:cxnSpMkLst>
            <pc:docMk/>
            <pc:sldMk cId="2318697632" sldId="327"/>
            <ac:cxnSpMk id="14" creationId="{CB2F65EE-3747-CB03-C3AB-6EFB25BA6C53}"/>
          </ac:cxnSpMkLst>
        </pc:cxnChg>
        <pc:cxnChg chg="del mod">
          <ac:chgData name="Federico Ramognino" userId="cdd6b449-5257-48b2-9971-41df0434ba87" providerId="ADAL" clId="{08827394-AF1A-468E-9DA3-B8974013FAC5}" dt="2024-09-20T12:51:18.821" v="16942" actId="478"/>
          <ac:cxnSpMkLst>
            <pc:docMk/>
            <pc:sldMk cId="2318697632" sldId="327"/>
            <ac:cxnSpMk id="21" creationId="{9E94AFC4-A511-DE79-3EC2-0B203E1DA84F}"/>
          </ac:cxnSpMkLst>
        </pc:cxnChg>
        <pc:cxnChg chg="mod">
          <ac:chgData name="Federico Ramognino" userId="cdd6b449-5257-48b2-9971-41df0434ba87" providerId="ADAL" clId="{08827394-AF1A-468E-9DA3-B8974013FAC5}" dt="2024-09-20T09:09:57.974" v="13906" actId="14100"/>
          <ac:cxnSpMkLst>
            <pc:docMk/>
            <pc:sldMk cId="2318697632" sldId="327"/>
            <ac:cxnSpMk id="26" creationId="{98EA982E-1643-E8F5-F028-BBAD2B8F9ECA}"/>
          </ac:cxnSpMkLst>
        </pc:cxnChg>
        <pc:cxnChg chg="add mod">
          <ac:chgData name="Federico Ramognino" userId="cdd6b449-5257-48b2-9971-41df0434ba87" providerId="ADAL" clId="{08827394-AF1A-468E-9DA3-B8974013FAC5}" dt="2024-09-20T12:51:18.925" v="16943"/>
          <ac:cxnSpMkLst>
            <pc:docMk/>
            <pc:sldMk cId="2318697632" sldId="327"/>
            <ac:cxnSpMk id="41" creationId="{EA2360BA-1D33-5EAA-A335-BA207DE1B3CD}"/>
          </ac:cxnSpMkLst>
        </pc:cxnChg>
      </pc:sldChg>
      <pc:sldChg chg="add del">
        <pc:chgData name="Federico Ramognino" userId="cdd6b449-5257-48b2-9971-41df0434ba87" providerId="ADAL" clId="{08827394-AF1A-468E-9DA3-B8974013FAC5}" dt="2024-09-20T09:09:14.267" v="13836" actId="47"/>
        <pc:sldMkLst>
          <pc:docMk/>
          <pc:sldMk cId="965194196" sldId="328"/>
        </pc:sldMkLst>
      </pc:sldChg>
      <pc:sldChg chg="addSp delSp modSp add mod">
        <pc:chgData name="Federico Ramognino" userId="cdd6b449-5257-48b2-9971-41df0434ba87" providerId="ADAL" clId="{08827394-AF1A-468E-9DA3-B8974013FAC5}" dt="2024-09-20T12:51:21.365" v="16945"/>
        <pc:sldMkLst>
          <pc:docMk/>
          <pc:sldMk cId="3769495227" sldId="329"/>
        </pc:sldMkLst>
        <pc:spChg chg="mod">
          <ac:chgData name="Federico Ramognino" userId="cdd6b449-5257-48b2-9971-41df0434ba87" providerId="ADAL" clId="{08827394-AF1A-468E-9DA3-B8974013FAC5}" dt="2024-09-20T09:08:28.845" v="13830"/>
          <ac:spMkLst>
            <pc:docMk/>
            <pc:sldMk cId="3769495227" sldId="329"/>
            <ac:spMk id="5" creationId="{400E6243-43F1-6DFF-176E-0EAB53052305}"/>
          </ac:spMkLst>
        </pc:spChg>
        <pc:spChg chg="add mod">
          <ac:chgData name="Federico Ramognino" userId="cdd6b449-5257-48b2-9971-41df0434ba87" providerId="ADAL" clId="{08827394-AF1A-468E-9DA3-B8974013FAC5}" dt="2024-09-20T12:04:10.967" v="15912" actId="20577"/>
          <ac:spMkLst>
            <pc:docMk/>
            <pc:sldMk cId="3769495227" sldId="329"/>
            <ac:spMk id="6" creationId="{88DFD324-C833-B5EF-6875-DF68AA6198F9}"/>
          </ac:spMkLst>
        </pc:spChg>
        <pc:spChg chg="del mod">
          <ac:chgData name="Federico Ramognino" userId="cdd6b449-5257-48b2-9971-41df0434ba87" providerId="ADAL" clId="{08827394-AF1A-468E-9DA3-B8974013FAC5}" dt="2024-09-20T11:23:59.861" v="15258" actId="478"/>
          <ac:spMkLst>
            <pc:docMk/>
            <pc:sldMk cId="3769495227" sldId="329"/>
            <ac:spMk id="8" creationId="{EB993652-AC70-78E3-0F30-C28D92BD7CD0}"/>
          </ac:spMkLst>
        </pc:spChg>
        <pc:spChg chg="mod">
          <ac:chgData name="Federico Ramognino" userId="cdd6b449-5257-48b2-9971-41df0434ba87" providerId="ADAL" clId="{08827394-AF1A-468E-9DA3-B8974013FAC5}" dt="2024-09-20T12:29:04.270" v="16819" actId="207"/>
          <ac:spMkLst>
            <pc:docMk/>
            <pc:sldMk cId="3769495227" sldId="329"/>
            <ac:spMk id="18" creationId="{E6067C08-97BE-CD6C-1A7A-7C553B89C857}"/>
          </ac:spMkLst>
        </pc:spChg>
        <pc:spChg chg="mod">
          <ac:chgData name="Federico Ramognino" userId="cdd6b449-5257-48b2-9971-41df0434ba87" providerId="ADAL" clId="{08827394-AF1A-468E-9DA3-B8974013FAC5}" dt="2024-09-20T09:08:40.598" v="13834" actId="14100"/>
          <ac:spMkLst>
            <pc:docMk/>
            <pc:sldMk cId="3769495227" sldId="329"/>
            <ac:spMk id="28" creationId="{714931D0-0088-C33C-B9DD-9A0CB6272EDC}"/>
          </ac:spMkLst>
        </pc:spChg>
        <pc:grpChg chg="add mod">
          <ac:chgData name="Federico Ramognino" userId="cdd6b449-5257-48b2-9971-41df0434ba87" providerId="ADAL" clId="{08827394-AF1A-468E-9DA3-B8974013FAC5}" dt="2024-09-20T09:08:28.845" v="13830"/>
          <ac:grpSpMkLst>
            <pc:docMk/>
            <pc:sldMk cId="3769495227" sldId="329"/>
            <ac:grpSpMk id="3" creationId="{28F851BA-51A5-B9F2-F67E-384342DC65B3}"/>
          </ac:grpSpMkLst>
        </pc:grpChg>
        <pc:grpChg chg="del">
          <ac:chgData name="Federico Ramognino" userId="cdd6b449-5257-48b2-9971-41df0434ba87" providerId="ADAL" clId="{08827394-AF1A-468E-9DA3-B8974013FAC5}" dt="2024-09-20T09:08:42.744" v="13835" actId="478"/>
          <ac:grpSpMkLst>
            <pc:docMk/>
            <pc:sldMk cId="3769495227" sldId="329"/>
            <ac:grpSpMk id="25" creationId="{4CA830CD-57D3-48B2-FD50-E11838FBA670}"/>
          </ac:grpSpMkLst>
        </pc:grpChg>
        <pc:cxnChg chg="mod">
          <ac:chgData name="Federico Ramognino" userId="cdd6b449-5257-48b2-9971-41df0434ba87" providerId="ADAL" clId="{08827394-AF1A-468E-9DA3-B8974013FAC5}" dt="2024-09-20T09:08:28.845" v="13830"/>
          <ac:cxnSpMkLst>
            <pc:docMk/>
            <pc:sldMk cId="3769495227" sldId="329"/>
            <ac:cxnSpMk id="4" creationId="{D7CB0E9F-C406-45BB-DDE4-0731CB146860}"/>
          </ac:cxnSpMkLst>
        </pc:cxnChg>
        <pc:cxnChg chg="add mod">
          <ac:chgData name="Federico Ramognino" userId="cdd6b449-5257-48b2-9971-41df0434ba87" providerId="ADAL" clId="{08827394-AF1A-468E-9DA3-B8974013FAC5}" dt="2024-09-20T12:51:21.365" v="16945"/>
          <ac:cxnSpMkLst>
            <pc:docMk/>
            <pc:sldMk cId="3769495227" sldId="329"/>
            <ac:cxnSpMk id="10" creationId="{CC6A9FD0-D29E-CB0C-EBC0-E539ABC7C4AE}"/>
          </ac:cxnSpMkLst>
        </pc:cxnChg>
        <pc:cxnChg chg="del mod">
          <ac:chgData name="Federico Ramognino" userId="cdd6b449-5257-48b2-9971-41df0434ba87" providerId="ADAL" clId="{08827394-AF1A-468E-9DA3-B8974013FAC5}" dt="2024-09-20T12:51:21.256" v="16944" actId="478"/>
          <ac:cxnSpMkLst>
            <pc:docMk/>
            <pc:sldMk cId="3769495227" sldId="329"/>
            <ac:cxnSpMk id="21" creationId="{9E94AFC4-A511-DE79-3EC2-0B203E1DA84F}"/>
          </ac:cxnSpMkLst>
        </pc:cxnChg>
      </pc:sldChg>
      <pc:sldChg chg="addSp delSp modSp add mod">
        <pc:chgData name="Federico Ramognino" userId="cdd6b449-5257-48b2-9971-41df0434ba87" providerId="ADAL" clId="{08827394-AF1A-468E-9DA3-B8974013FAC5}" dt="2024-09-20T12:51:14.781" v="16941"/>
        <pc:sldMkLst>
          <pc:docMk/>
          <pc:sldMk cId="3136237492" sldId="330"/>
        </pc:sldMkLst>
        <pc:spChg chg="mod">
          <ac:chgData name="Federico Ramognino" userId="cdd6b449-5257-48b2-9971-41df0434ba87" providerId="ADAL" clId="{08827394-AF1A-468E-9DA3-B8974013FAC5}" dt="2024-09-20T12:07:43.510" v="16151" actId="20577"/>
          <ac:spMkLst>
            <pc:docMk/>
            <pc:sldMk cId="3136237492" sldId="330"/>
            <ac:spMk id="8" creationId="{EB993652-AC70-78E3-0F30-C28D92BD7CD0}"/>
          </ac:spMkLst>
        </pc:spChg>
        <pc:spChg chg="mod">
          <ac:chgData name="Federico Ramognino" userId="cdd6b449-5257-48b2-9971-41df0434ba87" providerId="ADAL" clId="{08827394-AF1A-468E-9DA3-B8974013FAC5}" dt="2024-09-20T09:39:40.101" v="14436" actId="14100"/>
          <ac:spMkLst>
            <pc:docMk/>
            <pc:sldMk cId="3136237492" sldId="330"/>
            <ac:spMk id="13" creationId="{DA97036F-73E0-C032-D135-9E5BC942A95B}"/>
          </ac:spMkLst>
        </pc:spChg>
        <pc:spChg chg="add mod">
          <ac:chgData name="Federico Ramognino" userId="cdd6b449-5257-48b2-9971-41df0434ba87" providerId="ADAL" clId="{08827394-AF1A-468E-9DA3-B8974013FAC5}" dt="2024-09-20T09:38:53.861" v="14357" actId="14100"/>
          <ac:spMkLst>
            <pc:docMk/>
            <pc:sldMk cId="3136237492" sldId="330"/>
            <ac:spMk id="14" creationId="{27E328BF-817F-3565-91D1-F85672B11209}"/>
          </ac:spMkLst>
        </pc:spChg>
        <pc:spChg chg="mod">
          <ac:chgData name="Federico Ramognino" userId="cdd6b449-5257-48b2-9971-41df0434ba87" providerId="ADAL" clId="{08827394-AF1A-468E-9DA3-B8974013FAC5}" dt="2024-09-20T12:28:53.743" v="16817" actId="207"/>
          <ac:spMkLst>
            <pc:docMk/>
            <pc:sldMk cId="3136237492" sldId="330"/>
            <ac:spMk id="18" creationId="{E6067C08-97BE-CD6C-1A7A-7C553B89C857}"/>
          </ac:spMkLst>
        </pc:spChg>
        <pc:spChg chg="mod">
          <ac:chgData name="Federico Ramognino" userId="cdd6b449-5257-48b2-9971-41df0434ba87" providerId="ADAL" clId="{08827394-AF1A-468E-9DA3-B8974013FAC5}" dt="2024-09-20T09:15:34.517" v="14157" actId="20577"/>
          <ac:spMkLst>
            <pc:docMk/>
            <pc:sldMk cId="3136237492" sldId="330"/>
            <ac:spMk id="20" creationId="{98B7DD35-B0AE-C318-409D-E7C8856A66B1}"/>
          </ac:spMkLst>
        </pc:spChg>
        <pc:spChg chg="del">
          <ac:chgData name="Federico Ramognino" userId="cdd6b449-5257-48b2-9971-41df0434ba87" providerId="ADAL" clId="{08827394-AF1A-468E-9DA3-B8974013FAC5}" dt="2024-09-20T09:12:16.669" v="13946" actId="478"/>
          <ac:spMkLst>
            <pc:docMk/>
            <pc:sldMk cId="3136237492" sldId="330"/>
            <ac:spMk id="38" creationId="{4A6E6FBB-662B-6602-D1C7-A41DF1178988}"/>
          </ac:spMkLst>
        </pc:spChg>
        <pc:grpChg chg="add mod">
          <ac:chgData name="Federico Ramognino" userId="cdd6b449-5257-48b2-9971-41df0434ba87" providerId="ADAL" clId="{08827394-AF1A-468E-9DA3-B8974013FAC5}" dt="2024-09-20T09:39:29.486" v="14431" actId="1076"/>
          <ac:grpSpMkLst>
            <pc:docMk/>
            <pc:sldMk cId="3136237492" sldId="330"/>
            <ac:grpSpMk id="5" creationId="{9B454F66-0DE2-F76C-9BF2-E95646CBAB1F}"/>
          </ac:grpSpMkLst>
        </pc:grpChg>
        <pc:grpChg chg="del">
          <ac:chgData name="Federico Ramognino" userId="cdd6b449-5257-48b2-9971-41df0434ba87" providerId="ADAL" clId="{08827394-AF1A-468E-9DA3-B8974013FAC5}" dt="2024-09-20T09:12:15.876" v="13945" actId="478"/>
          <ac:grpSpMkLst>
            <pc:docMk/>
            <pc:sldMk cId="3136237492" sldId="330"/>
            <ac:grpSpMk id="25" creationId="{02D2F10B-E79B-8E9E-F870-9F605983B1AA}"/>
          </ac:grpSpMkLst>
        </pc:grpChg>
        <pc:picChg chg="add mod modCrop">
          <ac:chgData name="Federico Ramognino" userId="cdd6b449-5257-48b2-9971-41df0434ba87" providerId="ADAL" clId="{08827394-AF1A-468E-9DA3-B8974013FAC5}" dt="2024-09-20T09:39:26.625" v="14430" actId="1076"/>
          <ac:picMkLst>
            <pc:docMk/>
            <pc:sldMk cId="3136237492" sldId="330"/>
            <ac:picMk id="4" creationId="{1C83FF41-4965-5F4C-D871-3F8575B3B81D}"/>
          </ac:picMkLst>
        </pc:picChg>
        <pc:picChg chg="del">
          <ac:chgData name="Federico Ramognino" userId="cdd6b449-5257-48b2-9971-41df0434ba87" providerId="ADAL" clId="{08827394-AF1A-468E-9DA3-B8974013FAC5}" dt="2024-09-20T09:12:17.326" v="13947" actId="478"/>
          <ac:picMkLst>
            <pc:docMk/>
            <pc:sldMk cId="3136237492" sldId="330"/>
            <ac:picMk id="10" creationId="{9BA381A8-25AA-3119-59FD-A4447256627E}"/>
          </ac:picMkLst>
        </pc:picChg>
        <pc:cxnChg chg="mod">
          <ac:chgData name="Federico Ramognino" userId="cdd6b449-5257-48b2-9971-41df0434ba87" providerId="ADAL" clId="{08827394-AF1A-468E-9DA3-B8974013FAC5}" dt="2024-09-20T09:39:43.871" v="14438" actId="1076"/>
          <ac:cxnSpMkLst>
            <pc:docMk/>
            <pc:sldMk cId="3136237492" sldId="330"/>
            <ac:cxnSpMk id="6" creationId="{0BA1A526-B8AE-7B6E-AAC8-139F6269600E}"/>
          </ac:cxnSpMkLst>
        </pc:cxnChg>
        <pc:cxnChg chg="del mod">
          <ac:chgData name="Federico Ramognino" userId="cdd6b449-5257-48b2-9971-41df0434ba87" providerId="ADAL" clId="{08827394-AF1A-468E-9DA3-B8974013FAC5}" dt="2024-09-20T12:51:14.711" v="16940" actId="478"/>
          <ac:cxnSpMkLst>
            <pc:docMk/>
            <pc:sldMk cId="3136237492" sldId="330"/>
            <ac:cxnSpMk id="21" creationId="{9E94AFC4-A511-DE79-3EC2-0B203E1DA84F}"/>
          </ac:cxnSpMkLst>
        </pc:cxnChg>
        <pc:cxnChg chg="add mod">
          <ac:chgData name="Federico Ramognino" userId="cdd6b449-5257-48b2-9971-41df0434ba87" providerId="ADAL" clId="{08827394-AF1A-468E-9DA3-B8974013FAC5}" dt="2024-09-20T12:51:14.781" v="16941"/>
          <ac:cxnSpMkLst>
            <pc:docMk/>
            <pc:sldMk cId="3136237492" sldId="330"/>
            <ac:cxnSpMk id="28" creationId="{33D4B65C-C4F6-4F5F-500A-2D2F7E7B93D4}"/>
          </ac:cxnSpMkLst>
        </pc:cxnChg>
      </pc:sldChg>
      <pc:sldChg chg="addSp delSp modSp add mod">
        <pc:chgData name="Federico Ramognino" userId="cdd6b449-5257-48b2-9971-41df0434ba87" providerId="ADAL" clId="{08827394-AF1A-468E-9DA3-B8974013FAC5}" dt="2024-09-23T08:17:17.051" v="22046" actId="207"/>
        <pc:sldMkLst>
          <pc:docMk/>
          <pc:sldMk cId="4103316993" sldId="331"/>
        </pc:sldMkLst>
        <pc:spChg chg="add del">
          <ac:chgData name="Federico Ramognino" userId="cdd6b449-5257-48b2-9971-41df0434ba87" providerId="ADAL" clId="{08827394-AF1A-468E-9DA3-B8974013FAC5}" dt="2024-09-20T09:50:14.043" v="14791" actId="22"/>
          <ac:spMkLst>
            <pc:docMk/>
            <pc:sldMk cId="4103316993" sldId="331"/>
            <ac:spMk id="5" creationId="{AFADE9E6-395A-9F6A-351A-2D35D496EF82}"/>
          </ac:spMkLst>
        </pc:spChg>
        <pc:spChg chg="mod">
          <ac:chgData name="Federico Ramognino" userId="cdd6b449-5257-48b2-9971-41df0434ba87" providerId="ADAL" clId="{08827394-AF1A-468E-9DA3-B8974013FAC5}" dt="2024-09-23T08:17:17.051" v="22046" actId="207"/>
          <ac:spMkLst>
            <pc:docMk/>
            <pc:sldMk cId="4103316993" sldId="331"/>
            <ac:spMk id="8" creationId="{EB993652-AC70-78E3-0F30-C28D92BD7CD0}"/>
          </ac:spMkLst>
        </pc:spChg>
        <pc:spChg chg="mod">
          <ac:chgData name="Federico Ramognino" userId="cdd6b449-5257-48b2-9971-41df0434ba87" providerId="ADAL" clId="{08827394-AF1A-468E-9DA3-B8974013FAC5}" dt="2024-09-20T12:28:33.462" v="16813" actId="207"/>
          <ac:spMkLst>
            <pc:docMk/>
            <pc:sldMk cId="4103316993" sldId="331"/>
            <ac:spMk id="18" creationId="{E6067C08-97BE-CD6C-1A7A-7C553B89C857}"/>
          </ac:spMkLst>
        </pc:spChg>
        <pc:spChg chg="mod">
          <ac:chgData name="Federico Ramognino" userId="cdd6b449-5257-48b2-9971-41df0434ba87" providerId="ADAL" clId="{08827394-AF1A-468E-9DA3-B8974013FAC5}" dt="2024-09-20T09:15:38.785" v="14159" actId="20577"/>
          <ac:spMkLst>
            <pc:docMk/>
            <pc:sldMk cId="4103316993" sldId="331"/>
            <ac:spMk id="20" creationId="{98B7DD35-B0AE-C318-409D-E7C8856A66B1}"/>
          </ac:spMkLst>
        </pc:spChg>
        <pc:spChg chg="mod">
          <ac:chgData name="Federico Ramognino" userId="cdd6b449-5257-48b2-9971-41df0434ba87" providerId="ADAL" clId="{08827394-AF1A-468E-9DA3-B8974013FAC5}" dt="2024-09-20T12:28:25.489" v="16810" actId="1076"/>
          <ac:spMkLst>
            <pc:docMk/>
            <pc:sldMk cId="4103316993" sldId="331"/>
            <ac:spMk id="22" creationId="{0231DFA5-2B5D-99CD-785B-522E1889AAB5}"/>
          </ac:spMkLst>
        </pc:spChg>
        <pc:spChg chg="mod">
          <ac:chgData name="Federico Ramognino" userId="cdd6b449-5257-48b2-9971-41df0434ba87" providerId="ADAL" clId="{08827394-AF1A-468E-9DA3-B8974013FAC5}" dt="2024-09-20T10:00:07.925" v="14974" actId="14100"/>
          <ac:spMkLst>
            <pc:docMk/>
            <pc:sldMk cId="4103316993" sldId="331"/>
            <ac:spMk id="34" creationId="{097EE4B2-0B18-A387-BD24-BAD36670FCFA}"/>
          </ac:spMkLst>
        </pc:spChg>
        <pc:spChg chg="add mod">
          <ac:chgData name="Federico Ramognino" userId="cdd6b449-5257-48b2-9971-41df0434ba87" providerId="ADAL" clId="{08827394-AF1A-468E-9DA3-B8974013FAC5}" dt="2024-09-20T09:59:22.638" v="14893" actId="14100"/>
          <ac:spMkLst>
            <pc:docMk/>
            <pc:sldMk cId="4103316993" sldId="331"/>
            <ac:spMk id="35" creationId="{3DD64E2E-61C8-DA13-D25D-831876E91DF4}"/>
          </ac:spMkLst>
        </pc:spChg>
        <pc:spChg chg="add mod">
          <ac:chgData name="Federico Ramognino" userId="cdd6b449-5257-48b2-9971-41df0434ba87" providerId="ADAL" clId="{08827394-AF1A-468E-9DA3-B8974013FAC5}" dt="2024-09-20T12:28:29.879" v="16812" actId="571"/>
          <ac:spMkLst>
            <pc:docMk/>
            <pc:sldMk cId="4103316993" sldId="331"/>
            <ac:spMk id="36" creationId="{95607449-F7BF-A2D6-4B0F-783057075069}"/>
          </ac:spMkLst>
        </pc:spChg>
        <pc:grpChg chg="mod">
          <ac:chgData name="Federico Ramognino" userId="cdd6b449-5257-48b2-9971-41df0434ba87" providerId="ADAL" clId="{08827394-AF1A-468E-9DA3-B8974013FAC5}" dt="2024-09-20T12:28:29.879" v="16812" actId="571"/>
          <ac:grpSpMkLst>
            <pc:docMk/>
            <pc:sldMk cId="4103316993" sldId="331"/>
            <ac:grpSpMk id="15" creationId="{FD74B1F9-C478-0F70-D9CB-589C03D514D1}"/>
          </ac:grpSpMkLst>
        </pc:grpChg>
        <pc:grpChg chg="mod">
          <ac:chgData name="Federico Ramognino" userId="cdd6b449-5257-48b2-9971-41df0434ba87" providerId="ADAL" clId="{08827394-AF1A-468E-9DA3-B8974013FAC5}" dt="2024-09-20T12:28:29.879" v="16812" actId="571"/>
          <ac:grpSpMkLst>
            <pc:docMk/>
            <pc:sldMk cId="4103316993" sldId="331"/>
            <ac:grpSpMk id="16" creationId="{F4E7DDB9-1D8F-09F5-DF71-25806F815C9F}"/>
          </ac:grpSpMkLst>
        </pc:grpChg>
        <pc:grpChg chg="add mod">
          <ac:chgData name="Federico Ramognino" userId="cdd6b449-5257-48b2-9971-41df0434ba87" providerId="ADAL" clId="{08827394-AF1A-468E-9DA3-B8974013FAC5}" dt="2024-09-20T09:59:24.846" v="14894" actId="1076"/>
          <ac:grpSpMkLst>
            <pc:docMk/>
            <pc:sldMk cId="4103316993" sldId="331"/>
            <ac:grpSpMk id="32" creationId="{6B640F3B-B838-7E13-94CD-C1B932823BF0}"/>
          </ac:grpSpMkLst>
        </pc:grpChg>
        <pc:picChg chg="add del">
          <ac:chgData name="Federico Ramognino" userId="cdd6b449-5257-48b2-9971-41df0434ba87" providerId="ADAL" clId="{08827394-AF1A-468E-9DA3-B8974013FAC5}" dt="2024-09-20T09:50:15.917" v="14793" actId="22"/>
          <ac:picMkLst>
            <pc:docMk/>
            <pc:sldMk cId="4103316993" sldId="331"/>
            <ac:picMk id="10" creationId="{D13AF7C4-B3D8-265A-DF48-A109E8369822}"/>
          </ac:picMkLst>
        </pc:picChg>
        <pc:picChg chg="add del mod modCrop">
          <ac:chgData name="Federico Ramognino" userId="cdd6b449-5257-48b2-9971-41df0434ba87" providerId="ADAL" clId="{08827394-AF1A-468E-9DA3-B8974013FAC5}" dt="2024-09-20T09:50:58.072" v="14803" actId="478"/>
          <ac:picMkLst>
            <pc:docMk/>
            <pc:sldMk cId="4103316993" sldId="331"/>
            <ac:picMk id="14" creationId="{C13EECBF-B804-8DAE-1C67-09DE3010754E}"/>
          </ac:picMkLst>
        </pc:picChg>
        <pc:picChg chg="mod">
          <ac:chgData name="Federico Ramognino" userId="cdd6b449-5257-48b2-9971-41df0434ba87" providerId="ADAL" clId="{08827394-AF1A-468E-9DA3-B8974013FAC5}" dt="2024-09-20T12:28:29.879" v="16812" actId="571"/>
          <ac:picMkLst>
            <pc:docMk/>
            <pc:sldMk cId="4103316993" sldId="331"/>
            <ac:picMk id="17" creationId="{0FA1B3CC-72FD-58F8-CE02-F874BB3BDFF1}"/>
          </ac:picMkLst>
        </pc:picChg>
        <pc:picChg chg="mod">
          <ac:chgData name="Federico Ramognino" userId="cdd6b449-5257-48b2-9971-41df0434ba87" providerId="ADAL" clId="{08827394-AF1A-468E-9DA3-B8974013FAC5}" dt="2024-09-20T12:28:29.879" v="16812" actId="571"/>
          <ac:picMkLst>
            <pc:docMk/>
            <pc:sldMk cId="4103316993" sldId="331"/>
            <ac:picMk id="19" creationId="{8C5C18DD-5F2E-28CE-4C07-F565D096AAD0}"/>
          </ac:picMkLst>
        </pc:picChg>
        <pc:picChg chg="add del">
          <ac:chgData name="Federico Ramognino" userId="cdd6b449-5257-48b2-9971-41df0434ba87" providerId="ADAL" clId="{08827394-AF1A-468E-9DA3-B8974013FAC5}" dt="2024-09-20T09:51:05.587" v="14805" actId="22"/>
          <ac:picMkLst>
            <pc:docMk/>
            <pc:sldMk cId="4103316993" sldId="331"/>
            <ac:picMk id="24" creationId="{66A83F09-0456-986A-2363-0588A87FC4BB}"/>
          </ac:picMkLst>
        </pc:picChg>
        <pc:picChg chg="add del mod modCrop">
          <ac:chgData name="Federico Ramognino" userId="cdd6b449-5257-48b2-9971-41df0434ba87" providerId="ADAL" clId="{08827394-AF1A-468E-9DA3-B8974013FAC5}" dt="2024-09-20T09:54:17.465" v="14822" actId="478"/>
          <ac:picMkLst>
            <pc:docMk/>
            <pc:sldMk cId="4103316993" sldId="331"/>
            <ac:picMk id="26" creationId="{C1BC3896-B67A-B320-04A0-574C09921709}"/>
          </ac:picMkLst>
        </pc:picChg>
        <pc:picChg chg="add del mod modCrop">
          <ac:chgData name="Federico Ramognino" userId="cdd6b449-5257-48b2-9971-41df0434ba87" providerId="ADAL" clId="{08827394-AF1A-468E-9DA3-B8974013FAC5}" dt="2024-09-20T09:57:51.155" v="14881" actId="478"/>
          <ac:picMkLst>
            <pc:docMk/>
            <pc:sldMk cId="4103316993" sldId="331"/>
            <ac:picMk id="28" creationId="{7882E1B9-589A-591C-C7E2-0094416E8009}"/>
          </ac:picMkLst>
        </pc:picChg>
        <pc:picChg chg="add del mod modCrop">
          <ac:chgData name="Federico Ramognino" userId="cdd6b449-5257-48b2-9971-41df0434ba87" providerId="ADAL" clId="{08827394-AF1A-468E-9DA3-B8974013FAC5}" dt="2024-09-20T09:57:49.984" v="14880" actId="21"/>
          <ac:picMkLst>
            <pc:docMk/>
            <pc:sldMk cId="4103316993" sldId="331"/>
            <ac:picMk id="30" creationId="{CFE620BE-54A1-7DC0-E7CF-336EE7908DA3}"/>
          </ac:picMkLst>
        </pc:picChg>
        <pc:picChg chg="add mod">
          <ac:chgData name="Federico Ramognino" userId="cdd6b449-5257-48b2-9971-41df0434ba87" providerId="ADAL" clId="{08827394-AF1A-468E-9DA3-B8974013FAC5}" dt="2024-09-20T09:58:04.620" v="14883" actId="14861"/>
          <ac:picMkLst>
            <pc:docMk/>
            <pc:sldMk cId="4103316993" sldId="331"/>
            <ac:picMk id="31" creationId="{CFE620BE-54A1-7DC0-E7CF-336EE7908DA3}"/>
          </ac:picMkLst>
        </pc:picChg>
        <pc:cxnChg chg="mod">
          <ac:chgData name="Federico Ramognino" userId="cdd6b449-5257-48b2-9971-41df0434ba87" providerId="ADAL" clId="{08827394-AF1A-468E-9DA3-B8974013FAC5}" dt="2024-09-20T12:28:25.489" v="16810" actId="1076"/>
          <ac:cxnSpMkLst>
            <pc:docMk/>
            <pc:sldMk cId="4103316993" sldId="331"/>
            <ac:cxnSpMk id="21" creationId="{9E94AFC4-A511-DE79-3EC2-0B203E1DA84F}"/>
          </ac:cxnSpMkLst>
        </pc:cxnChg>
        <pc:cxnChg chg="mod">
          <ac:chgData name="Federico Ramognino" userId="cdd6b449-5257-48b2-9971-41df0434ba87" providerId="ADAL" clId="{08827394-AF1A-468E-9DA3-B8974013FAC5}" dt="2024-09-20T09:59:27.566" v="14895" actId="1076"/>
          <ac:cxnSpMkLst>
            <pc:docMk/>
            <pc:sldMk cId="4103316993" sldId="331"/>
            <ac:cxnSpMk id="33" creationId="{E9FB45F2-173E-9223-6A48-8615FB87D0B9}"/>
          </ac:cxnSpMkLst>
        </pc:cxnChg>
      </pc:sldChg>
      <pc:sldChg chg="addSp delSp modSp add mod">
        <pc:chgData name="Federico Ramognino" userId="cdd6b449-5257-48b2-9971-41df0434ba87" providerId="ADAL" clId="{08827394-AF1A-468E-9DA3-B8974013FAC5}" dt="2024-09-20T12:51:09.692" v="16937"/>
        <pc:sldMkLst>
          <pc:docMk/>
          <pc:sldMk cId="3327483782" sldId="332"/>
        </pc:sldMkLst>
        <pc:spChg chg="mod">
          <ac:chgData name="Federico Ramognino" userId="cdd6b449-5257-48b2-9971-41df0434ba87" providerId="ADAL" clId="{08827394-AF1A-468E-9DA3-B8974013FAC5}" dt="2024-09-20T12:08:20.110" v="16153"/>
          <ac:spMkLst>
            <pc:docMk/>
            <pc:sldMk cId="3327483782" sldId="332"/>
            <ac:spMk id="8" creationId="{EB993652-AC70-78E3-0F30-C28D92BD7CD0}"/>
          </ac:spMkLst>
        </pc:spChg>
        <pc:spChg chg="mod">
          <ac:chgData name="Federico Ramognino" userId="cdd6b449-5257-48b2-9971-41df0434ba87" providerId="ADAL" clId="{08827394-AF1A-468E-9DA3-B8974013FAC5}" dt="2024-09-20T12:28:45.870" v="16815" actId="207"/>
          <ac:spMkLst>
            <pc:docMk/>
            <pc:sldMk cId="3327483782" sldId="332"/>
            <ac:spMk id="18" creationId="{E6067C08-97BE-CD6C-1A7A-7C553B89C857}"/>
          </ac:spMkLst>
        </pc:spChg>
        <pc:cxnChg chg="add mod">
          <ac:chgData name="Federico Ramognino" userId="cdd6b449-5257-48b2-9971-41df0434ba87" providerId="ADAL" clId="{08827394-AF1A-468E-9DA3-B8974013FAC5}" dt="2024-09-20T12:51:09.692" v="16937"/>
          <ac:cxnSpMkLst>
            <pc:docMk/>
            <pc:sldMk cId="3327483782" sldId="332"/>
            <ac:cxnSpMk id="3" creationId="{436DA752-27EA-6F07-C61D-12E981DFCBEC}"/>
          </ac:cxnSpMkLst>
        </pc:cxnChg>
        <pc:cxnChg chg="del mod">
          <ac:chgData name="Federico Ramognino" userId="cdd6b449-5257-48b2-9971-41df0434ba87" providerId="ADAL" clId="{08827394-AF1A-468E-9DA3-B8974013FAC5}" dt="2024-09-20T12:51:09.575" v="16936" actId="478"/>
          <ac:cxnSpMkLst>
            <pc:docMk/>
            <pc:sldMk cId="3327483782" sldId="332"/>
            <ac:cxnSpMk id="21" creationId="{9E94AFC4-A511-DE79-3EC2-0B203E1DA84F}"/>
          </ac:cxnSpMkLst>
        </pc:cxnChg>
      </pc:sldChg>
      <pc:sldChg chg="addSp delSp modSp add mod">
        <pc:chgData name="Federico Ramognino" userId="cdd6b449-5257-48b2-9971-41df0434ba87" providerId="ADAL" clId="{08827394-AF1A-468E-9DA3-B8974013FAC5}" dt="2024-09-20T12:51:12.614" v="16939"/>
        <pc:sldMkLst>
          <pc:docMk/>
          <pc:sldMk cId="1242742844" sldId="333"/>
        </pc:sldMkLst>
        <pc:spChg chg="mod">
          <ac:chgData name="Federico Ramognino" userId="cdd6b449-5257-48b2-9971-41df0434ba87" providerId="ADAL" clId="{08827394-AF1A-468E-9DA3-B8974013FAC5}" dt="2024-09-20T12:07:58.545" v="16152"/>
          <ac:spMkLst>
            <pc:docMk/>
            <pc:sldMk cId="1242742844" sldId="333"/>
            <ac:spMk id="8" creationId="{EB993652-AC70-78E3-0F30-C28D92BD7CD0}"/>
          </ac:spMkLst>
        </pc:spChg>
        <pc:spChg chg="mod">
          <ac:chgData name="Federico Ramognino" userId="cdd6b449-5257-48b2-9971-41df0434ba87" providerId="ADAL" clId="{08827394-AF1A-468E-9DA3-B8974013FAC5}" dt="2024-09-20T12:28:50.036" v="16816" actId="207"/>
          <ac:spMkLst>
            <pc:docMk/>
            <pc:sldMk cId="1242742844" sldId="333"/>
            <ac:spMk id="18" creationId="{E6067C08-97BE-CD6C-1A7A-7C553B89C857}"/>
          </ac:spMkLst>
        </pc:spChg>
        <pc:cxnChg chg="add mod">
          <ac:chgData name="Federico Ramognino" userId="cdd6b449-5257-48b2-9971-41df0434ba87" providerId="ADAL" clId="{08827394-AF1A-468E-9DA3-B8974013FAC5}" dt="2024-09-20T12:51:12.614" v="16939"/>
          <ac:cxnSpMkLst>
            <pc:docMk/>
            <pc:sldMk cId="1242742844" sldId="333"/>
            <ac:cxnSpMk id="3" creationId="{62CE0AA3-A693-6FC5-7563-9D17E9B08F74}"/>
          </ac:cxnSpMkLst>
        </pc:cxnChg>
        <pc:cxnChg chg="del mod">
          <ac:chgData name="Federico Ramognino" userId="cdd6b449-5257-48b2-9971-41df0434ba87" providerId="ADAL" clId="{08827394-AF1A-468E-9DA3-B8974013FAC5}" dt="2024-09-20T12:51:12.526" v="16938" actId="478"/>
          <ac:cxnSpMkLst>
            <pc:docMk/>
            <pc:sldMk cId="1242742844" sldId="333"/>
            <ac:cxnSpMk id="21" creationId="{9E94AFC4-A511-DE79-3EC2-0B203E1DA84F}"/>
          </ac:cxnSpMkLst>
        </pc:cxnChg>
      </pc:sldChg>
      <pc:sldChg chg="addSp delSp modSp add del mod">
        <pc:chgData name="Federico Ramognino" userId="cdd6b449-5257-48b2-9971-41df0434ba87" providerId="ADAL" clId="{08827394-AF1A-468E-9DA3-B8974013FAC5}" dt="2024-09-20T12:03:26.022" v="15907" actId="47"/>
        <pc:sldMkLst>
          <pc:docMk/>
          <pc:sldMk cId="505832080" sldId="334"/>
        </pc:sldMkLst>
        <pc:spChg chg="add mod">
          <ac:chgData name="Federico Ramognino" userId="cdd6b449-5257-48b2-9971-41df0434ba87" providerId="ADAL" clId="{08827394-AF1A-468E-9DA3-B8974013FAC5}" dt="2024-09-20T11:19:49.292" v="15079"/>
          <ac:spMkLst>
            <pc:docMk/>
            <pc:sldMk cId="505832080" sldId="334"/>
            <ac:spMk id="4" creationId="{15700ED6-881A-4C7A-D1A2-7B854DD943C1}"/>
          </ac:spMkLst>
        </pc:spChg>
        <pc:spChg chg="mod">
          <ac:chgData name="Federico Ramognino" userId="cdd6b449-5257-48b2-9971-41df0434ba87" providerId="ADAL" clId="{08827394-AF1A-468E-9DA3-B8974013FAC5}" dt="2024-09-20T11:20:08.410" v="15081" actId="113"/>
          <ac:spMkLst>
            <pc:docMk/>
            <pc:sldMk cId="505832080" sldId="334"/>
            <ac:spMk id="20" creationId="{98B7DD35-B0AE-C318-409D-E7C8856A66B1}"/>
          </ac:spMkLst>
        </pc:spChg>
        <pc:spChg chg="del">
          <ac:chgData name="Federico Ramognino" userId="cdd6b449-5257-48b2-9971-41df0434ba87" providerId="ADAL" clId="{08827394-AF1A-468E-9DA3-B8974013FAC5}" dt="2024-09-20T10:04:12.734" v="14977" actId="478"/>
          <ac:spMkLst>
            <pc:docMk/>
            <pc:sldMk cId="505832080" sldId="334"/>
            <ac:spMk id="22" creationId="{0231DFA5-2B5D-99CD-785B-522E1889AAB5}"/>
          </ac:spMkLst>
        </pc:spChg>
        <pc:spChg chg="add del">
          <ac:chgData name="Federico Ramognino" userId="cdd6b449-5257-48b2-9971-41df0434ba87" providerId="ADAL" clId="{08827394-AF1A-468E-9DA3-B8974013FAC5}" dt="2024-09-20T11:19:04.164" v="15061" actId="478"/>
          <ac:spMkLst>
            <pc:docMk/>
            <pc:sldMk cId="505832080" sldId="334"/>
            <ac:spMk id="35" creationId="{3DD64E2E-61C8-DA13-D25D-831876E91DF4}"/>
          </ac:spMkLst>
        </pc:spChg>
        <pc:grpChg chg="del">
          <ac:chgData name="Federico Ramognino" userId="cdd6b449-5257-48b2-9971-41df0434ba87" providerId="ADAL" clId="{08827394-AF1A-468E-9DA3-B8974013FAC5}" dt="2024-09-20T10:04:17.503" v="14979" actId="478"/>
          <ac:grpSpMkLst>
            <pc:docMk/>
            <pc:sldMk cId="505832080" sldId="334"/>
            <ac:grpSpMk id="32" creationId="{6B640F3B-B838-7E13-94CD-C1B932823BF0}"/>
          </ac:grpSpMkLst>
        </pc:grpChg>
        <pc:picChg chg="del">
          <ac:chgData name="Federico Ramognino" userId="cdd6b449-5257-48b2-9971-41df0434ba87" providerId="ADAL" clId="{08827394-AF1A-468E-9DA3-B8974013FAC5}" dt="2024-09-20T10:04:16.240" v="14978" actId="478"/>
          <ac:picMkLst>
            <pc:docMk/>
            <pc:sldMk cId="505832080" sldId="334"/>
            <ac:picMk id="31" creationId="{CFE620BE-54A1-7DC0-E7CF-336EE7908DA3}"/>
          </ac:picMkLst>
        </pc:picChg>
        <pc:cxnChg chg="add mod">
          <ac:chgData name="Federico Ramognino" userId="cdd6b449-5257-48b2-9971-41df0434ba87" providerId="ADAL" clId="{08827394-AF1A-468E-9DA3-B8974013FAC5}" dt="2024-09-20T11:19:49.292" v="15079"/>
          <ac:cxnSpMkLst>
            <pc:docMk/>
            <pc:sldMk cId="505832080" sldId="334"/>
            <ac:cxnSpMk id="3" creationId="{E85FAE94-7772-8F2F-8DDB-7E4908891D77}"/>
          </ac:cxnSpMkLst>
        </pc:cxnChg>
        <pc:cxnChg chg="del mod">
          <ac:chgData name="Federico Ramognino" userId="cdd6b449-5257-48b2-9971-41df0434ba87" providerId="ADAL" clId="{08827394-AF1A-468E-9DA3-B8974013FAC5}" dt="2024-09-20T10:04:10.596" v="14976" actId="478"/>
          <ac:cxnSpMkLst>
            <pc:docMk/>
            <pc:sldMk cId="505832080" sldId="334"/>
            <ac:cxnSpMk id="21" creationId="{9E94AFC4-A511-DE79-3EC2-0B203E1DA84F}"/>
          </ac:cxnSpMkLst>
        </pc:cxnChg>
      </pc:sldChg>
      <pc:sldChg chg="addSp delSp modSp add mod">
        <pc:chgData name="Federico Ramognino" userId="cdd6b449-5257-48b2-9971-41df0434ba87" providerId="ADAL" clId="{08827394-AF1A-468E-9DA3-B8974013FAC5}" dt="2024-09-20T12:51:03.867" v="16935"/>
        <pc:sldMkLst>
          <pc:docMk/>
          <pc:sldMk cId="2908395171" sldId="334"/>
        </pc:sldMkLst>
        <pc:spChg chg="mod">
          <ac:chgData name="Federico Ramognino" userId="cdd6b449-5257-48b2-9971-41df0434ba87" providerId="ADAL" clId="{08827394-AF1A-468E-9DA3-B8974013FAC5}" dt="2024-09-20T12:10:55.615" v="16330" actId="207"/>
          <ac:spMkLst>
            <pc:docMk/>
            <pc:sldMk cId="2908395171" sldId="334"/>
            <ac:spMk id="8" creationId="{EB993652-AC70-78E3-0F30-C28D92BD7CD0}"/>
          </ac:spMkLst>
        </pc:spChg>
        <pc:spChg chg="mod">
          <ac:chgData name="Federico Ramognino" userId="cdd6b449-5257-48b2-9971-41df0434ba87" providerId="ADAL" clId="{08827394-AF1A-468E-9DA3-B8974013FAC5}" dt="2024-09-20T12:11:59.685" v="16475" actId="113"/>
          <ac:spMkLst>
            <pc:docMk/>
            <pc:sldMk cId="2908395171" sldId="334"/>
            <ac:spMk id="13" creationId="{DA97036F-73E0-C032-D135-9E5BC942A95B}"/>
          </ac:spMkLst>
        </pc:spChg>
        <pc:spChg chg="mod">
          <ac:chgData name="Federico Ramognino" userId="cdd6b449-5257-48b2-9971-41df0434ba87" providerId="ADAL" clId="{08827394-AF1A-468E-9DA3-B8974013FAC5}" dt="2024-09-20T12:11:06.256" v="16333" actId="14100"/>
          <ac:spMkLst>
            <pc:docMk/>
            <pc:sldMk cId="2908395171" sldId="334"/>
            <ac:spMk id="14" creationId="{27E328BF-817F-3565-91D1-F85672B11209}"/>
          </ac:spMkLst>
        </pc:spChg>
        <pc:spChg chg="mod">
          <ac:chgData name="Federico Ramognino" userId="cdd6b449-5257-48b2-9971-41df0434ba87" providerId="ADAL" clId="{08827394-AF1A-468E-9DA3-B8974013FAC5}" dt="2024-09-20T12:28:38.499" v="16814" actId="207"/>
          <ac:spMkLst>
            <pc:docMk/>
            <pc:sldMk cId="2908395171" sldId="334"/>
            <ac:spMk id="18" creationId="{E6067C08-97BE-CD6C-1A7A-7C553B89C857}"/>
          </ac:spMkLst>
        </pc:spChg>
        <pc:spChg chg="mod">
          <ac:chgData name="Federico Ramognino" userId="cdd6b449-5257-48b2-9971-41df0434ba87" providerId="ADAL" clId="{08827394-AF1A-468E-9DA3-B8974013FAC5}" dt="2024-09-20T12:50:46.317" v="16932"/>
          <ac:spMkLst>
            <pc:docMk/>
            <pc:sldMk cId="2908395171" sldId="334"/>
            <ac:spMk id="20" creationId="{98B7DD35-B0AE-C318-409D-E7C8856A66B1}"/>
          </ac:spMkLst>
        </pc:spChg>
        <pc:grpChg chg="mod">
          <ac:chgData name="Federico Ramognino" userId="cdd6b449-5257-48b2-9971-41df0434ba87" providerId="ADAL" clId="{08827394-AF1A-468E-9DA3-B8974013FAC5}" dt="2024-09-20T12:12:07.539" v="16477" actId="1076"/>
          <ac:grpSpMkLst>
            <pc:docMk/>
            <pc:sldMk cId="2908395171" sldId="334"/>
            <ac:grpSpMk id="5" creationId="{9B454F66-0DE2-F76C-9BF2-E95646CBAB1F}"/>
          </ac:grpSpMkLst>
        </pc:grpChg>
        <pc:cxnChg chg="mod">
          <ac:chgData name="Federico Ramognino" userId="cdd6b449-5257-48b2-9971-41df0434ba87" providerId="ADAL" clId="{08827394-AF1A-468E-9DA3-B8974013FAC5}" dt="2024-09-20T12:12:14.503" v="16479" actId="14100"/>
          <ac:cxnSpMkLst>
            <pc:docMk/>
            <pc:sldMk cId="2908395171" sldId="334"/>
            <ac:cxnSpMk id="6" creationId="{0BA1A526-B8AE-7B6E-AAC8-139F6269600E}"/>
          </ac:cxnSpMkLst>
        </pc:cxnChg>
        <pc:cxnChg chg="del mod">
          <ac:chgData name="Federico Ramognino" userId="cdd6b449-5257-48b2-9971-41df0434ba87" providerId="ADAL" clId="{08827394-AF1A-468E-9DA3-B8974013FAC5}" dt="2024-09-20T12:51:03.705" v="16934" actId="478"/>
          <ac:cxnSpMkLst>
            <pc:docMk/>
            <pc:sldMk cId="2908395171" sldId="334"/>
            <ac:cxnSpMk id="21" creationId="{9E94AFC4-A511-DE79-3EC2-0B203E1DA84F}"/>
          </ac:cxnSpMkLst>
        </pc:cxnChg>
        <pc:cxnChg chg="add mod">
          <ac:chgData name="Federico Ramognino" userId="cdd6b449-5257-48b2-9971-41df0434ba87" providerId="ADAL" clId="{08827394-AF1A-468E-9DA3-B8974013FAC5}" dt="2024-09-20T12:51:03.867" v="16935"/>
          <ac:cxnSpMkLst>
            <pc:docMk/>
            <pc:sldMk cId="2908395171" sldId="334"/>
            <ac:cxnSpMk id="24" creationId="{B596000F-848D-DD93-42CE-0E63454840F8}"/>
          </ac:cxnSpMkLst>
        </pc:cxnChg>
      </pc:sldChg>
      <pc:sldChg chg="addSp delSp modSp add mod">
        <pc:chgData name="Federico Ramognino" userId="cdd6b449-5257-48b2-9971-41df0434ba87" providerId="ADAL" clId="{08827394-AF1A-468E-9DA3-B8974013FAC5}" dt="2024-09-22T10:29:58.293" v="20608" actId="14100"/>
        <pc:sldMkLst>
          <pc:docMk/>
          <pc:sldMk cId="267656319" sldId="335"/>
        </pc:sldMkLst>
        <pc:spChg chg="mod">
          <ac:chgData name="Federico Ramognino" userId="cdd6b449-5257-48b2-9971-41df0434ba87" providerId="ADAL" clId="{08827394-AF1A-468E-9DA3-B8974013FAC5}" dt="2024-09-20T12:14:50.181" v="16610"/>
          <ac:spMkLst>
            <pc:docMk/>
            <pc:sldMk cId="267656319" sldId="335"/>
            <ac:spMk id="4" creationId="{B3076419-5BED-8EC2-8B2E-A80ABEBC9E11}"/>
          </ac:spMkLst>
        </pc:spChg>
        <pc:spChg chg="mod">
          <ac:chgData name="Federico Ramognino" userId="cdd6b449-5257-48b2-9971-41df0434ba87" providerId="ADAL" clId="{08827394-AF1A-468E-9DA3-B8974013FAC5}" dt="2024-09-20T12:14:50.181" v="16610"/>
          <ac:spMkLst>
            <pc:docMk/>
            <pc:sldMk cId="267656319" sldId="335"/>
            <ac:spMk id="5" creationId="{446A8050-CDAA-F546-2C00-9F15062F4836}"/>
          </ac:spMkLst>
        </pc:spChg>
        <pc:spChg chg="mod">
          <ac:chgData name="Federico Ramognino" userId="cdd6b449-5257-48b2-9971-41df0434ba87" providerId="ADAL" clId="{08827394-AF1A-468E-9DA3-B8974013FAC5}" dt="2024-09-22T10:29:47.786" v="20607" actId="20577"/>
          <ac:spMkLst>
            <pc:docMk/>
            <pc:sldMk cId="267656319" sldId="335"/>
            <ac:spMk id="8" creationId="{EB993652-AC70-78E3-0F30-C28D92BD7CD0}"/>
          </ac:spMkLst>
        </pc:spChg>
        <pc:spChg chg="mod ord topLvl">
          <ac:chgData name="Federico Ramognino" userId="cdd6b449-5257-48b2-9971-41df0434ba87" providerId="ADAL" clId="{08827394-AF1A-468E-9DA3-B8974013FAC5}" dt="2024-09-22T10:29:58.293" v="20608" actId="14100"/>
          <ac:spMkLst>
            <pc:docMk/>
            <pc:sldMk cId="267656319" sldId="335"/>
            <ac:spMk id="10" creationId="{95D753B7-8A6F-E53B-C738-C9D400884273}"/>
          </ac:spMkLst>
        </pc:spChg>
        <pc:spChg chg="del mod topLvl">
          <ac:chgData name="Federico Ramognino" userId="cdd6b449-5257-48b2-9971-41df0434ba87" providerId="ADAL" clId="{08827394-AF1A-468E-9DA3-B8974013FAC5}" dt="2024-09-20T12:15:38.279" v="16680" actId="478"/>
          <ac:spMkLst>
            <pc:docMk/>
            <pc:sldMk cId="267656319" sldId="335"/>
            <ac:spMk id="13" creationId="{B0711D01-FB4E-CCF7-7902-E193232E293D}"/>
          </ac:spMkLst>
        </pc:spChg>
        <pc:spChg chg="mod">
          <ac:chgData name="Federico Ramognino" userId="cdd6b449-5257-48b2-9971-41df0434ba87" providerId="ADAL" clId="{08827394-AF1A-468E-9DA3-B8974013FAC5}" dt="2024-09-20T12:28:11.924" v="16807" actId="207"/>
          <ac:spMkLst>
            <pc:docMk/>
            <pc:sldMk cId="267656319" sldId="335"/>
            <ac:spMk id="18" creationId="{E6067C08-97BE-CD6C-1A7A-7C553B89C857}"/>
          </ac:spMkLst>
        </pc:spChg>
        <pc:spChg chg="del">
          <ac:chgData name="Federico Ramognino" userId="cdd6b449-5257-48b2-9971-41df0434ba87" providerId="ADAL" clId="{08827394-AF1A-468E-9DA3-B8974013FAC5}" dt="2024-09-20T12:13:23.552" v="16483" actId="478"/>
          <ac:spMkLst>
            <pc:docMk/>
            <pc:sldMk cId="267656319" sldId="335"/>
            <ac:spMk id="20" creationId="{98B7DD35-B0AE-C318-409D-E7C8856A66B1}"/>
          </ac:spMkLst>
        </pc:spChg>
        <pc:spChg chg="del">
          <ac:chgData name="Federico Ramognino" userId="cdd6b449-5257-48b2-9971-41df0434ba87" providerId="ADAL" clId="{08827394-AF1A-468E-9DA3-B8974013FAC5}" dt="2024-09-20T12:13:28.978" v="16485" actId="478"/>
          <ac:spMkLst>
            <pc:docMk/>
            <pc:sldMk cId="267656319" sldId="335"/>
            <ac:spMk id="22" creationId="{0231DFA5-2B5D-99CD-785B-522E1889AAB5}"/>
          </ac:spMkLst>
        </pc:spChg>
        <pc:spChg chg="mod topLvl">
          <ac:chgData name="Federico Ramognino" userId="cdd6b449-5257-48b2-9971-41df0434ba87" providerId="ADAL" clId="{08827394-AF1A-468E-9DA3-B8974013FAC5}" dt="2024-09-20T12:40:45.994" v="16931" actId="20577"/>
          <ac:spMkLst>
            <pc:docMk/>
            <pc:sldMk cId="267656319" sldId="335"/>
            <ac:spMk id="25" creationId="{027E5768-31C2-4B1A-6BCE-54713EE2C656}"/>
          </ac:spMkLst>
        </pc:spChg>
        <pc:spChg chg="del">
          <ac:chgData name="Federico Ramognino" userId="cdd6b449-5257-48b2-9971-41df0434ba87" providerId="ADAL" clId="{08827394-AF1A-468E-9DA3-B8974013FAC5}" dt="2024-09-20T12:14:07.809" v="16490" actId="478"/>
          <ac:spMkLst>
            <pc:docMk/>
            <pc:sldMk cId="267656319" sldId="335"/>
            <ac:spMk id="35" creationId="{3DD64E2E-61C8-DA13-D25D-831876E91DF4}"/>
          </ac:spMkLst>
        </pc:spChg>
        <pc:grpChg chg="add mod">
          <ac:chgData name="Federico Ramognino" userId="cdd6b449-5257-48b2-9971-41df0434ba87" providerId="ADAL" clId="{08827394-AF1A-468E-9DA3-B8974013FAC5}" dt="2024-09-20T12:14:50.181" v="16610"/>
          <ac:grpSpMkLst>
            <pc:docMk/>
            <pc:sldMk cId="267656319" sldId="335"/>
            <ac:grpSpMk id="3" creationId="{EE5C8923-B28F-DFBF-F729-CB5894E810B4}"/>
          </ac:grpSpMkLst>
        </pc:grpChg>
        <pc:grpChg chg="add del mod">
          <ac:chgData name="Federico Ramognino" userId="cdd6b449-5257-48b2-9971-41df0434ba87" providerId="ADAL" clId="{08827394-AF1A-468E-9DA3-B8974013FAC5}" dt="2024-09-20T12:15:38.279" v="16680" actId="478"/>
          <ac:grpSpMkLst>
            <pc:docMk/>
            <pc:sldMk cId="267656319" sldId="335"/>
            <ac:grpSpMk id="6" creationId="{E5FA933E-1B9D-4094-9CEC-708B74FB1813}"/>
          </ac:grpSpMkLst>
        </pc:grpChg>
        <pc:grpChg chg="del mod">
          <ac:chgData name="Federico Ramognino" userId="cdd6b449-5257-48b2-9971-41df0434ba87" providerId="ADAL" clId="{08827394-AF1A-468E-9DA3-B8974013FAC5}" dt="2024-09-20T12:13:52.986" v="16487" actId="21"/>
          <ac:grpSpMkLst>
            <pc:docMk/>
            <pc:sldMk cId="267656319" sldId="335"/>
            <ac:grpSpMk id="12" creationId="{EE5C8923-B28F-DFBF-F729-CB5894E810B4}"/>
          </ac:grpSpMkLst>
        </pc:grpChg>
        <pc:grpChg chg="add del mod">
          <ac:chgData name="Federico Ramognino" userId="cdd6b449-5257-48b2-9971-41df0434ba87" providerId="ADAL" clId="{08827394-AF1A-468E-9DA3-B8974013FAC5}" dt="2024-09-20T12:27:31.692" v="16768" actId="165"/>
          <ac:grpSpMkLst>
            <pc:docMk/>
            <pc:sldMk cId="267656319" sldId="335"/>
            <ac:grpSpMk id="14" creationId="{1428764F-56C7-22D1-9630-2C4BEEC09B7F}"/>
          </ac:grpSpMkLst>
        </pc:grpChg>
        <pc:grpChg chg="del mod">
          <ac:chgData name="Federico Ramognino" userId="cdd6b449-5257-48b2-9971-41df0434ba87" providerId="ADAL" clId="{08827394-AF1A-468E-9DA3-B8974013FAC5}" dt="2024-09-20T12:18:27.505" v="16714" actId="478"/>
          <ac:grpSpMkLst>
            <pc:docMk/>
            <pc:sldMk cId="267656319" sldId="335"/>
            <ac:grpSpMk id="23" creationId="{B546E4A1-BDFF-6639-BFB6-6FC1AB497472}"/>
          </ac:grpSpMkLst>
        </pc:grpChg>
        <pc:grpChg chg="add mod">
          <ac:chgData name="Federico Ramognino" userId="cdd6b449-5257-48b2-9971-41df0434ba87" providerId="ADAL" clId="{08827394-AF1A-468E-9DA3-B8974013FAC5}" dt="2024-09-20T12:27:37.686" v="16769" actId="164"/>
          <ac:grpSpMkLst>
            <pc:docMk/>
            <pc:sldMk cId="267656319" sldId="335"/>
            <ac:grpSpMk id="29" creationId="{9583B912-5FE0-91A7-9DFF-6DE5DC536D67}"/>
          </ac:grpSpMkLst>
        </pc:grpChg>
        <pc:grpChg chg="del">
          <ac:chgData name="Federico Ramognino" userId="cdd6b449-5257-48b2-9971-41df0434ba87" providerId="ADAL" clId="{08827394-AF1A-468E-9DA3-B8974013FAC5}" dt="2024-09-20T12:14:07.087" v="16489" actId="478"/>
          <ac:grpSpMkLst>
            <pc:docMk/>
            <pc:sldMk cId="267656319" sldId="335"/>
            <ac:grpSpMk id="32" creationId="{6B640F3B-B838-7E13-94CD-C1B932823BF0}"/>
          </ac:grpSpMkLst>
        </pc:grpChg>
        <pc:picChg chg="mod topLvl">
          <ac:chgData name="Federico Ramognino" userId="cdd6b449-5257-48b2-9971-41df0434ba87" providerId="ADAL" clId="{08827394-AF1A-468E-9DA3-B8974013FAC5}" dt="2024-09-20T12:27:37.686" v="16769" actId="164"/>
          <ac:picMkLst>
            <pc:docMk/>
            <pc:sldMk cId="267656319" sldId="335"/>
            <ac:picMk id="24" creationId="{15B07F21-313B-29D4-1F32-A170084B0458}"/>
          </ac:picMkLst>
        </pc:picChg>
        <pc:picChg chg="del mod">
          <ac:chgData name="Federico Ramognino" userId="cdd6b449-5257-48b2-9971-41df0434ba87" providerId="ADAL" clId="{08827394-AF1A-468E-9DA3-B8974013FAC5}" dt="2024-09-20T12:18:27.505" v="16714" actId="478"/>
          <ac:picMkLst>
            <pc:docMk/>
            <pc:sldMk cId="267656319" sldId="335"/>
            <ac:picMk id="26" creationId="{E66BEA8C-EEEE-3FC5-59D0-471F6A3AFF38}"/>
          </ac:picMkLst>
        </pc:picChg>
        <pc:picChg chg="add mod">
          <ac:chgData name="Federico Ramognino" userId="cdd6b449-5257-48b2-9971-41df0434ba87" providerId="ADAL" clId="{08827394-AF1A-468E-9DA3-B8974013FAC5}" dt="2024-09-20T12:27:37.686" v="16769" actId="164"/>
          <ac:picMkLst>
            <pc:docMk/>
            <pc:sldMk cId="267656319" sldId="335"/>
            <ac:picMk id="27" creationId="{63A94E15-C999-89AF-0944-012A5332D6D6}"/>
          </ac:picMkLst>
        </pc:picChg>
        <pc:picChg chg="add mod">
          <ac:chgData name="Federico Ramognino" userId="cdd6b449-5257-48b2-9971-41df0434ba87" providerId="ADAL" clId="{08827394-AF1A-468E-9DA3-B8974013FAC5}" dt="2024-09-20T12:27:37.686" v="16769" actId="164"/>
          <ac:picMkLst>
            <pc:docMk/>
            <pc:sldMk cId="267656319" sldId="335"/>
            <ac:picMk id="28" creationId="{E48464AD-803B-56EE-A467-3AA8E533D96B}"/>
          </ac:picMkLst>
        </pc:picChg>
        <pc:picChg chg="del">
          <ac:chgData name="Federico Ramognino" userId="cdd6b449-5257-48b2-9971-41df0434ba87" providerId="ADAL" clId="{08827394-AF1A-468E-9DA3-B8974013FAC5}" dt="2024-09-20T12:14:03.783" v="16488" actId="478"/>
          <ac:picMkLst>
            <pc:docMk/>
            <pc:sldMk cId="267656319" sldId="335"/>
            <ac:picMk id="31" creationId="{CFE620BE-54A1-7DC0-E7CF-336EE7908DA3}"/>
          </ac:picMkLst>
        </pc:picChg>
        <pc:cxnChg chg="del mod">
          <ac:chgData name="Federico Ramognino" userId="cdd6b449-5257-48b2-9971-41df0434ba87" providerId="ADAL" clId="{08827394-AF1A-468E-9DA3-B8974013FAC5}" dt="2024-09-20T12:13:30.372" v="16486" actId="478"/>
          <ac:cxnSpMkLst>
            <pc:docMk/>
            <pc:sldMk cId="267656319" sldId="335"/>
            <ac:cxnSpMk id="21" creationId="{9E94AFC4-A511-DE79-3EC2-0B203E1DA84F}"/>
          </ac:cxnSpMkLst>
        </pc:cxnChg>
      </pc:sldChg>
      <pc:sldChg chg="new del">
        <pc:chgData name="Federico Ramognino" userId="cdd6b449-5257-48b2-9971-41df0434ba87" providerId="ADAL" clId="{08827394-AF1A-468E-9DA3-B8974013FAC5}" dt="2024-09-20T12:11:24.889" v="16372" actId="680"/>
        <pc:sldMkLst>
          <pc:docMk/>
          <pc:sldMk cId="2471697186" sldId="335"/>
        </pc:sldMkLst>
      </pc:sldChg>
      <pc:sldChg chg="delSp modSp add mod">
        <pc:chgData name="Federico Ramognino" userId="cdd6b449-5257-48b2-9971-41df0434ba87" providerId="ADAL" clId="{08827394-AF1A-468E-9DA3-B8974013FAC5}" dt="2024-09-20T13:52:19.612" v="17917" actId="115"/>
        <pc:sldMkLst>
          <pc:docMk/>
          <pc:sldMk cId="2858655952" sldId="336"/>
        </pc:sldMkLst>
        <pc:spChg chg="mod">
          <ac:chgData name="Federico Ramognino" userId="cdd6b449-5257-48b2-9971-41df0434ba87" providerId="ADAL" clId="{08827394-AF1A-468E-9DA3-B8974013FAC5}" dt="2024-09-20T13:48:05.636" v="17633" actId="113"/>
          <ac:spMkLst>
            <pc:docMk/>
            <pc:sldMk cId="2858655952" sldId="336"/>
            <ac:spMk id="27" creationId="{B1730D19-A61F-F0BF-B0A0-E0A4321A45A1}"/>
          </ac:spMkLst>
        </pc:spChg>
        <pc:spChg chg="mod">
          <ac:chgData name="Federico Ramognino" userId="cdd6b449-5257-48b2-9971-41df0434ba87" providerId="ADAL" clId="{08827394-AF1A-468E-9DA3-B8974013FAC5}" dt="2024-09-20T13:52:19.612" v="17917" actId="115"/>
          <ac:spMkLst>
            <pc:docMk/>
            <pc:sldMk cId="2858655952" sldId="336"/>
            <ac:spMk id="35" creationId="{B3D7504F-71FB-6C91-55A8-0B3207E38723}"/>
          </ac:spMkLst>
        </pc:spChg>
        <pc:spChg chg="mod">
          <ac:chgData name="Federico Ramognino" userId="cdd6b449-5257-48b2-9971-41df0434ba87" providerId="ADAL" clId="{08827394-AF1A-468E-9DA3-B8974013FAC5}" dt="2024-09-20T13:48:29.336" v="17642" actId="14100"/>
          <ac:spMkLst>
            <pc:docMk/>
            <pc:sldMk cId="2858655952" sldId="336"/>
            <ac:spMk id="43" creationId="{BB9346FB-AEC0-CE2A-313A-7AA535C7F2EC}"/>
          </ac:spMkLst>
        </pc:spChg>
        <pc:picChg chg="del">
          <ac:chgData name="Federico Ramognino" userId="cdd6b449-5257-48b2-9971-41df0434ba87" providerId="ADAL" clId="{08827394-AF1A-468E-9DA3-B8974013FAC5}" dt="2024-09-20T13:46:20.454" v="17610" actId="478"/>
          <ac:picMkLst>
            <pc:docMk/>
            <pc:sldMk cId="2858655952" sldId="336"/>
            <ac:picMk id="38" creationId="{23F97E37-A57D-5114-4576-BE4BE437045C}"/>
          </ac:picMkLst>
        </pc:picChg>
        <pc:cxnChg chg="del mod">
          <ac:chgData name="Federico Ramognino" userId="cdd6b449-5257-48b2-9971-41df0434ba87" providerId="ADAL" clId="{08827394-AF1A-468E-9DA3-B8974013FAC5}" dt="2024-09-20T13:48:31.390" v="17643" actId="478"/>
          <ac:cxnSpMkLst>
            <pc:docMk/>
            <pc:sldMk cId="2858655952" sldId="336"/>
            <ac:cxnSpMk id="44" creationId="{450BAC35-3D06-40A1-2339-C74A28013A9B}"/>
          </ac:cxnSpMkLst>
        </pc:cxnChg>
      </pc:sldChg>
      <pc:sldChg chg="modSp add mod">
        <pc:chgData name="Federico Ramognino" userId="cdd6b449-5257-48b2-9971-41df0434ba87" providerId="ADAL" clId="{08827394-AF1A-468E-9DA3-B8974013FAC5}" dt="2024-09-20T13:47:56.144" v="17628" actId="20577"/>
        <pc:sldMkLst>
          <pc:docMk/>
          <pc:sldMk cId="3965042618" sldId="337"/>
        </pc:sldMkLst>
        <pc:spChg chg="mod">
          <ac:chgData name="Federico Ramognino" userId="cdd6b449-5257-48b2-9971-41df0434ba87" providerId="ADAL" clId="{08827394-AF1A-468E-9DA3-B8974013FAC5}" dt="2024-09-20T13:47:56.144" v="17628" actId="20577"/>
          <ac:spMkLst>
            <pc:docMk/>
            <pc:sldMk cId="3965042618" sldId="337"/>
            <ac:spMk id="27" creationId="{B1730D19-A61F-F0BF-B0A0-E0A4321A45A1}"/>
          </ac:spMkLst>
        </pc:spChg>
      </pc:sldChg>
      <pc:sldChg chg="addSp delSp modSp add mod">
        <pc:chgData name="Federico Ramognino" userId="cdd6b449-5257-48b2-9971-41df0434ba87" providerId="ADAL" clId="{08827394-AF1A-468E-9DA3-B8974013FAC5}" dt="2024-09-23T09:20:19.902" v="23713" actId="20577"/>
        <pc:sldMkLst>
          <pc:docMk/>
          <pc:sldMk cId="1320513746" sldId="338"/>
        </pc:sldMkLst>
        <pc:spChg chg="del">
          <ac:chgData name="Federico Ramognino" userId="cdd6b449-5257-48b2-9971-41df0434ba87" providerId="ADAL" clId="{08827394-AF1A-468E-9DA3-B8974013FAC5}" dt="2024-09-23T08:56:03.773" v="23015" actId="478"/>
          <ac:spMkLst>
            <pc:docMk/>
            <pc:sldMk cId="1320513746" sldId="338"/>
            <ac:spMk id="3" creationId="{D609E2DB-49EF-C308-414D-2BF8E3D1A892}"/>
          </ac:spMkLst>
        </pc:spChg>
        <pc:spChg chg="add del mod">
          <ac:chgData name="Federico Ramognino" userId="cdd6b449-5257-48b2-9971-41df0434ba87" providerId="ADAL" clId="{08827394-AF1A-468E-9DA3-B8974013FAC5}" dt="2024-09-23T08:08:18.841" v="21813" actId="478"/>
          <ac:spMkLst>
            <pc:docMk/>
            <pc:sldMk cId="1320513746" sldId="338"/>
            <ac:spMk id="4" creationId="{A6B7492D-3654-0928-9EEB-D2AFFC342BFA}"/>
          </ac:spMkLst>
        </pc:spChg>
        <pc:spChg chg="add mod">
          <ac:chgData name="Federico Ramognino" userId="cdd6b449-5257-48b2-9971-41df0434ba87" providerId="ADAL" clId="{08827394-AF1A-468E-9DA3-B8974013FAC5}" dt="2024-09-23T09:20:19.902" v="23713" actId="20577"/>
          <ac:spMkLst>
            <pc:docMk/>
            <pc:sldMk cId="1320513746" sldId="338"/>
            <ac:spMk id="5" creationId="{DC74C678-90F0-366F-0386-B40244713098}"/>
          </ac:spMkLst>
        </pc:spChg>
        <pc:spChg chg="mod">
          <ac:chgData name="Federico Ramognino" userId="cdd6b449-5257-48b2-9971-41df0434ba87" providerId="ADAL" clId="{08827394-AF1A-468E-9DA3-B8974013FAC5}" dt="2024-09-23T08:40:46.889" v="22779" actId="20577"/>
          <ac:spMkLst>
            <pc:docMk/>
            <pc:sldMk cId="1320513746" sldId="338"/>
            <ac:spMk id="9" creationId="{2D6E59A1-20CE-249B-680E-884930356E82}"/>
          </ac:spMkLst>
        </pc:spChg>
        <pc:spChg chg="del">
          <ac:chgData name="Federico Ramognino" userId="cdd6b449-5257-48b2-9971-41df0434ba87" providerId="ADAL" clId="{08827394-AF1A-468E-9DA3-B8974013FAC5}" dt="2024-09-22T10:03:57.725" v="20226" actId="478"/>
          <ac:spMkLst>
            <pc:docMk/>
            <pc:sldMk cId="1320513746" sldId="338"/>
            <ac:spMk id="11" creationId="{E4F1443F-8ECD-A5E6-00E2-9BE54B31D9A3}"/>
          </ac:spMkLst>
        </pc:spChg>
        <pc:spChg chg="add mod">
          <ac:chgData name="Federico Ramognino" userId="cdd6b449-5257-48b2-9971-41df0434ba87" providerId="ADAL" clId="{08827394-AF1A-468E-9DA3-B8974013FAC5}" dt="2024-09-23T08:10:02.418" v="21860" actId="20577"/>
          <ac:spMkLst>
            <pc:docMk/>
            <pc:sldMk cId="1320513746" sldId="338"/>
            <ac:spMk id="16" creationId="{3F86CE46-0F4B-DD3C-29B5-3DFDA34BA056}"/>
          </ac:spMkLst>
        </pc:spChg>
        <pc:spChg chg="add mod ord">
          <ac:chgData name="Federico Ramognino" userId="cdd6b449-5257-48b2-9971-41df0434ba87" providerId="ADAL" clId="{08827394-AF1A-468E-9DA3-B8974013FAC5}" dt="2024-09-23T08:09:53.243" v="21842" actId="1038"/>
          <ac:spMkLst>
            <pc:docMk/>
            <pc:sldMk cId="1320513746" sldId="338"/>
            <ac:spMk id="18" creationId="{52DEF913-054B-8D64-0CD1-0B6D00E60655}"/>
          </ac:spMkLst>
        </pc:spChg>
        <pc:spChg chg="mod">
          <ac:chgData name="Federico Ramognino" userId="cdd6b449-5257-48b2-9971-41df0434ba87" providerId="ADAL" clId="{08827394-AF1A-468E-9DA3-B8974013FAC5}" dt="2024-09-23T08:26:30.552" v="22363" actId="403"/>
          <ac:spMkLst>
            <pc:docMk/>
            <pc:sldMk cId="1320513746" sldId="338"/>
            <ac:spMk id="22" creationId="{E861FF76-C739-FFAD-7494-736E8DBEAE33}"/>
          </ac:spMkLst>
        </pc:spChg>
        <pc:spChg chg="add mod">
          <ac:chgData name="Federico Ramognino" userId="cdd6b449-5257-48b2-9971-41df0434ba87" providerId="ADAL" clId="{08827394-AF1A-468E-9DA3-B8974013FAC5}" dt="2024-09-23T09:00:31.427" v="23337" actId="207"/>
          <ac:spMkLst>
            <pc:docMk/>
            <pc:sldMk cId="1320513746" sldId="338"/>
            <ac:spMk id="24" creationId="{90DD6369-7F84-FB5C-6B8C-C5ED10C2F342}"/>
          </ac:spMkLst>
        </pc:spChg>
        <pc:grpChg chg="add mod">
          <ac:chgData name="Federico Ramognino" userId="cdd6b449-5257-48b2-9971-41df0434ba87" providerId="ADAL" clId="{08827394-AF1A-468E-9DA3-B8974013FAC5}" dt="2024-09-23T08:10:58.211" v="21925" actId="1076"/>
          <ac:grpSpMkLst>
            <pc:docMk/>
            <pc:sldMk cId="1320513746" sldId="338"/>
            <ac:grpSpMk id="20" creationId="{F09AF3F4-8130-3CA9-7A9B-89A71C3CA0B3}"/>
          </ac:grpSpMkLst>
        </pc:grpChg>
        <pc:picChg chg="del">
          <ac:chgData name="Federico Ramognino" userId="cdd6b449-5257-48b2-9971-41df0434ba87" providerId="ADAL" clId="{08827394-AF1A-468E-9DA3-B8974013FAC5}" dt="2024-09-22T10:03:54.766" v="20225" actId="478"/>
          <ac:picMkLst>
            <pc:docMk/>
            <pc:sldMk cId="1320513746" sldId="338"/>
            <ac:picMk id="19" creationId="{DF76BDDA-816D-EEC0-3321-5289BAD6E919}"/>
          </ac:picMkLst>
        </pc:picChg>
        <pc:cxnChg chg="add mod">
          <ac:chgData name="Federico Ramognino" userId="cdd6b449-5257-48b2-9971-41df0434ba87" providerId="ADAL" clId="{08827394-AF1A-468E-9DA3-B8974013FAC5}" dt="2024-09-23T09:20:19.902" v="23713" actId="20577"/>
          <ac:cxnSpMkLst>
            <pc:docMk/>
            <pc:sldMk cId="1320513746" sldId="338"/>
            <ac:cxnSpMk id="8" creationId="{993245EE-373C-E38E-E605-2803D3188172}"/>
          </ac:cxnSpMkLst>
        </pc:cxnChg>
        <pc:cxnChg chg="del mod">
          <ac:chgData name="Federico Ramognino" userId="cdd6b449-5257-48b2-9971-41df0434ba87" providerId="ADAL" clId="{08827394-AF1A-468E-9DA3-B8974013FAC5}" dt="2024-09-22T10:03:57.725" v="20226" actId="478"/>
          <ac:cxnSpMkLst>
            <pc:docMk/>
            <pc:sldMk cId="1320513746" sldId="338"/>
            <ac:cxnSpMk id="10" creationId="{16BBE0B7-63CD-F746-9EA1-40AD466BA8B9}"/>
          </ac:cxnSpMkLst>
        </pc:cxnChg>
        <pc:cxnChg chg="mod">
          <ac:chgData name="Federico Ramognino" userId="cdd6b449-5257-48b2-9971-41df0434ba87" providerId="ADAL" clId="{08827394-AF1A-468E-9DA3-B8974013FAC5}" dt="2024-09-23T08:10:54.577" v="21924" actId="1076"/>
          <ac:cxnSpMkLst>
            <pc:docMk/>
            <pc:sldMk cId="1320513746" sldId="338"/>
            <ac:cxnSpMk id="21" creationId="{93198A11-C648-7B68-E9E6-B6AFA3FA9697}"/>
          </ac:cxnSpMkLst>
        </pc:cxnChg>
      </pc:sldChg>
      <pc:sldChg chg="addSp delSp modSp add mod">
        <pc:chgData name="Federico Ramognino" userId="cdd6b449-5257-48b2-9971-41df0434ba87" providerId="ADAL" clId="{08827394-AF1A-468E-9DA3-B8974013FAC5}" dt="2024-09-23T09:19:07.807" v="23711" actId="1038"/>
        <pc:sldMkLst>
          <pc:docMk/>
          <pc:sldMk cId="1987587408" sldId="339"/>
        </pc:sldMkLst>
        <pc:spChg chg="del">
          <ac:chgData name="Federico Ramognino" userId="cdd6b449-5257-48b2-9971-41df0434ba87" providerId="ADAL" clId="{08827394-AF1A-468E-9DA3-B8974013FAC5}" dt="2024-09-23T09:16:55.062" v="23595" actId="478"/>
          <ac:spMkLst>
            <pc:docMk/>
            <pc:sldMk cId="1987587408" sldId="339"/>
            <ac:spMk id="3" creationId="{D609E2DB-49EF-C308-414D-2BF8E3D1A892}"/>
          </ac:spMkLst>
        </pc:spChg>
        <pc:spChg chg="add del mod">
          <ac:chgData name="Federico Ramognino" userId="cdd6b449-5257-48b2-9971-41df0434ba87" providerId="ADAL" clId="{08827394-AF1A-468E-9DA3-B8974013FAC5}" dt="2024-09-23T09:18:12.331" v="23682"/>
          <ac:spMkLst>
            <pc:docMk/>
            <pc:sldMk cId="1987587408" sldId="339"/>
            <ac:spMk id="5" creationId="{D5F63533-A16A-1004-BB34-2DA92975DE0E}"/>
          </ac:spMkLst>
        </pc:spChg>
        <pc:spChg chg="mod">
          <ac:chgData name="Federico Ramognino" userId="cdd6b449-5257-48b2-9971-41df0434ba87" providerId="ADAL" clId="{08827394-AF1A-468E-9DA3-B8974013FAC5}" dt="2024-09-23T08:40:59.348" v="22781" actId="20577"/>
          <ac:spMkLst>
            <pc:docMk/>
            <pc:sldMk cId="1987587408" sldId="339"/>
            <ac:spMk id="6" creationId="{F1B45ABB-6504-235A-E693-9F1012156905}"/>
          </ac:spMkLst>
        </pc:spChg>
        <pc:spChg chg="add mod">
          <ac:chgData name="Federico Ramognino" userId="cdd6b449-5257-48b2-9971-41df0434ba87" providerId="ADAL" clId="{08827394-AF1A-468E-9DA3-B8974013FAC5}" dt="2024-09-23T09:18:21.217" v="23691" actId="20577"/>
          <ac:spMkLst>
            <pc:docMk/>
            <pc:sldMk cId="1987587408" sldId="339"/>
            <ac:spMk id="8" creationId="{A914E744-49BD-733F-902B-AE39F5350939}"/>
          </ac:spMkLst>
        </pc:spChg>
        <pc:spChg chg="add mod ord">
          <ac:chgData name="Federico Ramognino" userId="cdd6b449-5257-48b2-9971-41df0434ba87" providerId="ADAL" clId="{08827394-AF1A-468E-9DA3-B8974013FAC5}" dt="2024-09-23T09:19:07.807" v="23711" actId="1038"/>
          <ac:spMkLst>
            <pc:docMk/>
            <pc:sldMk cId="1987587408" sldId="339"/>
            <ac:spMk id="9" creationId="{11A04E4C-30B6-2C3C-8B8C-324F92E932D7}"/>
          </ac:spMkLst>
        </pc:spChg>
      </pc:sldChg>
      <pc:sldChg chg="addSp modSp add del mod">
        <pc:chgData name="Federico Ramognino" userId="cdd6b449-5257-48b2-9971-41df0434ba87" providerId="ADAL" clId="{08827394-AF1A-468E-9DA3-B8974013FAC5}" dt="2024-09-23T08:40:36.570" v="22777" actId="20577"/>
        <pc:sldMkLst>
          <pc:docMk/>
          <pc:sldMk cId="673065705" sldId="340"/>
        </pc:sldMkLst>
        <pc:spChg chg="mod">
          <ac:chgData name="Federico Ramognino" userId="cdd6b449-5257-48b2-9971-41df0434ba87" providerId="ADAL" clId="{08827394-AF1A-468E-9DA3-B8974013FAC5}" dt="2024-09-23T08:25:24.625" v="22355" actId="115"/>
          <ac:spMkLst>
            <pc:docMk/>
            <pc:sldMk cId="673065705" sldId="340"/>
            <ac:spMk id="6" creationId="{72551EDD-7ED5-9650-846B-7196AC78A8FD}"/>
          </ac:spMkLst>
        </pc:spChg>
        <pc:spChg chg="mod">
          <ac:chgData name="Federico Ramognino" userId="cdd6b449-5257-48b2-9971-41df0434ba87" providerId="ADAL" clId="{08827394-AF1A-468E-9DA3-B8974013FAC5}" dt="2024-09-23T08:32:50.618" v="22483" actId="14100"/>
          <ac:spMkLst>
            <pc:docMk/>
            <pc:sldMk cId="673065705" sldId="340"/>
            <ac:spMk id="13" creationId="{7C61AA34-8297-89B2-F8B1-D28DC6133F76}"/>
          </ac:spMkLst>
        </pc:spChg>
        <pc:spChg chg="mod">
          <ac:chgData name="Federico Ramognino" userId="cdd6b449-5257-48b2-9971-41df0434ba87" providerId="ADAL" clId="{08827394-AF1A-468E-9DA3-B8974013FAC5}" dt="2024-09-23T08:36:03.635" v="22686" actId="115"/>
          <ac:spMkLst>
            <pc:docMk/>
            <pc:sldMk cId="673065705" sldId="340"/>
            <ac:spMk id="14" creationId="{9E94102C-9A9C-5141-14CE-DB631ACF3304}"/>
          </ac:spMkLst>
        </pc:spChg>
        <pc:spChg chg="mod">
          <ac:chgData name="Federico Ramognino" userId="cdd6b449-5257-48b2-9971-41df0434ba87" providerId="ADAL" clId="{08827394-AF1A-468E-9DA3-B8974013FAC5}" dt="2024-09-23T08:40:36.570" v="22777" actId="20577"/>
          <ac:spMkLst>
            <pc:docMk/>
            <pc:sldMk cId="673065705" sldId="340"/>
            <ac:spMk id="18" creationId="{5CB76949-4446-193B-C702-83B399D521D3}"/>
          </ac:spMkLst>
        </pc:spChg>
        <pc:grpChg chg="add mod">
          <ac:chgData name="Federico Ramognino" userId="cdd6b449-5257-48b2-9971-41df0434ba87" providerId="ADAL" clId="{08827394-AF1A-468E-9DA3-B8974013FAC5}" dt="2024-09-23T08:35:31.676" v="22632" actId="1076"/>
          <ac:grpSpMkLst>
            <pc:docMk/>
            <pc:sldMk cId="673065705" sldId="340"/>
            <ac:grpSpMk id="4" creationId="{11052426-4845-9B0F-4CC1-BA2211218111}"/>
          </ac:grpSpMkLst>
        </pc:grpChg>
        <pc:grpChg chg="add mod">
          <ac:chgData name="Federico Ramognino" userId="cdd6b449-5257-48b2-9971-41df0434ba87" providerId="ADAL" clId="{08827394-AF1A-468E-9DA3-B8974013FAC5}" dt="2024-09-23T08:27:43.237" v="22399" actId="1076"/>
          <ac:grpSpMkLst>
            <pc:docMk/>
            <pc:sldMk cId="673065705" sldId="340"/>
            <ac:grpSpMk id="11" creationId="{0E3B8577-35E5-8913-D59D-86C7D3276B73}"/>
          </ac:grpSpMkLst>
        </pc:grpChg>
        <pc:cxnChg chg="mod">
          <ac:chgData name="Federico Ramognino" userId="cdd6b449-5257-48b2-9971-41df0434ba87" providerId="ADAL" clId="{08827394-AF1A-468E-9DA3-B8974013FAC5}" dt="2024-09-23T08:31:46.970" v="22405" actId="14100"/>
          <ac:cxnSpMkLst>
            <pc:docMk/>
            <pc:sldMk cId="673065705" sldId="340"/>
            <ac:cxnSpMk id="10" creationId="{CB7B3B85-771F-8E3F-2004-635EA7E1E460}"/>
          </ac:cxnSpMkLst>
        </pc:cxnChg>
        <pc:cxnChg chg="mod">
          <ac:chgData name="Federico Ramognino" userId="cdd6b449-5257-48b2-9971-41df0434ba87" providerId="ADAL" clId="{08827394-AF1A-468E-9DA3-B8974013FAC5}" dt="2024-09-23T08:27:49.209" v="22400" actId="1076"/>
          <ac:cxnSpMkLst>
            <pc:docMk/>
            <pc:sldMk cId="673065705" sldId="340"/>
            <ac:cxnSpMk id="12" creationId="{602029ED-5F87-4280-72AA-7C90445CC527}"/>
          </ac:cxnSpMkLst>
        </pc:cxnChg>
      </pc:sldChg>
      <pc:sldChg chg="delSp add mod">
        <pc:chgData name="Federico Ramognino" userId="cdd6b449-5257-48b2-9971-41df0434ba87" providerId="ADAL" clId="{08827394-AF1A-468E-9DA3-B8974013FAC5}" dt="2024-09-23T13:50:13.266" v="26273" actId="478"/>
        <pc:sldMkLst>
          <pc:docMk/>
          <pc:sldMk cId="1031176956" sldId="341"/>
        </pc:sldMkLst>
        <pc:spChg chg="del">
          <ac:chgData name="Federico Ramognino" userId="cdd6b449-5257-48b2-9971-41df0434ba87" providerId="ADAL" clId="{08827394-AF1A-468E-9DA3-B8974013FAC5}" dt="2024-09-23T13:50:13.266" v="26273" actId="478"/>
          <ac:spMkLst>
            <pc:docMk/>
            <pc:sldMk cId="1031176956" sldId="341"/>
            <ac:spMk id="7" creationId="{999E30EF-CB04-3040-02F6-ABFD065E0B4F}"/>
          </ac:spMkLst>
        </pc:spChg>
        <pc:spChg chg="del">
          <ac:chgData name="Federico Ramognino" userId="cdd6b449-5257-48b2-9971-41df0434ba87" providerId="ADAL" clId="{08827394-AF1A-468E-9DA3-B8974013FAC5}" dt="2024-09-23T13:50:13.266" v="26273" actId="478"/>
          <ac:spMkLst>
            <pc:docMk/>
            <pc:sldMk cId="1031176956" sldId="341"/>
            <ac:spMk id="19" creationId="{9A7A9F29-0C07-B5CC-0A42-F23EAB04D342}"/>
          </ac:spMkLst>
        </pc:spChg>
        <pc:spChg chg="del">
          <ac:chgData name="Federico Ramognino" userId="cdd6b449-5257-48b2-9971-41df0434ba87" providerId="ADAL" clId="{08827394-AF1A-468E-9DA3-B8974013FAC5}" dt="2024-09-23T13:50:13.266" v="26273" actId="478"/>
          <ac:spMkLst>
            <pc:docMk/>
            <pc:sldMk cId="1031176956" sldId="341"/>
            <ac:spMk id="23" creationId="{EDD47FD8-B5EF-6F07-4D1C-42E138619DB6}"/>
          </ac:spMkLst>
        </pc:spChg>
        <pc:grpChg chg="del">
          <ac:chgData name="Federico Ramognino" userId="cdd6b449-5257-48b2-9971-41df0434ba87" providerId="ADAL" clId="{08827394-AF1A-468E-9DA3-B8974013FAC5}" dt="2024-09-23T13:50:13.266" v="26273" actId="478"/>
          <ac:grpSpMkLst>
            <pc:docMk/>
            <pc:sldMk cId="1031176956" sldId="341"/>
            <ac:grpSpMk id="9" creationId="{23550D42-98DD-FAC0-E286-9981A3F1B665}"/>
          </ac:grpSpMkLst>
        </pc:grpChg>
        <pc:grpChg chg="del">
          <ac:chgData name="Federico Ramognino" userId="cdd6b449-5257-48b2-9971-41df0434ba87" providerId="ADAL" clId="{08827394-AF1A-468E-9DA3-B8974013FAC5}" dt="2024-09-23T13:50:13.266" v="26273" actId="478"/>
          <ac:grpSpMkLst>
            <pc:docMk/>
            <pc:sldMk cId="1031176956" sldId="341"/>
            <ac:grpSpMk id="20" creationId="{5C7749D2-BABB-5623-63F4-7888695FDFF9}"/>
          </ac:grpSpMkLst>
        </pc:grpChg>
        <pc:grpChg chg="del">
          <ac:chgData name="Federico Ramognino" userId="cdd6b449-5257-48b2-9971-41df0434ba87" providerId="ADAL" clId="{08827394-AF1A-468E-9DA3-B8974013FAC5}" dt="2024-09-23T13:50:13.266" v="26273" actId="478"/>
          <ac:grpSpMkLst>
            <pc:docMk/>
            <pc:sldMk cId="1031176956" sldId="341"/>
            <ac:grpSpMk id="24" creationId="{46A9C4E6-C365-558D-E9F9-405E41C0B6B4}"/>
          </ac:grpSpMkLst>
        </pc:grpChg>
      </pc:sldChg>
      <pc:sldChg chg="add del">
        <pc:chgData name="Federico Ramognino" userId="cdd6b449-5257-48b2-9971-41df0434ba87" providerId="ADAL" clId="{08827394-AF1A-468E-9DA3-B8974013FAC5}" dt="2024-09-23T13:49:30.334" v="26268" actId="47"/>
        <pc:sldMkLst>
          <pc:docMk/>
          <pc:sldMk cId="1078972120" sldId="341"/>
        </pc:sldMkLst>
      </pc:sldChg>
      <pc:sldChg chg="addSp delSp modSp add del mod">
        <pc:chgData name="Federico Ramognino" userId="cdd6b449-5257-48b2-9971-41df0434ba87" providerId="ADAL" clId="{08827394-AF1A-468E-9DA3-B8974013FAC5}" dt="2024-09-23T08:36:16.083" v="22687" actId="47"/>
        <pc:sldMkLst>
          <pc:docMk/>
          <pc:sldMk cId="1567909152" sldId="341"/>
        </pc:sldMkLst>
        <pc:spChg chg="mod">
          <ac:chgData name="Federico Ramognino" userId="cdd6b449-5257-48b2-9971-41df0434ba87" providerId="ADAL" clId="{08827394-AF1A-468E-9DA3-B8974013FAC5}" dt="2024-09-23T08:26:43.354" v="22364"/>
          <ac:spMkLst>
            <pc:docMk/>
            <pc:sldMk cId="1567909152" sldId="341"/>
            <ac:spMk id="10" creationId="{F9809E10-076B-2B8D-3B43-D931DC3AABCF}"/>
          </ac:spMkLst>
        </pc:spChg>
        <pc:spChg chg="mod">
          <ac:chgData name="Federico Ramognino" userId="cdd6b449-5257-48b2-9971-41df0434ba87" providerId="ADAL" clId="{08827394-AF1A-468E-9DA3-B8974013FAC5}" dt="2024-09-23T08:26:53.978" v="22369" actId="403"/>
          <ac:spMkLst>
            <pc:docMk/>
            <pc:sldMk cId="1567909152" sldId="341"/>
            <ac:spMk id="13" creationId="{7C61AA34-8297-89B2-F8B1-D28DC6133F76}"/>
          </ac:spMkLst>
        </pc:spChg>
        <pc:grpChg chg="add mod">
          <ac:chgData name="Federico Ramognino" userId="cdd6b449-5257-48b2-9971-41df0434ba87" providerId="ADAL" clId="{08827394-AF1A-468E-9DA3-B8974013FAC5}" dt="2024-09-23T08:26:43.354" v="22364"/>
          <ac:grpSpMkLst>
            <pc:docMk/>
            <pc:sldMk cId="1567909152" sldId="341"/>
            <ac:grpSpMk id="3" creationId="{F56B749C-2DEE-F963-9B41-5FE648CEDD91}"/>
          </ac:grpSpMkLst>
        </pc:grpChg>
        <pc:grpChg chg="add del mod">
          <ac:chgData name="Federico Ramognino" userId="cdd6b449-5257-48b2-9971-41df0434ba87" providerId="ADAL" clId="{08827394-AF1A-468E-9DA3-B8974013FAC5}" dt="2024-09-23T08:26:57.830" v="22370" actId="21"/>
          <ac:grpSpMkLst>
            <pc:docMk/>
            <pc:sldMk cId="1567909152" sldId="341"/>
            <ac:grpSpMk id="11" creationId="{0E3B8577-35E5-8913-D59D-86C7D3276B73}"/>
          </ac:grpSpMkLst>
        </pc:grpChg>
        <pc:cxnChg chg="mod">
          <ac:chgData name="Federico Ramognino" userId="cdd6b449-5257-48b2-9971-41df0434ba87" providerId="ADAL" clId="{08827394-AF1A-468E-9DA3-B8974013FAC5}" dt="2024-09-23T08:26:43.354" v="22364"/>
          <ac:cxnSpMkLst>
            <pc:docMk/>
            <pc:sldMk cId="1567909152" sldId="341"/>
            <ac:cxnSpMk id="4" creationId="{72D7B638-C226-9B83-62A5-9B3F80BDCB73}"/>
          </ac:cxnSpMkLst>
        </pc:cxnChg>
        <pc:cxnChg chg="mod">
          <ac:chgData name="Federico Ramognino" userId="cdd6b449-5257-48b2-9971-41df0434ba87" providerId="ADAL" clId="{08827394-AF1A-468E-9DA3-B8974013FAC5}" dt="2024-09-23T08:26:48.193" v="22366"/>
          <ac:cxnSpMkLst>
            <pc:docMk/>
            <pc:sldMk cId="1567909152" sldId="341"/>
            <ac:cxnSpMk id="12" creationId="{602029ED-5F87-4280-72AA-7C90445CC527}"/>
          </ac:cxnSpMkLst>
        </pc:cxnChg>
      </pc:sldChg>
      <pc:sldChg chg="delSp modSp add mod">
        <pc:chgData name="Federico Ramognino" userId="cdd6b449-5257-48b2-9971-41df0434ba87" providerId="ADAL" clId="{08827394-AF1A-468E-9DA3-B8974013FAC5}" dt="2024-09-23T14:20:43.569" v="26370" actId="14100"/>
        <pc:sldMkLst>
          <pc:docMk/>
          <pc:sldMk cId="1355052901" sldId="342"/>
        </pc:sldMkLst>
        <pc:spChg chg="del">
          <ac:chgData name="Federico Ramognino" userId="cdd6b449-5257-48b2-9971-41df0434ba87" providerId="ADAL" clId="{08827394-AF1A-468E-9DA3-B8974013FAC5}" dt="2024-09-23T13:50:31.740" v="26274" actId="478"/>
          <ac:spMkLst>
            <pc:docMk/>
            <pc:sldMk cId="1355052901" sldId="342"/>
            <ac:spMk id="7" creationId="{999E30EF-CB04-3040-02F6-ABFD065E0B4F}"/>
          </ac:spMkLst>
        </pc:spChg>
        <pc:spChg chg="del">
          <ac:chgData name="Federico Ramognino" userId="cdd6b449-5257-48b2-9971-41df0434ba87" providerId="ADAL" clId="{08827394-AF1A-468E-9DA3-B8974013FAC5}" dt="2024-09-23T13:50:31.740" v="26274" actId="478"/>
          <ac:spMkLst>
            <pc:docMk/>
            <pc:sldMk cId="1355052901" sldId="342"/>
            <ac:spMk id="12" creationId="{74535A4B-CC3A-A744-A241-2206E12AAFF4}"/>
          </ac:spMkLst>
        </pc:spChg>
        <pc:spChg chg="mod">
          <ac:chgData name="Federico Ramognino" userId="cdd6b449-5257-48b2-9971-41df0434ba87" providerId="ADAL" clId="{08827394-AF1A-468E-9DA3-B8974013FAC5}" dt="2024-09-23T14:20:43.569" v="26370" actId="14100"/>
          <ac:spMkLst>
            <pc:docMk/>
            <pc:sldMk cId="1355052901" sldId="342"/>
            <ac:spMk id="22" creationId="{57A62AAA-ED4F-0B03-B74A-68B8F3C70551}"/>
          </ac:spMkLst>
        </pc:spChg>
        <pc:spChg chg="del">
          <ac:chgData name="Federico Ramognino" userId="cdd6b449-5257-48b2-9971-41df0434ba87" providerId="ADAL" clId="{08827394-AF1A-468E-9DA3-B8974013FAC5}" dt="2024-09-23T13:50:31.740" v="26274" actId="478"/>
          <ac:spMkLst>
            <pc:docMk/>
            <pc:sldMk cId="1355052901" sldId="342"/>
            <ac:spMk id="23" creationId="{EDD47FD8-B5EF-6F07-4D1C-42E138619DB6}"/>
          </ac:spMkLst>
        </pc:spChg>
        <pc:grpChg chg="del">
          <ac:chgData name="Federico Ramognino" userId="cdd6b449-5257-48b2-9971-41df0434ba87" providerId="ADAL" clId="{08827394-AF1A-468E-9DA3-B8974013FAC5}" dt="2024-09-23T13:50:31.740" v="26274" actId="478"/>
          <ac:grpSpMkLst>
            <pc:docMk/>
            <pc:sldMk cId="1355052901" sldId="342"/>
            <ac:grpSpMk id="9" creationId="{23550D42-98DD-FAC0-E286-9981A3F1B665}"/>
          </ac:grpSpMkLst>
        </pc:grpChg>
        <pc:grpChg chg="del">
          <ac:chgData name="Federico Ramognino" userId="cdd6b449-5257-48b2-9971-41df0434ba87" providerId="ADAL" clId="{08827394-AF1A-468E-9DA3-B8974013FAC5}" dt="2024-09-23T13:50:31.740" v="26274" actId="478"/>
          <ac:grpSpMkLst>
            <pc:docMk/>
            <pc:sldMk cId="1355052901" sldId="342"/>
            <ac:grpSpMk id="13" creationId="{23E88CCE-17E2-0D70-2A3E-C6FB1A903006}"/>
          </ac:grpSpMkLst>
        </pc:grpChg>
        <pc:grpChg chg="del">
          <ac:chgData name="Federico Ramognino" userId="cdd6b449-5257-48b2-9971-41df0434ba87" providerId="ADAL" clId="{08827394-AF1A-468E-9DA3-B8974013FAC5}" dt="2024-09-23T13:50:31.740" v="26274" actId="478"/>
          <ac:grpSpMkLst>
            <pc:docMk/>
            <pc:sldMk cId="1355052901" sldId="342"/>
            <ac:grpSpMk id="24" creationId="{46A9C4E6-C365-558D-E9F9-405E41C0B6B4}"/>
          </ac:grpSpMkLst>
        </pc:grpChg>
      </pc:sldChg>
      <pc:sldChg chg="delSp add mod">
        <pc:chgData name="Federico Ramognino" userId="cdd6b449-5257-48b2-9971-41df0434ba87" providerId="ADAL" clId="{08827394-AF1A-468E-9DA3-B8974013FAC5}" dt="2024-09-23T13:50:50.618" v="26275" actId="478"/>
        <pc:sldMkLst>
          <pc:docMk/>
          <pc:sldMk cId="272673235" sldId="343"/>
        </pc:sldMkLst>
        <pc:spChg chg="del">
          <ac:chgData name="Federico Ramognino" userId="cdd6b449-5257-48b2-9971-41df0434ba87" providerId="ADAL" clId="{08827394-AF1A-468E-9DA3-B8974013FAC5}" dt="2024-09-23T13:50:50.618" v="26275" actId="478"/>
          <ac:spMkLst>
            <pc:docMk/>
            <pc:sldMk cId="272673235" sldId="343"/>
            <ac:spMk id="7" creationId="{999E30EF-CB04-3040-02F6-ABFD065E0B4F}"/>
          </ac:spMkLst>
        </pc:spChg>
        <pc:spChg chg="del">
          <ac:chgData name="Federico Ramognino" userId="cdd6b449-5257-48b2-9971-41df0434ba87" providerId="ADAL" clId="{08827394-AF1A-468E-9DA3-B8974013FAC5}" dt="2024-09-23T13:50:50.618" v="26275" actId="478"/>
          <ac:spMkLst>
            <pc:docMk/>
            <pc:sldMk cId="272673235" sldId="343"/>
            <ac:spMk id="12" creationId="{74535A4B-CC3A-A744-A241-2206E12AAFF4}"/>
          </ac:spMkLst>
        </pc:spChg>
        <pc:spChg chg="del">
          <ac:chgData name="Federico Ramognino" userId="cdd6b449-5257-48b2-9971-41df0434ba87" providerId="ADAL" clId="{08827394-AF1A-468E-9DA3-B8974013FAC5}" dt="2024-09-23T13:50:50.618" v="26275" actId="478"/>
          <ac:spMkLst>
            <pc:docMk/>
            <pc:sldMk cId="272673235" sldId="343"/>
            <ac:spMk id="19" creationId="{9A7A9F29-0C07-B5CC-0A42-F23EAB04D342}"/>
          </ac:spMkLst>
        </pc:spChg>
        <pc:grpChg chg="del">
          <ac:chgData name="Federico Ramognino" userId="cdd6b449-5257-48b2-9971-41df0434ba87" providerId="ADAL" clId="{08827394-AF1A-468E-9DA3-B8974013FAC5}" dt="2024-09-23T13:50:50.618" v="26275" actId="478"/>
          <ac:grpSpMkLst>
            <pc:docMk/>
            <pc:sldMk cId="272673235" sldId="343"/>
            <ac:grpSpMk id="9" creationId="{23550D42-98DD-FAC0-E286-9981A3F1B665}"/>
          </ac:grpSpMkLst>
        </pc:grpChg>
        <pc:grpChg chg="del">
          <ac:chgData name="Federico Ramognino" userId="cdd6b449-5257-48b2-9971-41df0434ba87" providerId="ADAL" clId="{08827394-AF1A-468E-9DA3-B8974013FAC5}" dt="2024-09-23T13:50:50.618" v="26275" actId="478"/>
          <ac:grpSpMkLst>
            <pc:docMk/>
            <pc:sldMk cId="272673235" sldId="343"/>
            <ac:grpSpMk id="13" creationId="{23E88CCE-17E2-0D70-2A3E-C6FB1A903006}"/>
          </ac:grpSpMkLst>
        </pc:grpChg>
        <pc:grpChg chg="del">
          <ac:chgData name="Federico Ramognino" userId="cdd6b449-5257-48b2-9971-41df0434ba87" providerId="ADAL" clId="{08827394-AF1A-468E-9DA3-B8974013FAC5}" dt="2024-09-23T13:50:50.618" v="26275" actId="478"/>
          <ac:grpSpMkLst>
            <pc:docMk/>
            <pc:sldMk cId="272673235" sldId="343"/>
            <ac:grpSpMk id="20" creationId="{5C7749D2-BABB-5623-63F4-7888695FDFF9}"/>
          </ac:grpSpMkLst>
        </pc:grpChg>
      </pc:sldChg>
      <pc:sldChg chg="addSp delSp modSp add mod">
        <pc:chgData name="Federico Ramognino" userId="cdd6b449-5257-48b2-9971-41df0434ba87" providerId="ADAL" clId="{08827394-AF1A-468E-9DA3-B8974013FAC5}" dt="2024-09-24T07:19:09.658" v="27064" actId="14861"/>
        <pc:sldMkLst>
          <pc:docMk/>
          <pc:sldMk cId="367968270" sldId="344"/>
        </pc:sldMkLst>
        <pc:spChg chg="mod">
          <ac:chgData name="Federico Ramognino" userId="cdd6b449-5257-48b2-9971-41df0434ba87" providerId="ADAL" clId="{08827394-AF1A-468E-9DA3-B8974013FAC5}" dt="2024-09-24T07:19:02.563" v="27063" actId="14100"/>
          <ac:spMkLst>
            <pc:docMk/>
            <pc:sldMk cId="367968270" sldId="344"/>
            <ac:spMk id="6" creationId="{36FCFEB4-AEC5-8B96-F174-2D404A684E87}"/>
          </ac:spMkLst>
        </pc:spChg>
        <pc:spChg chg="mod">
          <ac:chgData name="Federico Ramognino" userId="cdd6b449-5257-48b2-9971-41df0434ba87" providerId="ADAL" clId="{08827394-AF1A-468E-9DA3-B8974013FAC5}" dt="2024-09-23T14:24:31.560" v="26660" actId="115"/>
          <ac:spMkLst>
            <pc:docMk/>
            <pc:sldMk cId="367968270" sldId="344"/>
            <ac:spMk id="8" creationId="{37424DBB-0E69-EAF1-F6F5-E3A7A6D1F125}"/>
          </ac:spMkLst>
        </pc:spChg>
        <pc:picChg chg="del">
          <ac:chgData name="Federico Ramognino" userId="cdd6b449-5257-48b2-9971-41df0434ba87" providerId="ADAL" clId="{08827394-AF1A-468E-9DA3-B8974013FAC5}" dt="2024-09-24T07:18:50.091" v="27055" actId="478"/>
          <ac:picMkLst>
            <pc:docMk/>
            <pc:sldMk cId="367968270" sldId="344"/>
            <ac:picMk id="7" creationId="{2FFC3DB7-8BCC-AE39-0C05-E572B696B232}"/>
          </ac:picMkLst>
        </pc:picChg>
        <pc:picChg chg="add del mod modCrop">
          <ac:chgData name="Federico Ramognino" userId="cdd6b449-5257-48b2-9971-41df0434ba87" providerId="ADAL" clId="{08827394-AF1A-468E-9DA3-B8974013FAC5}" dt="2024-09-24T07:18:48.467" v="27054" actId="21"/>
          <ac:picMkLst>
            <pc:docMk/>
            <pc:sldMk cId="367968270" sldId="344"/>
            <ac:picMk id="9" creationId="{3C486BBB-09CF-41B6-3516-1A76BDC2DD8E}"/>
          </ac:picMkLst>
        </pc:picChg>
        <pc:picChg chg="add mod ord">
          <ac:chgData name="Federico Ramognino" userId="cdd6b449-5257-48b2-9971-41df0434ba87" providerId="ADAL" clId="{08827394-AF1A-468E-9DA3-B8974013FAC5}" dt="2024-09-24T07:19:09.658" v="27064" actId="14861"/>
          <ac:picMkLst>
            <pc:docMk/>
            <pc:sldMk cId="367968270" sldId="344"/>
            <ac:picMk id="10" creationId="{3C486BBB-09CF-41B6-3516-1A76BDC2DD8E}"/>
          </ac:picMkLst>
        </pc:picChg>
      </pc:sldChg>
      <pc:sldChg chg="addSp delSp modSp add mod modClrScheme chgLayout">
        <pc:chgData name="Federico Ramognino" userId="cdd6b449-5257-48b2-9971-41df0434ba87" providerId="ADAL" clId="{08827394-AF1A-468E-9DA3-B8974013FAC5}" dt="2024-09-24T11:41:04.356" v="30205" actId="207"/>
        <pc:sldMkLst>
          <pc:docMk/>
          <pc:sldMk cId="2713787798" sldId="345"/>
        </pc:sldMkLst>
        <pc:spChg chg="mod ord">
          <ac:chgData name="Federico Ramognino" userId="cdd6b449-5257-48b2-9971-41df0434ba87" providerId="ADAL" clId="{08827394-AF1A-468E-9DA3-B8974013FAC5}" dt="2024-09-24T09:35:01.314" v="28665"/>
          <ac:spMkLst>
            <pc:docMk/>
            <pc:sldMk cId="2713787798" sldId="345"/>
            <ac:spMk id="2" creationId="{CE7AD7B2-947E-43F2-6F51-A3A6CD72007D}"/>
          </ac:spMkLst>
        </pc:spChg>
        <pc:spChg chg="mod ord">
          <ac:chgData name="Federico Ramognino" userId="cdd6b449-5257-48b2-9971-41df0434ba87" providerId="ADAL" clId="{08827394-AF1A-468E-9DA3-B8974013FAC5}" dt="2024-09-24T08:50:23.485" v="27318" actId="700"/>
          <ac:spMkLst>
            <pc:docMk/>
            <pc:sldMk cId="2713787798" sldId="345"/>
            <ac:spMk id="3" creationId="{7CA8ED3A-7183-9F6A-B586-39B623B96E20}"/>
          </ac:spMkLst>
        </pc:spChg>
        <pc:spChg chg="mod ord">
          <ac:chgData name="Federico Ramognino" userId="cdd6b449-5257-48b2-9971-41df0434ba87" providerId="ADAL" clId="{08827394-AF1A-468E-9DA3-B8974013FAC5}" dt="2024-09-24T08:50:23.485" v="27318" actId="700"/>
          <ac:spMkLst>
            <pc:docMk/>
            <pc:sldMk cId="2713787798" sldId="345"/>
            <ac:spMk id="5" creationId="{E14C66FA-A7B5-A1D3-D005-894619765680}"/>
          </ac:spMkLst>
        </pc:spChg>
        <pc:spChg chg="add del mod ord">
          <ac:chgData name="Federico Ramognino" userId="cdd6b449-5257-48b2-9971-41df0434ba87" providerId="ADAL" clId="{08827394-AF1A-468E-9DA3-B8974013FAC5}" dt="2024-09-24T11:40:58.124" v="30201" actId="478"/>
          <ac:spMkLst>
            <pc:docMk/>
            <pc:sldMk cId="2713787798" sldId="345"/>
            <ac:spMk id="9" creationId="{ED6C9724-37C7-53FA-F0F2-D18F6EB29E63}"/>
          </ac:spMkLst>
        </pc:spChg>
        <pc:spChg chg="add del mod">
          <ac:chgData name="Federico Ramognino" userId="cdd6b449-5257-48b2-9971-41df0434ba87" providerId="ADAL" clId="{08827394-AF1A-468E-9DA3-B8974013FAC5}" dt="2024-09-24T07:23:17.449" v="27154" actId="478"/>
          <ac:spMkLst>
            <pc:docMk/>
            <pc:sldMk cId="2713787798" sldId="345"/>
            <ac:spMk id="18" creationId="{71F1FE2D-08B6-910B-0BCD-C10D5A1EA01C}"/>
          </ac:spMkLst>
        </pc:spChg>
        <pc:spChg chg="add del mod ord">
          <ac:chgData name="Federico Ramognino" userId="cdd6b449-5257-48b2-9971-41df0434ba87" providerId="ADAL" clId="{08827394-AF1A-468E-9DA3-B8974013FAC5}" dt="2024-09-24T08:50:23.485" v="27318" actId="700"/>
          <ac:spMkLst>
            <pc:docMk/>
            <pc:sldMk cId="2713787798" sldId="345"/>
            <ac:spMk id="19" creationId="{665F8C8A-6F19-5B66-8C8F-3F75CD1BF419}"/>
          </ac:spMkLst>
        </pc:spChg>
        <pc:spChg chg="add del mod ord">
          <ac:chgData name="Federico Ramognino" userId="cdd6b449-5257-48b2-9971-41df0434ba87" providerId="ADAL" clId="{08827394-AF1A-468E-9DA3-B8974013FAC5}" dt="2024-09-24T08:50:23.044" v="27317" actId="700"/>
          <ac:spMkLst>
            <pc:docMk/>
            <pc:sldMk cId="2713787798" sldId="345"/>
            <ac:spMk id="22" creationId="{6341558E-78BF-BA14-AA90-395506BE45EE}"/>
          </ac:spMkLst>
        </pc:spChg>
        <pc:spChg chg="add del mod">
          <ac:chgData name="Federico Ramognino" userId="cdd6b449-5257-48b2-9971-41df0434ba87" providerId="ADAL" clId="{08827394-AF1A-468E-9DA3-B8974013FAC5}" dt="2024-09-24T09:27:57.401" v="28413" actId="478"/>
          <ac:spMkLst>
            <pc:docMk/>
            <pc:sldMk cId="2713787798" sldId="345"/>
            <ac:spMk id="24" creationId="{F57197BD-3FD4-5B30-69B1-131DD66D6555}"/>
          </ac:spMkLst>
        </pc:spChg>
        <pc:spChg chg="add del mod">
          <ac:chgData name="Federico Ramognino" userId="cdd6b449-5257-48b2-9971-41df0434ba87" providerId="ADAL" clId="{08827394-AF1A-468E-9DA3-B8974013FAC5}" dt="2024-09-24T11:40:59.273" v="30202" actId="478"/>
          <ac:spMkLst>
            <pc:docMk/>
            <pc:sldMk cId="2713787798" sldId="345"/>
            <ac:spMk id="26" creationId="{321A8F8C-B657-0444-7DBA-C1E5702058E2}"/>
          </ac:spMkLst>
        </pc:spChg>
        <pc:spChg chg="add mod">
          <ac:chgData name="Federico Ramognino" userId="cdd6b449-5257-48b2-9971-41df0434ba87" providerId="ADAL" clId="{08827394-AF1A-468E-9DA3-B8974013FAC5}" dt="2024-09-24T11:41:04.356" v="30205" actId="207"/>
          <ac:spMkLst>
            <pc:docMk/>
            <pc:sldMk cId="2713787798" sldId="345"/>
            <ac:spMk id="27" creationId="{1C2F5CE8-7604-9981-2485-E2F509CC9027}"/>
          </ac:spMkLst>
        </pc:spChg>
        <pc:grpChg chg="add mod">
          <ac:chgData name="Federico Ramognino" userId="cdd6b449-5257-48b2-9971-41df0434ba87" providerId="ADAL" clId="{08827394-AF1A-468E-9DA3-B8974013FAC5}" dt="2024-09-24T07:10:55.367" v="26965"/>
          <ac:grpSpMkLst>
            <pc:docMk/>
            <pc:sldMk cId="2713787798" sldId="345"/>
            <ac:grpSpMk id="10" creationId="{A706AA20-2724-B09D-C706-596F706A3680}"/>
          </ac:grpSpMkLst>
        </pc:grpChg>
        <pc:grpChg chg="del">
          <ac:chgData name="Federico Ramognino" userId="cdd6b449-5257-48b2-9971-41df0434ba87" providerId="ADAL" clId="{08827394-AF1A-468E-9DA3-B8974013FAC5}" dt="2024-09-24T07:14:48.767" v="27037" actId="478"/>
          <ac:grpSpMkLst>
            <pc:docMk/>
            <pc:sldMk cId="2713787798" sldId="345"/>
            <ac:grpSpMk id="11" creationId="{523D0FE3-4B47-D012-AEEC-463A90BF2C4F}"/>
          </ac:grpSpMkLst>
        </pc:grpChg>
        <pc:picChg chg="mod">
          <ac:chgData name="Federico Ramognino" userId="cdd6b449-5257-48b2-9971-41df0434ba87" providerId="ADAL" clId="{08827394-AF1A-468E-9DA3-B8974013FAC5}" dt="2024-09-24T07:10:55.367" v="26965"/>
          <ac:picMkLst>
            <pc:docMk/>
            <pc:sldMk cId="2713787798" sldId="345"/>
            <ac:picMk id="12" creationId="{2E6432BF-6451-F571-0A0D-33F7EA5366DF}"/>
          </ac:picMkLst>
        </pc:picChg>
        <pc:picChg chg="mod">
          <ac:chgData name="Federico Ramognino" userId="cdd6b449-5257-48b2-9971-41df0434ba87" providerId="ADAL" clId="{08827394-AF1A-468E-9DA3-B8974013FAC5}" dt="2024-09-24T07:10:55.367" v="26965"/>
          <ac:picMkLst>
            <pc:docMk/>
            <pc:sldMk cId="2713787798" sldId="345"/>
            <ac:picMk id="13" creationId="{16BE0AE8-7788-FA53-0CB5-D34685B37A1A}"/>
          </ac:picMkLst>
        </pc:picChg>
        <pc:picChg chg="add mod ord">
          <ac:chgData name="Federico Ramognino" userId="cdd6b449-5257-48b2-9971-41df0434ba87" providerId="ADAL" clId="{08827394-AF1A-468E-9DA3-B8974013FAC5}" dt="2024-09-24T07:14:51.187" v="27039" actId="167"/>
          <ac:picMkLst>
            <pc:docMk/>
            <pc:sldMk cId="2713787798" sldId="345"/>
            <ac:picMk id="15" creationId="{623ECCD5-5177-42D4-8A7F-17FFF79D4F92}"/>
          </ac:picMkLst>
        </pc:picChg>
        <pc:picChg chg="mod">
          <ac:chgData name="Federico Ramognino" userId="cdd6b449-5257-48b2-9971-41df0434ba87" providerId="ADAL" clId="{08827394-AF1A-468E-9DA3-B8974013FAC5}" dt="2024-09-24T09:02:17.218" v="27738" actId="1076"/>
          <ac:picMkLst>
            <pc:docMk/>
            <pc:sldMk cId="2713787798" sldId="345"/>
            <ac:picMk id="20" creationId="{D933DB03-A9E1-B2FC-63AA-9D1615F4CA74}"/>
          </ac:picMkLst>
        </pc:picChg>
      </pc:sldChg>
      <pc:sldChg chg="addSp delSp modSp add mod">
        <pc:chgData name="Federico Ramognino" userId="cdd6b449-5257-48b2-9971-41df0434ba87" providerId="ADAL" clId="{08827394-AF1A-468E-9DA3-B8974013FAC5}" dt="2024-09-24T09:55:41.058" v="29298" actId="14100"/>
        <pc:sldMkLst>
          <pc:docMk/>
          <pc:sldMk cId="770718871" sldId="346"/>
        </pc:sldMkLst>
        <pc:spChg chg="mod">
          <ac:chgData name="Federico Ramognino" userId="cdd6b449-5257-48b2-9971-41df0434ba87" providerId="ADAL" clId="{08827394-AF1A-468E-9DA3-B8974013FAC5}" dt="2024-09-24T07:22:55.533" v="27152"/>
          <ac:spMkLst>
            <pc:docMk/>
            <pc:sldMk cId="770718871" sldId="346"/>
            <ac:spMk id="2" creationId="{CE7AD7B2-947E-43F2-6F51-A3A6CD72007D}"/>
          </ac:spMkLst>
        </pc:spChg>
        <pc:spChg chg="add del mod">
          <ac:chgData name="Federico Ramognino" userId="cdd6b449-5257-48b2-9971-41df0434ba87" providerId="ADAL" clId="{08827394-AF1A-468E-9DA3-B8974013FAC5}" dt="2024-09-24T08:57:02.575" v="27520" actId="478"/>
          <ac:spMkLst>
            <pc:docMk/>
            <pc:sldMk cId="770718871" sldId="346"/>
            <ac:spMk id="7" creationId="{2DF98FFD-833E-7A80-9FA5-601702176DF6}"/>
          </ac:spMkLst>
        </pc:spChg>
        <pc:spChg chg="add mod">
          <ac:chgData name="Federico Ramognino" userId="cdd6b449-5257-48b2-9971-41df0434ba87" providerId="ADAL" clId="{08827394-AF1A-468E-9DA3-B8974013FAC5}" dt="2024-09-24T08:57:00.839" v="27519"/>
          <ac:spMkLst>
            <pc:docMk/>
            <pc:sldMk cId="770718871" sldId="346"/>
            <ac:spMk id="8" creationId="{CD954A55-0695-35B2-8313-2095CB1534D0}"/>
          </ac:spMkLst>
        </pc:spChg>
        <pc:spChg chg="del">
          <ac:chgData name="Federico Ramognino" userId="cdd6b449-5257-48b2-9971-41df0434ba87" providerId="ADAL" clId="{08827394-AF1A-468E-9DA3-B8974013FAC5}" dt="2024-09-24T08:57:00.003" v="27517" actId="478"/>
          <ac:spMkLst>
            <pc:docMk/>
            <pc:sldMk cId="770718871" sldId="346"/>
            <ac:spMk id="9" creationId="{ED6C9724-37C7-53FA-F0F2-D18F6EB29E63}"/>
          </ac:spMkLst>
        </pc:spChg>
        <pc:spChg chg="add mod">
          <ac:chgData name="Federico Ramognino" userId="cdd6b449-5257-48b2-9971-41df0434ba87" providerId="ADAL" clId="{08827394-AF1A-468E-9DA3-B8974013FAC5}" dt="2024-09-24T09:02:15.141" v="27736" actId="207"/>
          <ac:spMkLst>
            <pc:docMk/>
            <pc:sldMk cId="770718871" sldId="346"/>
            <ac:spMk id="10" creationId="{4CC57C9E-DEC6-ED8B-12F9-A5954FF00A0C}"/>
          </ac:spMkLst>
        </pc:spChg>
        <pc:spChg chg="mod">
          <ac:chgData name="Federico Ramognino" userId="cdd6b449-5257-48b2-9971-41df0434ba87" providerId="ADAL" clId="{08827394-AF1A-468E-9DA3-B8974013FAC5}" dt="2024-09-24T07:22:41.219" v="27150" actId="14100"/>
          <ac:spMkLst>
            <pc:docMk/>
            <pc:sldMk cId="770718871" sldId="346"/>
            <ac:spMk id="25" creationId="{F3A7DF76-264C-3131-4359-2D926810CAA5}"/>
          </ac:spMkLst>
        </pc:spChg>
        <pc:picChg chg="add mod modCrop">
          <ac:chgData name="Federico Ramognino" userId="cdd6b449-5257-48b2-9971-41df0434ba87" providerId="ADAL" clId="{08827394-AF1A-468E-9DA3-B8974013FAC5}" dt="2024-09-24T09:55:36.576" v="29297" actId="1038"/>
          <ac:picMkLst>
            <pc:docMk/>
            <pc:sldMk cId="770718871" sldId="346"/>
            <ac:picMk id="11" creationId="{E0EFB6BF-EB0C-E599-BD1E-56AA6287BB17}"/>
          </ac:picMkLst>
        </pc:picChg>
        <pc:cxnChg chg="add mod">
          <ac:chgData name="Federico Ramognino" userId="cdd6b449-5257-48b2-9971-41df0434ba87" providerId="ADAL" clId="{08827394-AF1A-468E-9DA3-B8974013FAC5}" dt="2024-09-24T09:55:41.058" v="29298" actId="14100"/>
          <ac:cxnSpMkLst>
            <pc:docMk/>
            <pc:sldMk cId="770718871" sldId="346"/>
            <ac:cxnSpMk id="12" creationId="{604AB771-0C27-DEA8-0106-86117C67A9D7}"/>
          </ac:cxnSpMkLst>
        </pc:cxnChg>
      </pc:sldChg>
      <pc:sldChg chg="addSp delSp modSp add mod">
        <pc:chgData name="Federico Ramognino" userId="cdd6b449-5257-48b2-9971-41df0434ba87" providerId="ADAL" clId="{08827394-AF1A-468E-9DA3-B8974013FAC5}" dt="2024-09-24T08:56:50.688" v="27516" actId="20577"/>
        <pc:sldMkLst>
          <pc:docMk/>
          <pc:sldMk cId="1426417406" sldId="347"/>
        </pc:sldMkLst>
        <pc:spChg chg="add del mod">
          <ac:chgData name="Federico Ramognino" userId="cdd6b449-5257-48b2-9971-41df0434ba87" providerId="ADAL" clId="{08827394-AF1A-468E-9DA3-B8974013FAC5}" dt="2024-09-24T08:54:54.115" v="27324" actId="478"/>
          <ac:spMkLst>
            <pc:docMk/>
            <pc:sldMk cId="1426417406" sldId="347"/>
            <ac:spMk id="7" creationId="{6AB67D70-6049-DBB3-24D5-1A746F13D9F9}"/>
          </ac:spMkLst>
        </pc:spChg>
        <pc:spChg chg="del">
          <ac:chgData name="Federico Ramognino" userId="cdd6b449-5257-48b2-9971-41df0434ba87" providerId="ADAL" clId="{08827394-AF1A-468E-9DA3-B8974013FAC5}" dt="2024-09-24T08:54:51.435" v="27321" actId="478"/>
          <ac:spMkLst>
            <pc:docMk/>
            <pc:sldMk cId="1426417406" sldId="347"/>
            <ac:spMk id="9" creationId="{ED6C9724-37C7-53FA-F0F2-D18F6EB29E63}"/>
          </ac:spMkLst>
        </pc:spChg>
        <pc:spChg chg="add del">
          <ac:chgData name="Federico Ramognino" userId="cdd6b449-5257-48b2-9971-41df0434ba87" providerId="ADAL" clId="{08827394-AF1A-468E-9DA3-B8974013FAC5}" dt="2024-09-24T08:54:52.657" v="27323" actId="22"/>
          <ac:spMkLst>
            <pc:docMk/>
            <pc:sldMk cId="1426417406" sldId="347"/>
            <ac:spMk id="10" creationId="{49A7A42C-983F-C0CC-6723-E2292DFD5BA4}"/>
          </ac:spMkLst>
        </pc:spChg>
        <pc:spChg chg="add del">
          <ac:chgData name="Federico Ramognino" userId="cdd6b449-5257-48b2-9971-41df0434ba87" providerId="ADAL" clId="{08827394-AF1A-468E-9DA3-B8974013FAC5}" dt="2024-09-24T08:54:55.013" v="27326" actId="22"/>
          <ac:spMkLst>
            <pc:docMk/>
            <pc:sldMk cId="1426417406" sldId="347"/>
            <ac:spMk id="12" creationId="{C8F8079E-C583-3611-6B9C-FA783EBB17FD}"/>
          </ac:spMkLst>
        </pc:spChg>
        <pc:spChg chg="add mod">
          <ac:chgData name="Federico Ramognino" userId="cdd6b449-5257-48b2-9971-41df0434ba87" providerId="ADAL" clId="{08827394-AF1A-468E-9DA3-B8974013FAC5}" dt="2024-09-24T08:56:50.688" v="27516" actId="20577"/>
          <ac:spMkLst>
            <pc:docMk/>
            <pc:sldMk cId="1426417406" sldId="347"/>
            <ac:spMk id="13" creationId="{3B963468-EF7B-8C40-14F0-FD1DF9B3EC80}"/>
          </ac:spMkLst>
        </pc:spChg>
        <pc:spChg chg="mod">
          <ac:chgData name="Federico Ramognino" userId="cdd6b449-5257-48b2-9971-41df0434ba87" providerId="ADAL" clId="{08827394-AF1A-468E-9DA3-B8974013FAC5}" dt="2024-09-24T07:25:04.091" v="27164" actId="14100"/>
          <ac:spMkLst>
            <pc:docMk/>
            <pc:sldMk cId="1426417406" sldId="347"/>
            <ac:spMk id="25" creationId="{F3A7DF76-264C-3131-4359-2D926810CAA5}"/>
          </ac:spMkLst>
        </pc:spChg>
        <pc:picChg chg="mod">
          <ac:chgData name="Federico Ramognino" userId="cdd6b449-5257-48b2-9971-41df0434ba87" providerId="ADAL" clId="{08827394-AF1A-468E-9DA3-B8974013FAC5}" dt="2024-09-24T07:24:58.209" v="27162" actId="1076"/>
          <ac:picMkLst>
            <pc:docMk/>
            <pc:sldMk cId="1426417406" sldId="347"/>
            <ac:picMk id="24" creationId="{089A2CEB-0263-F3E8-EF00-0AAED26DAD30}"/>
          </ac:picMkLst>
        </pc:picChg>
      </pc:sldChg>
      <pc:sldChg chg="addSp delSp modSp add mod">
        <pc:chgData name="Federico Ramognino" userId="cdd6b449-5257-48b2-9971-41df0434ba87" providerId="ADAL" clId="{08827394-AF1A-468E-9DA3-B8974013FAC5}" dt="2024-09-24T11:40:27.452" v="30189" actId="207"/>
        <pc:sldMkLst>
          <pc:docMk/>
          <pc:sldMk cId="205196950" sldId="348"/>
        </pc:sldMkLst>
        <pc:spChg chg="add del mod">
          <ac:chgData name="Federico Ramognino" userId="cdd6b449-5257-48b2-9971-41df0434ba87" providerId="ADAL" clId="{08827394-AF1A-468E-9DA3-B8974013FAC5}" dt="2024-09-24T11:39:18.022" v="30157" actId="478"/>
          <ac:spMkLst>
            <pc:docMk/>
            <pc:sldMk cId="205196950" sldId="348"/>
            <ac:spMk id="7" creationId="{6BD6E02A-BE06-1488-35D3-52057D740468}"/>
          </ac:spMkLst>
        </pc:spChg>
        <pc:spChg chg="add del mod">
          <ac:chgData name="Federico Ramognino" userId="cdd6b449-5257-48b2-9971-41df0434ba87" providerId="ADAL" clId="{08827394-AF1A-468E-9DA3-B8974013FAC5}" dt="2024-09-24T11:39:18.625" v="30158" actId="478"/>
          <ac:spMkLst>
            <pc:docMk/>
            <pc:sldMk cId="205196950" sldId="348"/>
            <ac:spMk id="9" creationId="{6C51820E-23FC-8CDE-B7A0-824886C5CF2E}"/>
          </ac:spMkLst>
        </pc:spChg>
        <pc:spChg chg="add mod">
          <ac:chgData name="Federico Ramognino" userId="cdd6b449-5257-48b2-9971-41df0434ba87" providerId="ADAL" clId="{08827394-AF1A-468E-9DA3-B8974013FAC5}" dt="2024-09-24T11:40:27.452" v="30189" actId="207"/>
          <ac:spMkLst>
            <pc:docMk/>
            <pc:sldMk cId="205196950" sldId="348"/>
            <ac:spMk id="13" creationId="{75A20F6F-225E-88EF-7D29-637CA6D23D48}"/>
          </ac:spMkLst>
        </pc:spChg>
        <pc:spChg chg="mod">
          <ac:chgData name="Federico Ramognino" userId="cdd6b449-5257-48b2-9971-41df0434ba87" providerId="ADAL" clId="{08827394-AF1A-468E-9DA3-B8974013FAC5}" dt="2024-09-24T09:15:33.713" v="27837" actId="14100"/>
          <ac:spMkLst>
            <pc:docMk/>
            <pc:sldMk cId="205196950" sldId="348"/>
            <ac:spMk id="14" creationId="{7C4273AD-88B6-FBF5-0409-C15A9A42BE44}"/>
          </ac:spMkLst>
        </pc:spChg>
        <pc:spChg chg="del">
          <ac:chgData name="Federico Ramognino" userId="cdd6b449-5257-48b2-9971-41df0434ba87" providerId="ADAL" clId="{08827394-AF1A-468E-9DA3-B8974013FAC5}" dt="2024-09-24T09:50:33.970" v="29045" actId="478"/>
          <ac:spMkLst>
            <pc:docMk/>
            <pc:sldMk cId="205196950" sldId="348"/>
            <ac:spMk id="16" creationId="{22265D0C-5BEE-3880-A041-DA83B68A634E}"/>
          </ac:spMkLst>
        </pc:spChg>
        <pc:picChg chg="mod">
          <ac:chgData name="Federico Ramognino" userId="cdd6b449-5257-48b2-9971-41df0434ba87" providerId="ADAL" clId="{08827394-AF1A-468E-9DA3-B8974013FAC5}" dt="2024-09-24T11:39:29.179" v="30164" actId="1076"/>
          <ac:picMkLst>
            <pc:docMk/>
            <pc:sldMk cId="205196950" sldId="348"/>
            <ac:picMk id="15" creationId="{C1F47682-C39C-E04B-5FCB-9B50B3CB0E55}"/>
          </ac:picMkLst>
        </pc:picChg>
        <pc:picChg chg="mod">
          <ac:chgData name="Federico Ramognino" userId="cdd6b449-5257-48b2-9971-41df0434ba87" providerId="ADAL" clId="{08827394-AF1A-468E-9DA3-B8974013FAC5}" dt="2024-09-24T11:39:23.296" v="30161" actId="1076"/>
          <ac:picMkLst>
            <pc:docMk/>
            <pc:sldMk cId="205196950" sldId="348"/>
            <ac:picMk id="20" creationId="{661EA68E-6C38-FE56-635C-3E1051958C89}"/>
          </ac:picMkLst>
        </pc:picChg>
      </pc:sldChg>
      <pc:sldChg chg="addSp delSp modSp add mod">
        <pc:chgData name="Federico Ramognino" userId="cdd6b449-5257-48b2-9971-41df0434ba87" providerId="ADAL" clId="{08827394-AF1A-468E-9DA3-B8974013FAC5}" dt="2024-09-24T11:40:19.711" v="30186" actId="207"/>
        <pc:sldMkLst>
          <pc:docMk/>
          <pc:sldMk cId="3996373672" sldId="349"/>
        </pc:sldMkLst>
        <pc:spChg chg="add del">
          <ac:chgData name="Federico Ramognino" userId="cdd6b449-5257-48b2-9971-41df0434ba87" providerId="ADAL" clId="{08827394-AF1A-468E-9DA3-B8974013FAC5}" dt="2024-09-24T09:37:03.016" v="28668" actId="22"/>
          <ac:spMkLst>
            <pc:docMk/>
            <pc:sldMk cId="3996373672" sldId="349"/>
            <ac:spMk id="8" creationId="{5954ACE2-A76D-17F2-304F-24E41F9A3ED4}"/>
          </ac:spMkLst>
        </pc:spChg>
        <pc:spChg chg="mod">
          <ac:chgData name="Federico Ramognino" userId="cdd6b449-5257-48b2-9971-41df0434ba87" providerId="ADAL" clId="{08827394-AF1A-468E-9DA3-B8974013FAC5}" dt="2024-09-24T09:37:26.249" v="28700" actId="14100"/>
          <ac:spMkLst>
            <pc:docMk/>
            <pc:sldMk cId="3996373672" sldId="349"/>
            <ac:spMk id="13" creationId="{C4B41081-870B-FAD7-906D-DD203143FA6E}"/>
          </ac:spMkLst>
        </pc:spChg>
        <pc:spChg chg="del mod">
          <ac:chgData name="Federico Ramognino" userId="cdd6b449-5257-48b2-9971-41df0434ba87" providerId="ADAL" clId="{08827394-AF1A-468E-9DA3-B8974013FAC5}" dt="2024-09-24T11:40:13.137" v="30182" actId="478"/>
          <ac:spMkLst>
            <pc:docMk/>
            <pc:sldMk cId="3996373672" sldId="349"/>
            <ac:spMk id="16" creationId="{C48D374E-EC35-E199-FEAF-01FC261830D8}"/>
          </ac:spMkLst>
        </pc:spChg>
        <pc:spChg chg="add del mod">
          <ac:chgData name="Federico Ramognino" userId="cdd6b449-5257-48b2-9971-41df0434ba87" providerId="ADAL" clId="{08827394-AF1A-468E-9DA3-B8974013FAC5}" dt="2024-09-24T11:40:13.767" v="30183" actId="478"/>
          <ac:spMkLst>
            <pc:docMk/>
            <pc:sldMk cId="3996373672" sldId="349"/>
            <ac:spMk id="17" creationId="{9536552A-7A92-8D9B-4961-57504BE4ED3C}"/>
          </ac:spMkLst>
        </pc:spChg>
        <pc:spChg chg="add mod">
          <ac:chgData name="Federico Ramognino" userId="cdd6b449-5257-48b2-9971-41df0434ba87" providerId="ADAL" clId="{08827394-AF1A-468E-9DA3-B8974013FAC5}" dt="2024-09-24T11:40:19.711" v="30186" actId="207"/>
          <ac:spMkLst>
            <pc:docMk/>
            <pc:sldMk cId="3996373672" sldId="349"/>
            <ac:spMk id="18" creationId="{FB4A8F97-46DF-FF3C-3BD7-4C92CCD0BCFF}"/>
          </ac:spMkLst>
        </pc:spChg>
        <pc:spChg chg="mod">
          <ac:chgData name="Federico Ramognino" userId="cdd6b449-5257-48b2-9971-41df0434ba87" providerId="ADAL" clId="{08827394-AF1A-468E-9DA3-B8974013FAC5}" dt="2024-09-24T09:33:56.633" v="28619" actId="14100"/>
          <ac:spMkLst>
            <pc:docMk/>
            <pc:sldMk cId="3996373672" sldId="349"/>
            <ac:spMk id="20" creationId="{90490C95-7EB6-CAD8-D04E-15EE45F3FBF5}"/>
          </ac:spMkLst>
        </pc:spChg>
        <pc:grpChg chg="add del mod">
          <ac:chgData name="Federico Ramognino" userId="cdd6b449-5257-48b2-9971-41df0434ba87" providerId="ADAL" clId="{08827394-AF1A-468E-9DA3-B8974013FAC5}" dt="2024-09-24T09:37:20.832" v="28699" actId="1076"/>
          <ac:grpSpMkLst>
            <pc:docMk/>
            <pc:sldMk cId="3996373672" sldId="349"/>
            <ac:grpSpMk id="4" creationId="{E96CE3AB-57F3-8829-8F86-AA01CF6E024A}"/>
          </ac:grpSpMkLst>
        </pc:grpChg>
      </pc:sldChg>
      <pc:sldChg chg="addSp delSp modSp add mod">
        <pc:chgData name="Federico Ramognino" userId="cdd6b449-5257-48b2-9971-41df0434ba87" providerId="ADAL" clId="{08827394-AF1A-468E-9DA3-B8974013FAC5}" dt="2024-09-24T11:51:48.659" v="30825" actId="478"/>
        <pc:sldMkLst>
          <pc:docMk/>
          <pc:sldMk cId="3792510773" sldId="350"/>
        </pc:sldMkLst>
        <pc:spChg chg="add mod">
          <ac:chgData name="Federico Ramognino" userId="cdd6b449-5257-48b2-9971-41df0434ba87" providerId="ADAL" clId="{08827394-AF1A-468E-9DA3-B8974013FAC5}" dt="2024-09-24T11:51:45.060" v="30824"/>
          <ac:spMkLst>
            <pc:docMk/>
            <pc:sldMk cId="3792510773" sldId="350"/>
            <ac:spMk id="4" creationId="{FC78658C-4F53-CA53-3D78-43C22D843997}"/>
          </ac:spMkLst>
        </pc:spChg>
        <pc:spChg chg="mod">
          <ac:chgData name="Federico Ramognino" userId="cdd6b449-5257-48b2-9971-41df0434ba87" providerId="ADAL" clId="{08827394-AF1A-468E-9DA3-B8974013FAC5}" dt="2024-09-24T11:51:45.060" v="30824"/>
          <ac:spMkLst>
            <pc:docMk/>
            <pc:sldMk cId="3792510773" sldId="350"/>
            <ac:spMk id="8" creationId="{CE6E3FA3-5E68-8F09-FB31-FCA288E6CDCC}"/>
          </ac:spMkLst>
        </pc:spChg>
        <pc:spChg chg="del">
          <ac:chgData name="Federico Ramognino" userId="cdd6b449-5257-48b2-9971-41df0434ba87" providerId="ADAL" clId="{08827394-AF1A-468E-9DA3-B8974013FAC5}" dt="2024-09-24T11:51:48.659" v="30825" actId="478"/>
          <ac:spMkLst>
            <pc:docMk/>
            <pc:sldMk cId="3792510773" sldId="350"/>
            <ac:spMk id="23" creationId="{EDD47FD8-B5EF-6F07-4D1C-42E138619DB6}"/>
          </ac:spMkLst>
        </pc:spChg>
        <pc:grpChg chg="add mod">
          <ac:chgData name="Federico Ramognino" userId="cdd6b449-5257-48b2-9971-41df0434ba87" providerId="ADAL" clId="{08827394-AF1A-468E-9DA3-B8974013FAC5}" dt="2024-09-24T11:51:45.060" v="30824"/>
          <ac:grpSpMkLst>
            <pc:docMk/>
            <pc:sldMk cId="3792510773" sldId="350"/>
            <ac:grpSpMk id="6" creationId="{CF5EEF73-072F-8099-5B55-36062D4A349F}"/>
          </ac:grpSpMkLst>
        </pc:grpChg>
        <pc:grpChg chg="del">
          <ac:chgData name="Federico Ramognino" userId="cdd6b449-5257-48b2-9971-41df0434ba87" providerId="ADAL" clId="{08827394-AF1A-468E-9DA3-B8974013FAC5}" dt="2024-09-24T11:51:48.659" v="30825" actId="478"/>
          <ac:grpSpMkLst>
            <pc:docMk/>
            <pc:sldMk cId="3792510773" sldId="350"/>
            <ac:grpSpMk id="24" creationId="{46A9C4E6-C365-558D-E9F9-405E41C0B6B4}"/>
          </ac:grpSpMkLst>
        </pc:grpChg>
        <pc:cxnChg chg="mod">
          <ac:chgData name="Federico Ramognino" userId="cdd6b449-5257-48b2-9971-41df0434ba87" providerId="ADAL" clId="{08827394-AF1A-468E-9DA3-B8974013FAC5}" dt="2024-09-24T11:51:45.060" v="30824"/>
          <ac:cxnSpMkLst>
            <pc:docMk/>
            <pc:sldMk cId="3792510773" sldId="350"/>
            <ac:cxnSpMk id="7" creationId="{39C887F9-A408-6774-B426-EA9FE338AAC6}"/>
          </ac:cxnSpMkLst>
        </pc:cxnChg>
      </pc:sldChg>
      <pc:sldChg chg="delSp modSp add mod">
        <pc:chgData name="Federico Ramognino" userId="cdd6b449-5257-48b2-9971-41df0434ba87" providerId="ADAL" clId="{08827394-AF1A-468E-9DA3-B8974013FAC5}" dt="2024-09-24T12:06:36.351" v="31684" actId="478"/>
        <pc:sldMkLst>
          <pc:docMk/>
          <pc:sldMk cId="3865872950" sldId="351"/>
        </pc:sldMkLst>
        <pc:spChg chg="del">
          <ac:chgData name="Federico Ramognino" userId="cdd6b449-5257-48b2-9971-41df0434ba87" providerId="ADAL" clId="{08827394-AF1A-468E-9DA3-B8974013FAC5}" dt="2024-09-24T12:06:36.351" v="31684" actId="478"/>
          <ac:spMkLst>
            <pc:docMk/>
            <pc:sldMk cId="3865872950" sldId="351"/>
            <ac:spMk id="4" creationId="{CEC7C060-E5CE-FC6F-58E3-6F8441F7554E}"/>
          </ac:spMkLst>
        </pc:spChg>
        <pc:spChg chg="del">
          <ac:chgData name="Federico Ramognino" userId="cdd6b449-5257-48b2-9971-41df0434ba87" providerId="ADAL" clId="{08827394-AF1A-468E-9DA3-B8974013FAC5}" dt="2024-09-24T12:06:29.883" v="31682" actId="478"/>
          <ac:spMkLst>
            <pc:docMk/>
            <pc:sldMk cId="3865872950" sldId="351"/>
            <ac:spMk id="6" creationId="{36FCFEB4-AEC5-8B96-F174-2D404A684E87}"/>
          </ac:spMkLst>
        </pc:spChg>
        <pc:spChg chg="del">
          <ac:chgData name="Federico Ramognino" userId="cdd6b449-5257-48b2-9971-41df0434ba87" providerId="ADAL" clId="{08827394-AF1A-468E-9DA3-B8974013FAC5}" dt="2024-09-24T12:06:29.883" v="31682" actId="478"/>
          <ac:spMkLst>
            <pc:docMk/>
            <pc:sldMk cId="3865872950" sldId="351"/>
            <ac:spMk id="7" creationId="{15BB441E-03DB-D3A8-2E1A-5E8814223319}"/>
          </ac:spMkLst>
        </pc:spChg>
        <pc:spChg chg="del">
          <ac:chgData name="Federico Ramognino" userId="cdd6b449-5257-48b2-9971-41df0434ba87" providerId="ADAL" clId="{08827394-AF1A-468E-9DA3-B8974013FAC5}" dt="2024-09-24T12:06:29.883" v="31682" actId="478"/>
          <ac:spMkLst>
            <pc:docMk/>
            <pc:sldMk cId="3865872950" sldId="351"/>
            <ac:spMk id="18" creationId="{4B655587-2842-3C55-8D25-E73AD202EB67}"/>
          </ac:spMkLst>
        </pc:spChg>
        <pc:spChg chg="del">
          <ac:chgData name="Federico Ramognino" userId="cdd6b449-5257-48b2-9971-41df0434ba87" providerId="ADAL" clId="{08827394-AF1A-468E-9DA3-B8974013FAC5}" dt="2024-09-24T12:06:29.883" v="31682" actId="478"/>
          <ac:spMkLst>
            <pc:docMk/>
            <pc:sldMk cId="3865872950" sldId="351"/>
            <ac:spMk id="41" creationId="{69ED3784-CF6C-A261-C3F8-9000E17532B8}"/>
          </ac:spMkLst>
        </pc:spChg>
        <pc:grpChg chg="del">
          <ac:chgData name="Federico Ramognino" userId="cdd6b449-5257-48b2-9971-41df0434ba87" providerId="ADAL" clId="{08827394-AF1A-468E-9DA3-B8974013FAC5}" dt="2024-09-24T12:06:29.883" v="31682" actId="478"/>
          <ac:grpSpMkLst>
            <pc:docMk/>
            <pc:sldMk cId="3865872950" sldId="351"/>
            <ac:grpSpMk id="19" creationId="{35643A25-15FD-A54D-D8A5-7A02C98165F8}"/>
          </ac:grpSpMkLst>
        </pc:grpChg>
        <pc:grpChg chg="del">
          <ac:chgData name="Federico Ramognino" userId="cdd6b449-5257-48b2-9971-41df0434ba87" providerId="ADAL" clId="{08827394-AF1A-468E-9DA3-B8974013FAC5}" dt="2024-09-24T12:06:33.014" v="31683" actId="478"/>
          <ac:grpSpMkLst>
            <pc:docMk/>
            <pc:sldMk cId="3865872950" sldId="351"/>
            <ac:grpSpMk id="23" creationId="{815FC2CE-B68B-DEB1-9B93-657EB4E0C2DF}"/>
          </ac:grpSpMkLst>
        </pc:grpChg>
        <pc:grpChg chg="del">
          <ac:chgData name="Federico Ramognino" userId="cdd6b449-5257-48b2-9971-41df0434ba87" providerId="ADAL" clId="{08827394-AF1A-468E-9DA3-B8974013FAC5}" dt="2024-09-24T12:06:29.883" v="31682" actId="478"/>
          <ac:grpSpMkLst>
            <pc:docMk/>
            <pc:sldMk cId="3865872950" sldId="351"/>
            <ac:grpSpMk id="24" creationId="{BE12ABDF-DE9A-0000-6E42-0DD71CB2CB30}"/>
          </ac:grpSpMkLst>
        </pc:grpChg>
        <pc:grpChg chg="del">
          <ac:chgData name="Federico Ramognino" userId="cdd6b449-5257-48b2-9971-41df0434ba87" providerId="ADAL" clId="{08827394-AF1A-468E-9DA3-B8974013FAC5}" dt="2024-09-24T12:06:29.883" v="31682" actId="478"/>
          <ac:grpSpMkLst>
            <pc:docMk/>
            <pc:sldMk cId="3865872950" sldId="351"/>
            <ac:grpSpMk id="32" creationId="{BD0A9156-93D6-B999-050D-2B6165BD9560}"/>
          </ac:grpSpMkLst>
        </pc:grpChg>
        <pc:grpChg chg="del">
          <ac:chgData name="Federico Ramognino" userId="cdd6b449-5257-48b2-9971-41df0434ba87" providerId="ADAL" clId="{08827394-AF1A-468E-9DA3-B8974013FAC5}" dt="2024-09-24T12:06:29.883" v="31682" actId="478"/>
          <ac:grpSpMkLst>
            <pc:docMk/>
            <pc:sldMk cId="3865872950" sldId="351"/>
            <ac:grpSpMk id="36" creationId="{C35E29E4-796C-535D-67F0-BBFAC040D24C}"/>
          </ac:grpSpMkLst>
        </pc:grpChg>
        <pc:grpChg chg="del">
          <ac:chgData name="Federico Ramognino" userId="cdd6b449-5257-48b2-9971-41df0434ba87" providerId="ADAL" clId="{08827394-AF1A-468E-9DA3-B8974013FAC5}" dt="2024-09-24T12:06:29.883" v="31682" actId="478"/>
          <ac:grpSpMkLst>
            <pc:docMk/>
            <pc:sldMk cId="3865872950" sldId="351"/>
            <ac:grpSpMk id="42" creationId="{7D061F50-C888-696B-488E-48C20BC86B10}"/>
          </ac:grpSpMkLst>
        </pc:grpChg>
        <pc:cxnChg chg="del mod">
          <ac:chgData name="Federico Ramognino" userId="cdd6b449-5257-48b2-9971-41df0434ba87" providerId="ADAL" clId="{08827394-AF1A-468E-9DA3-B8974013FAC5}" dt="2024-09-24T12:06:29.883" v="31682" actId="478"/>
          <ac:cxnSpMkLst>
            <pc:docMk/>
            <pc:sldMk cId="3865872950" sldId="351"/>
            <ac:cxnSpMk id="20" creationId="{A6F37892-784B-BD91-77FD-87765CE92E49}"/>
          </ac:cxnSpMkLst>
        </pc:cxnChg>
        <pc:cxnChg chg="mod">
          <ac:chgData name="Federico Ramognino" userId="cdd6b449-5257-48b2-9971-41df0434ba87" providerId="ADAL" clId="{08827394-AF1A-468E-9DA3-B8974013FAC5}" dt="2024-09-24T12:06:29.883" v="31682" actId="478"/>
          <ac:cxnSpMkLst>
            <pc:docMk/>
            <pc:sldMk cId="3865872950" sldId="351"/>
            <ac:cxnSpMk id="25" creationId="{60648603-A3A8-3E68-1156-3FBCE13DC6A8}"/>
          </ac:cxnSpMkLst>
        </pc:cxnChg>
      </pc:sldChg>
      <pc:sldChg chg="delSp modSp add mod">
        <pc:chgData name="Federico Ramognino" userId="cdd6b449-5257-48b2-9971-41df0434ba87" providerId="ADAL" clId="{08827394-AF1A-468E-9DA3-B8974013FAC5}" dt="2024-09-24T12:07:01.930" v="31688" actId="478"/>
        <pc:sldMkLst>
          <pc:docMk/>
          <pc:sldMk cId="3755923576" sldId="352"/>
        </pc:sldMkLst>
        <pc:spChg chg="del">
          <ac:chgData name="Federico Ramognino" userId="cdd6b449-5257-48b2-9971-41df0434ba87" providerId="ADAL" clId="{08827394-AF1A-468E-9DA3-B8974013FAC5}" dt="2024-09-24T12:07:01.930" v="31688" actId="478"/>
          <ac:spMkLst>
            <pc:docMk/>
            <pc:sldMk cId="3755923576" sldId="352"/>
            <ac:spMk id="4" creationId="{CEC7C060-E5CE-FC6F-58E3-6F8441F7554E}"/>
          </ac:spMkLst>
        </pc:spChg>
        <pc:spChg chg="del">
          <ac:chgData name="Federico Ramognino" userId="cdd6b449-5257-48b2-9971-41df0434ba87" providerId="ADAL" clId="{08827394-AF1A-468E-9DA3-B8974013FAC5}" dt="2024-09-24T12:07:01.930" v="31688" actId="478"/>
          <ac:spMkLst>
            <pc:docMk/>
            <pc:sldMk cId="3755923576" sldId="352"/>
            <ac:spMk id="13" creationId="{F3B9629B-41B3-C5A8-B53D-69B4986D11C6}"/>
          </ac:spMkLst>
        </pc:spChg>
        <pc:spChg chg="del">
          <ac:chgData name="Federico Ramognino" userId="cdd6b449-5257-48b2-9971-41df0434ba87" providerId="ADAL" clId="{08827394-AF1A-468E-9DA3-B8974013FAC5}" dt="2024-09-24T12:07:01.930" v="31688" actId="478"/>
          <ac:spMkLst>
            <pc:docMk/>
            <pc:sldMk cId="3755923576" sldId="352"/>
            <ac:spMk id="18" creationId="{4B655587-2842-3C55-8D25-E73AD202EB67}"/>
          </ac:spMkLst>
        </pc:spChg>
        <pc:spChg chg="del">
          <ac:chgData name="Federico Ramognino" userId="cdd6b449-5257-48b2-9971-41df0434ba87" providerId="ADAL" clId="{08827394-AF1A-468E-9DA3-B8974013FAC5}" dt="2024-09-24T12:07:01.930" v="31688" actId="478"/>
          <ac:spMkLst>
            <pc:docMk/>
            <pc:sldMk cId="3755923576" sldId="352"/>
            <ac:spMk id="41" creationId="{69ED3784-CF6C-A261-C3F8-9000E17532B8}"/>
          </ac:spMkLst>
        </pc:spChg>
        <pc:grpChg chg="del">
          <ac:chgData name="Federico Ramognino" userId="cdd6b449-5257-48b2-9971-41df0434ba87" providerId="ADAL" clId="{08827394-AF1A-468E-9DA3-B8974013FAC5}" dt="2024-09-24T12:07:01.930" v="31688" actId="478"/>
          <ac:grpSpMkLst>
            <pc:docMk/>
            <pc:sldMk cId="3755923576" sldId="352"/>
            <ac:grpSpMk id="8" creationId="{E338EAF2-5C20-2580-8652-39DC04E37A40}"/>
          </ac:grpSpMkLst>
        </pc:grpChg>
        <pc:grpChg chg="del">
          <ac:chgData name="Federico Ramognino" userId="cdd6b449-5257-48b2-9971-41df0434ba87" providerId="ADAL" clId="{08827394-AF1A-468E-9DA3-B8974013FAC5}" dt="2024-09-24T12:07:01.930" v="31688" actId="478"/>
          <ac:grpSpMkLst>
            <pc:docMk/>
            <pc:sldMk cId="3755923576" sldId="352"/>
            <ac:grpSpMk id="19" creationId="{35643A25-15FD-A54D-D8A5-7A02C98165F8}"/>
          </ac:grpSpMkLst>
        </pc:grpChg>
        <pc:grpChg chg="del">
          <ac:chgData name="Federico Ramognino" userId="cdd6b449-5257-48b2-9971-41df0434ba87" providerId="ADAL" clId="{08827394-AF1A-468E-9DA3-B8974013FAC5}" dt="2024-09-24T12:07:01.930" v="31688" actId="478"/>
          <ac:grpSpMkLst>
            <pc:docMk/>
            <pc:sldMk cId="3755923576" sldId="352"/>
            <ac:grpSpMk id="24" creationId="{BE12ABDF-DE9A-0000-6E42-0DD71CB2CB30}"/>
          </ac:grpSpMkLst>
        </pc:grpChg>
        <pc:grpChg chg="del">
          <ac:chgData name="Federico Ramognino" userId="cdd6b449-5257-48b2-9971-41df0434ba87" providerId="ADAL" clId="{08827394-AF1A-468E-9DA3-B8974013FAC5}" dt="2024-09-24T12:07:01.930" v="31688" actId="478"/>
          <ac:grpSpMkLst>
            <pc:docMk/>
            <pc:sldMk cId="3755923576" sldId="352"/>
            <ac:grpSpMk id="36" creationId="{C35E29E4-796C-535D-67F0-BBFAC040D24C}"/>
          </ac:grpSpMkLst>
        </pc:grpChg>
        <pc:grpChg chg="del">
          <ac:chgData name="Federico Ramognino" userId="cdd6b449-5257-48b2-9971-41df0434ba87" providerId="ADAL" clId="{08827394-AF1A-468E-9DA3-B8974013FAC5}" dt="2024-09-24T12:07:01.930" v="31688" actId="478"/>
          <ac:grpSpMkLst>
            <pc:docMk/>
            <pc:sldMk cId="3755923576" sldId="352"/>
            <ac:grpSpMk id="42" creationId="{7D061F50-C888-696B-488E-48C20BC86B10}"/>
          </ac:grpSpMkLst>
        </pc:grpChg>
        <pc:cxnChg chg="del mod">
          <ac:chgData name="Federico Ramognino" userId="cdd6b449-5257-48b2-9971-41df0434ba87" providerId="ADAL" clId="{08827394-AF1A-468E-9DA3-B8974013FAC5}" dt="2024-09-24T12:07:01.930" v="31688" actId="478"/>
          <ac:cxnSpMkLst>
            <pc:docMk/>
            <pc:sldMk cId="3755923576" sldId="352"/>
            <ac:cxnSpMk id="20" creationId="{A6F37892-784B-BD91-77FD-87765CE92E49}"/>
          </ac:cxnSpMkLst>
        </pc:cxnChg>
        <pc:cxnChg chg="mod">
          <ac:chgData name="Federico Ramognino" userId="cdd6b449-5257-48b2-9971-41df0434ba87" providerId="ADAL" clId="{08827394-AF1A-468E-9DA3-B8974013FAC5}" dt="2024-09-24T12:07:01.930" v="31688" actId="478"/>
          <ac:cxnSpMkLst>
            <pc:docMk/>
            <pc:sldMk cId="3755923576" sldId="352"/>
            <ac:cxnSpMk id="25" creationId="{60648603-A3A8-3E68-1156-3FBCE13DC6A8}"/>
          </ac:cxnSpMkLst>
        </pc:cxnChg>
      </pc:sldChg>
      <pc:sldChg chg="delSp modSp add mod">
        <pc:chgData name="Federico Ramognino" userId="cdd6b449-5257-48b2-9971-41df0434ba87" providerId="ADAL" clId="{08827394-AF1A-468E-9DA3-B8974013FAC5}" dt="2024-09-24T12:07:30.018" v="31690" actId="478"/>
        <pc:sldMkLst>
          <pc:docMk/>
          <pc:sldMk cId="1397977675" sldId="353"/>
        </pc:sldMkLst>
        <pc:spChg chg="del">
          <ac:chgData name="Federico Ramognino" userId="cdd6b449-5257-48b2-9971-41df0434ba87" providerId="ADAL" clId="{08827394-AF1A-468E-9DA3-B8974013FAC5}" dt="2024-09-24T12:07:30.018" v="31690" actId="478"/>
          <ac:spMkLst>
            <pc:docMk/>
            <pc:sldMk cId="1397977675" sldId="353"/>
            <ac:spMk id="4" creationId="{CEC7C060-E5CE-FC6F-58E3-6F8441F7554E}"/>
          </ac:spMkLst>
        </pc:spChg>
        <pc:spChg chg="del">
          <ac:chgData name="Federico Ramognino" userId="cdd6b449-5257-48b2-9971-41df0434ba87" providerId="ADAL" clId="{08827394-AF1A-468E-9DA3-B8974013FAC5}" dt="2024-09-24T12:07:30.018" v="31690" actId="478"/>
          <ac:spMkLst>
            <pc:docMk/>
            <pc:sldMk cId="1397977675" sldId="353"/>
            <ac:spMk id="6" creationId="{36FCFEB4-AEC5-8B96-F174-2D404A684E87}"/>
          </ac:spMkLst>
        </pc:spChg>
        <pc:spChg chg="del">
          <ac:chgData name="Federico Ramognino" userId="cdd6b449-5257-48b2-9971-41df0434ba87" providerId="ADAL" clId="{08827394-AF1A-468E-9DA3-B8974013FAC5}" dt="2024-09-24T12:07:30.018" v="31690" actId="478"/>
          <ac:spMkLst>
            <pc:docMk/>
            <pc:sldMk cId="1397977675" sldId="353"/>
            <ac:spMk id="7" creationId="{15BB441E-03DB-D3A8-2E1A-5E8814223319}"/>
          </ac:spMkLst>
        </pc:spChg>
        <pc:spChg chg="del">
          <ac:chgData name="Federico Ramognino" userId="cdd6b449-5257-48b2-9971-41df0434ba87" providerId="ADAL" clId="{08827394-AF1A-468E-9DA3-B8974013FAC5}" dt="2024-09-24T12:07:30.018" v="31690" actId="478"/>
          <ac:spMkLst>
            <pc:docMk/>
            <pc:sldMk cId="1397977675" sldId="353"/>
            <ac:spMk id="13" creationId="{F3B9629B-41B3-C5A8-B53D-69B4986D11C6}"/>
          </ac:spMkLst>
        </pc:spChg>
        <pc:spChg chg="del">
          <ac:chgData name="Federico Ramognino" userId="cdd6b449-5257-48b2-9971-41df0434ba87" providerId="ADAL" clId="{08827394-AF1A-468E-9DA3-B8974013FAC5}" dt="2024-09-24T12:07:30.018" v="31690" actId="478"/>
          <ac:spMkLst>
            <pc:docMk/>
            <pc:sldMk cId="1397977675" sldId="353"/>
            <ac:spMk id="18" creationId="{4B655587-2842-3C55-8D25-E73AD202EB67}"/>
          </ac:spMkLst>
        </pc:spChg>
        <pc:grpChg chg="del">
          <ac:chgData name="Federico Ramognino" userId="cdd6b449-5257-48b2-9971-41df0434ba87" providerId="ADAL" clId="{08827394-AF1A-468E-9DA3-B8974013FAC5}" dt="2024-09-24T12:07:30.018" v="31690" actId="478"/>
          <ac:grpSpMkLst>
            <pc:docMk/>
            <pc:sldMk cId="1397977675" sldId="353"/>
            <ac:grpSpMk id="8" creationId="{E338EAF2-5C20-2580-8652-39DC04E37A40}"/>
          </ac:grpSpMkLst>
        </pc:grpChg>
        <pc:grpChg chg="del">
          <ac:chgData name="Federico Ramognino" userId="cdd6b449-5257-48b2-9971-41df0434ba87" providerId="ADAL" clId="{08827394-AF1A-468E-9DA3-B8974013FAC5}" dt="2024-09-24T12:07:30.018" v="31690" actId="478"/>
          <ac:grpSpMkLst>
            <pc:docMk/>
            <pc:sldMk cId="1397977675" sldId="353"/>
            <ac:grpSpMk id="19" creationId="{35643A25-15FD-A54D-D8A5-7A02C98165F8}"/>
          </ac:grpSpMkLst>
        </pc:grpChg>
        <pc:grpChg chg="del">
          <ac:chgData name="Federico Ramognino" userId="cdd6b449-5257-48b2-9971-41df0434ba87" providerId="ADAL" clId="{08827394-AF1A-468E-9DA3-B8974013FAC5}" dt="2024-09-24T12:07:30.018" v="31690" actId="478"/>
          <ac:grpSpMkLst>
            <pc:docMk/>
            <pc:sldMk cId="1397977675" sldId="353"/>
            <ac:grpSpMk id="23" creationId="{815FC2CE-B68B-DEB1-9B93-657EB4E0C2DF}"/>
          </ac:grpSpMkLst>
        </pc:grpChg>
        <pc:grpChg chg="del">
          <ac:chgData name="Federico Ramognino" userId="cdd6b449-5257-48b2-9971-41df0434ba87" providerId="ADAL" clId="{08827394-AF1A-468E-9DA3-B8974013FAC5}" dt="2024-09-24T12:07:30.018" v="31690" actId="478"/>
          <ac:grpSpMkLst>
            <pc:docMk/>
            <pc:sldMk cId="1397977675" sldId="353"/>
            <ac:grpSpMk id="24" creationId="{BE12ABDF-DE9A-0000-6E42-0DD71CB2CB30}"/>
          </ac:grpSpMkLst>
        </pc:grpChg>
        <pc:grpChg chg="del">
          <ac:chgData name="Federico Ramognino" userId="cdd6b449-5257-48b2-9971-41df0434ba87" providerId="ADAL" clId="{08827394-AF1A-468E-9DA3-B8974013FAC5}" dt="2024-09-24T12:07:30.018" v="31690" actId="478"/>
          <ac:grpSpMkLst>
            <pc:docMk/>
            <pc:sldMk cId="1397977675" sldId="353"/>
            <ac:grpSpMk id="32" creationId="{BD0A9156-93D6-B999-050D-2B6165BD9560}"/>
          </ac:grpSpMkLst>
        </pc:grpChg>
        <pc:grpChg chg="del">
          <ac:chgData name="Federico Ramognino" userId="cdd6b449-5257-48b2-9971-41df0434ba87" providerId="ADAL" clId="{08827394-AF1A-468E-9DA3-B8974013FAC5}" dt="2024-09-24T12:07:30.018" v="31690" actId="478"/>
          <ac:grpSpMkLst>
            <pc:docMk/>
            <pc:sldMk cId="1397977675" sldId="353"/>
            <ac:grpSpMk id="36" creationId="{C35E29E4-796C-535D-67F0-BBFAC040D24C}"/>
          </ac:grpSpMkLst>
        </pc:grpChg>
        <pc:cxnChg chg="del mod">
          <ac:chgData name="Federico Ramognino" userId="cdd6b449-5257-48b2-9971-41df0434ba87" providerId="ADAL" clId="{08827394-AF1A-468E-9DA3-B8974013FAC5}" dt="2024-09-24T12:07:30.018" v="31690" actId="478"/>
          <ac:cxnSpMkLst>
            <pc:docMk/>
            <pc:sldMk cId="1397977675" sldId="353"/>
            <ac:cxnSpMk id="20" creationId="{A6F37892-784B-BD91-77FD-87765CE92E49}"/>
          </ac:cxnSpMkLst>
        </pc:cxnChg>
        <pc:cxnChg chg="mod">
          <ac:chgData name="Federico Ramognino" userId="cdd6b449-5257-48b2-9971-41df0434ba87" providerId="ADAL" clId="{08827394-AF1A-468E-9DA3-B8974013FAC5}" dt="2024-09-24T12:07:30.018" v="31690" actId="478"/>
          <ac:cxnSpMkLst>
            <pc:docMk/>
            <pc:sldMk cId="1397977675" sldId="353"/>
            <ac:cxnSpMk id="25" creationId="{60648603-A3A8-3E68-1156-3FBCE13DC6A8}"/>
          </ac:cxnSpMkLst>
        </pc:cxnChg>
      </pc:sldChg>
      <pc:sldChg chg="addSp delSp modSp add mod">
        <pc:chgData name="Federico Ramognino" userId="cdd6b449-5257-48b2-9971-41df0434ba87" providerId="ADAL" clId="{08827394-AF1A-468E-9DA3-B8974013FAC5}" dt="2024-09-24T12:07:57.839" v="31695" actId="478"/>
        <pc:sldMkLst>
          <pc:docMk/>
          <pc:sldMk cId="4099652183" sldId="354"/>
        </pc:sldMkLst>
        <pc:spChg chg="del">
          <ac:chgData name="Federico Ramognino" userId="cdd6b449-5257-48b2-9971-41df0434ba87" providerId="ADAL" clId="{08827394-AF1A-468E-9DA3-B8974013FAC5}" dt="2024-09-24T12:07:57.839" v="31695" actId="478"/>
          <ac:spMkLst>
            <pc:docMk/>
            <pc:sldMk cId="4099652183" sldId="354"/>
            <ac:spMk id="4" creationId="{CEC7C060-E5CE-FC6F-58E3-6F8441F7554E}"/>
          </ac:spMkLst>
        </pc:spChg>
        <pc:spChg chg="del">
          <ac:chgData name="Federico Ramognino" userId="cdd6b449-5257-48b2-9971-41df0434ba87" providerId="ADAL" clId="{08827394-AF1A-468E-9DA3-B8974013FAC5}" dt="2024-09-24T12:07:57.839" v="31695" actId="478"/>
          <ac:spMkLst>
            <pc:docMk/>
            <pc:sldMk cId="4099652183" sldId="354"/>
            <ac:spMk id="6" creationId="{36FCFEB4-AEC5-8B96-F174-2D404A684E87}"/>
          </ac:spMkLst>
        </pc:spChg>
        <pc:spChg chg="del">
          <ac:chgData name="Federico Ramognino" userId="cdd6b449-5257-48b2-9971-41df0434ba87" providerId="ADAL" clId="{08827394-AF1A-468E-9DA3-B8974013FAC5}" dt="2024-09-24T12:07:52.197" v="31694" actId="478"/>
          <ac:spMkLst>
            <pc:docMk/>
            <pc:sldMk cId="4099652183" sldId="354"/>
            <ac:spMk id="7" creationId="{15BB441E-03DB-D3A8-2E1A-5E8814223319}"/>
          </ac:spMkLst>
        </pc:spChg>
        <pc:spChg chg="add mod">
          <ac:chgData name="Federico Ramognino" userId="cdd6b449-5257-48b2-9971-41df0434ba87" providerId="ADAL" clId="{08827394-AF1A-468E-9DA3-B8974013FAC5}" dt="2024-09-24T12:07:50.559" v="31693" actId="571"/>
          <ac:spMkLst>
            <pc:docMk/>
            <pc:sldMk cId="4099652183" sldId="354"/>
            <ac:spMk id="12" creationId="{8BD300CE-315B-C55E-C545-23D38A0CD288}"/>
          </ac:spMkLst>
        </pc:spChg>
        <pc:spChg chg="del">
          <ac:chgData name="Federico Ramognino" userId="cdd6b449-5257-48b2-9971-41df0434ba87" providerId="ADAL" clId="{08827394-AF1A-468E-9DA3-B8974013FAC5}" dt="2024-09-24T12:07:57.839" v="31695" actId="478"/>
          <ac:spMkLst>
            <pc:docMk/>
            <pc:sldMk cId="4099652183" sldId="354"/>
            <ac:spMk id="13" creationId="{F3B9629B-41B3-C5A8-B53D-69B4986D11C6}"/>
          </ac:spMkLst>
        </pc:spChg>
        <pc:spChg chg="mod">
          <ac:chgData name="Federico Ramognino" userId="cdd6b449-5257-48b2-9971-41df0434ba87" providerId="ADAL" clId="{08827394-AF1A-468E-9DA3-B8974013FAC5}" dt="2024-09-24T12:07:50.559" v="31693" actId="571"/>
          <ac:spMkLst>
            <pc:docMk/>
            <pc:sldMk cId="4099652183" sldId="354"/>
            <ac:spMk id="22" creationId="{BF601A51-8A0A-14CD-A126-D5F20FE1CDAB}"/>
          </ac:spMkLst>
        </pc:spChg>
        <pc:spChg chg="mod">
          <ac:chgData name="Federico Ramognino" userId="cdd6b449-5257-48b2-9971-41df0434ba87" providerId="ADAL" clId="{08827394-AF1A-468E-9DA3-B8974013FAC5}" dt="2024-09-24T12:07:50.559" v="31693" actId="571"/>
          <ac:spMkLst>
            <pc:docMk/>
            <pc:sldMk cId="4099652183" sldId="354"/>
            <ac:spMk id="31" creationId="{294C759A-28B6-191A-0F40-BFEAA65E1421}"/>
          </ac:spMkLst>
        </pc:spChg>
        <pc:spChg chg="add mod">
          <ac:chgData name="Federico Ramognino" userId="cdd6b449-5257-48b2-9971-41df0434ba87" providerId="ADAL" clId="{08827394-AF1A-468E-9DA3-B8974013FAC5}" dt="2024-09-24T12:07:50.559" v="31693" actId="571"/>
          <ac:spMkLst>
            <pc:docMk/>
            <pc:sldMk cId="4099652183" sldId="354"/>
            <ac:spMk id="35" creationId="{9379C898-1363-3BC4-2A04-8D68723E8B01}"/>
          </ac:spMkLst>
        </pc:spChg>
        <pc:spChg chg="del">
          <ac:chgData name="Federico Ramognino" userId="cdd6b449-5257-48b2-9971-41df0434ba87" providerId="ADAL" clId="{08827394-AF1A-468E-9DA3-B8974013FAC5}" dt="2024-09-24T12:07:52.197" v="31694" actId="478"/>
          <ac:spMkLst>
            <pc:docMk/>
            <pc:sldMk cId="4099652183" sldId="354"/>
            <ac:spMk id="41" creationId="{69ED3784-CF6C-A261-C3F8-9000E17532B8}"/>
          </ac:spMkLst>
        </pc:spChg>
        <pc:spChg chg="mod">
          <ac:chgData name="Federico Ramognino" userId="cdd6b449-5257-48b2-9971-41df0434ba87" providerId="ADAL" clId="{08827394-AF1A-468E-9DA3-B8974013FAC5}" dt="2024-09-24T12:07:50.559" v="31693" actId="571"/>
          <ac:spMkLst>
            <pc:docMk/>
            <pc:sldMk cId="4099652183" sldId="354"/>
            <ac:spMk id="45" creationId="{7572544C-7BC5-1EB9-37AD-69AEA839045D}"/>
          </ac:spMkLst>
        </pc:spChg>
        <pc:grpChg chg="del">
          <ac:chgData name="Federico Ramognino" userId="cdd6b449-5257-48b2-9971-41df0434ba87" providerId="ADAL" clId="{08827394-AF1A-468E-9DA3-B8974013FAC5}" dt="2024-09-24T12:07:57.839" v="31695" actId="478"/>
          <ac:grpSpMkLst>
            <pc:docMk/>
            <pc:sldMk cId="4099652183" sldId="354"/>
            <ac:grpSpMk id="8" creationId="{E338EAF2-5C20-2580-8652-39DC04E37A40}"/>
          </ac:grpSpMkLst>
        </pc:grpChg>
        <pc:grpChg chg="add mod">
          <ac:chgData name="Federico Ramognino" userId="cdd6b449-5257-48b2-9971-41df0434ba87" providerId="ADAL" clId="{08827394-AF1A-468E-9DA3-B8974013FAC5}" dt="2024-09-24T12:07:50.559" v="31693" actId="571"/>
          <ac:grpSpMkLst>
            <pc:docMk/>
            <pc:sldMk cId="4099652183" sldId="354"/>
            <ac:grpSpMk id="14" creationId="{72E57640-28E9-19AD-C7E8-F70E3354642C}"/>
          </ac:grpSpMkLst>
        </pc:grpChg>
        <pc:grpChg chg="del">
          <ac:chgData name="Federico Ramognino" userId="cdd6b449-5257-48b2-9971-41df0434ba87" providerId="ADAL" clId="{08827394-AF1A-468E-9DA3-B8974013FAC5}" dt="2024-09-24T12:07:52.197" v="31694" actId="478"/>
          <ac:grpSpMkLst>
            <pc:docMk/>
            <pc:sldMk cId="4099652183" sldId="354"/>
            <ac:grpSpMk id="23" creationId="{815FC2CE-B68B-DEB1-9B93-657EB4E0C2DF}"/>
          </ac:grpSpMkLst>
        </pc:grpChg>
        <pc:grpChg chg="del">
          <ac:chgData name="Federico Ramognino" userId="cdd6b449-5257-48b2-9971-41df0434ba87" providerId="ADAL" clId="{08827394-AF1A-468E-9DA3-B8974013FAC5}" dt="2024-09-24T12:07:57.839" v="31695" actId="478"/>
          <ac:grpSpMkLst>
            <pc:docMk/>
            <pc:sldMk cId="4099652183" sldId="354"/>
            <ac:grpSpMk id="24" creationId="{BE12ABDF-DE9A-0000-6E42-0DD71CB2CB30}"/>
          </ac:grpSpMkLst>
        </pc:grpChg>
        <pc:grpChg chg="add mod">
          <ac:chgData name="Federico Ramognino" userId="cdd6b449-5257-48b2-9971-41df0434ba87" providerId="ADAL" clId="{08827394-AF1A-468E-9DA3-B8974013FAC5}" dt="2024-09-24T12:07:50.559" v="31693" actId="571"/>
          <ac:grpSpMkLst>
            <pc:docMk/>
            <pc:sldMk cId="4099652183" sldId="354"/>
            <ac:grpSpMk id="29" creationId="{F125ED1F-17CE-8818-4EB1-4F9029CC638C}"/>
          </ac:grpSpMkLst>
        </pc:grpChg>
        <pc:grpChg chg="del">
          <ac:chgData name="Federico Ramognino" userId="cdd6b449-5257-48b2-9971-41df0434ba87" providerId="ADAL" clId="{08827394-AF1A-468E-9DA3-B8974013FAC5}" dt="2024-09-24T12:07:52.197" v="31694" actId="478"/>
          <ac:grpSpMkLst>
            <pc:docMk/>
            <pc:sldMk cId="4099652183" sldId="354"/>
            <ac:grpSpMk id="32" creationId="{BD0A9156-93D6-B999-050D-2B6165BD9560}"/>
          </ac:grpSpMkLst>
        </pc:grpChg>
        <pc:grpChg chg="add mod">
          <ac:chgData name="Federico Ramognino" userId="cdd6b449-5257-48b2-9971-41df0434ba87" providerId="ADAL" clId="{08827394-AF1A-468E-9DA3-B8974013FAC5}" dt="2024-09-24T12:07:50.559" v="31693" actId="571"/>
          <ac:grpSpMkLst>
            <pc:docMk/>
            <pc:sldMk cId="4099652183" sldId="354"/>
            <ac:grpSpMk id="39" creationId="{F85C379F-2671-4404-9613-AC9D36CA470A}"/>
          </ac:grpSpMkLst>
        </pc:grpChg>
        <pc:grpChg chg="del">
          <ac:chgData name="Federico Ramognino" userId="cdd6b449-5257-48b2-9971-41df0434ba87" providerId="ADAL" clId="{08827394-AF1A-468E-9DA3-B8974013FAC5}" dt="2024-09-24T12:07:52.197" v="31694" actId="478"/>
          <ac:grpSpMkLst>
            <pc:docMk/>
            <pc:sldMk cId="4099652183" sldId="354"/>
            <ac:grpSpMk id="42" creationId="{7D061F50-C888-696B-488E-48C20BC86B10}"/>
          </ac:grpSpMkLst>
        </pc:grpChg>
        <pc:cxnChg chg="mod">
          <ac:chgData name="Federico Ramognino" userId="cdd6b449-5257-48b2-9971-41df0434ba87" providerId="ADAL" clId="{08827394-AF1A-468E-9DA3-B8974013FAC5}" dt="2024-09-24T12:07:50.559" v="31693" actId="571"/>
          <ac:cxnSpMkLst>
            <pc:docMk/>
            <pc:sldMk cId="4099652183" sldId="354"/>
            <ac:cxnSpMk id="21" creationId="{7F3A1104-890D-4739-46E8-AFF9FB4B864C}"/>
          </ac:cxnSpMkLst>
        </pc:cxnChg>
        <pc:cxnChg chg="mod">
          <ac:chgData name="Federico Ramognino" userId="cdd6b449-5257-48b2-9971-41df0434ba87" providerId="ADAL" clId="{08827394-AF1A-468E-9DA3-B8974013FAC5}" dt="2024-09-24T12:07:57.839" v="31695" actId="478"/>
          <ac:cxnSpMkLst>
            <pc:docMk/>
            <pc:sldMk cId="4099652183" sldId="354"/>
            <ac:cxnSpMk id="25" creationId="{60648603-A3A8-3E68-1156-3FBCE13DC6A8}"/>
          </ac:cxnSpMkLst>
        </pc:cxnChg>
        <pc:cxnChg chg="mod">
          <ac:chgData name="Federico Ramognino" userId="cdd6b449-5257-48b2-9971-41df0434ba87" providerId="ADAL" clId="{08827394-AF1A-468E-9DA3-B8974013FAC5}" dt="2024-09-24T12:07:50.559" v="31693" actId="571"/>
          <ac:cxnSpMkLst>
            <pc:docMk/>
            <pc:sldMk cId="4099652183" sldId="354"/>
            <ac:cxnSpMk id="30" creationId="{8C000B5A-A84B-F7EC-1174-1A847C505C0F}"/>
          </ac:cxnSpMkLst>
        </pc:cxnChg>
        <pc:cxnChg chg="mod">
          <ac:chgData name="Federico Ramognino" userId="cdd6b449-5257-48b2-9971-41df0434ba87" providerId="ADAL" clId="{08827394-AF1A-468E-9DA3-B8974013FAC5}" dt="2024-09-24T12:07:50.559" v="31693" actId="571"/>
          <ac:cxnSpMkLst>
            <pc:docMk/>
            <pc:sldMk cId="4099652183" sldId="354"/>
            <ac:cxnSpMk id="40" creationId="{6D94F4D9-4DC7-30B6-E4BD-59560AE5C542}"/>
          </ac:cxnSpMkLst>
        </pc:cxnChg>
      </pc:sldChg>
      <pc:sldChg chg="add del">
        <pc:chgData name="Federico Ramognino" userId="cdd6b449-5257-48b2-9971-41df0434ba87" providerId="ADAL" clId="{08827394-AF1A-468E-9DA3-B8974013FAC5}" dt="2024-09-24T12:08:01.785" v="31696" actId="47"/>
        <pc:sldMkLst>
          <pc:docMk/>
          <pc:sldMk cId="2670327078" sldId="355"/>
        </pc:sldMkLst>
      </pc:sldChg>
      <pc:sldMasterChg chg="modSldLayout">
        <pc:chgData name="Federico Ramognino" userId="cdd6b449-5257-48b2-9971-41df0434ba87" providerId="ADAL" clId="{08827394-AF1A-468E-9DA3-B8974013FAC5}" dt="2024-09-02T08:12:52.363" v="283" actId="21"/>
        <pc:sldMasterMkLst>
          <pc:docMk/>
          <pc:sldMasterMk cId="4283341252" sldId="2147483660"/>
        </pc:sldMasterMkLst>
        <pc:sldLayoutChg chg="addSp delSp modSp mod">
          <pc:chgData name="Federico Ramognino" userId="cdd6b449-5257-48b2-9971-41df0434ba87" providerId="ADAL" clId="{08827394-AF1A-468E-9DA3-B8974013FAC5}" dt="2024-09-02T08:12:52.363" v="283" actId="21"/>
          <pc:sldLayoutMkLst>
            <pc:docMk/>
            <pc:sldMasterMk cId="4283341252" sldId="2147483660"/>
            <pc:sldLayoutMk cId="1163661989" sldId="2147483672"/>
          </pc:sldLayoutMkLst>
          <pc:picChg chg="add del mod">
            <ac:chgData name="Federico Ramognino" userId="cdd6b449-5257-48b2-9971-41df0434ba87" providerId="ADAL" clId="{08827394-AF1A-468E-9DA3-B8974013FAC5}" dt="2024-09-02T08:12:52.363" v="283" actId="21"/>
            <ac:picMkLst>
              <pc:docMk/>
              <pc:sldMasterMk cId="4283341252" sldId="2147483660"/>
              <pc:sldLayoutMk cId="1163661989" sldId="2147483672"/>
              <ac:picMk id="5" creationId="{F25F331F-4DD4-2DC3-A0CD-505ADE5BAD7E}"/>
            </ac:picMkLst>
          </pc:picChg>
          <pc:picChg chg="mod">
            <ac:chgData name="Federico Ramognino" userId="cdd6b449-5257-48b2-9971-41df0434ba87" providerId="ADAL" clId="{08827394-AF1A-468E-9DA3-B8974013FAC5}" dt="2024-09-02T08:12:20.565" v="280" actId="12789"/>
            <ac:picMkLst>
              <pc:docMk/>
              <pc:sldMasterMk cId="4283341252" sldId="2147483660"/>
              <pc:sldLayoutMk cId="1163661989" sldId="2147483672"/>
              <ac:picMk id="6" creationId="{B812B0E8-CE4F-7FA2-911F-445BF34A751B}"/>
            </ac:picMkLst>
          </pc:picChg>
        </pc:sldLayoutChg>
      </pc:sldMasterChg>
      <pc:sldMasterChg chg="addSp modSp del delSldLayout modSldLayout sldLayoutOrd">
        <pc:chgData name="Federico Ramognino" userId="cdd6b449-5257-48b2-9971-41df0434ba87" providerId="ADAL" clId="{08827394-AF1A-468E-9DA3-B8974013FAC5}" dt="2024-09-05T06:27:59.708" v="338"/>
        <pc:sldMasterMkLst>
          <pc:docMk/>
          <pc:sldMasterMk cId="2809901504" sldId="2147483677"/>
        </pc:sldMasterMkLst>
        <pc:picChg chg="add mod">
          <ac:chgData name="Federico Ramognino" userId="cdd6b449-5257-48b2-9971-41df0434ba87" providerId="ADAL" clId="{08827394-AF1A-468E-9DA3-B8974013FAC5}" dt="2024-09-02T08:18:02.066" v="299"/>
          <ac:picMkLst>
            <pc:docMk/>
            <pc:sldMasterMk cId="2809901504" sldId="2147483677"/>
            <ac:picMk id="5" creationId="{F25F331F-4DD4-2DC3-A0CD-505ADE5BAD7E}"/>
          </ac:picMkLst>
        </pc:picChg>
        <pc:sldLayoutChg chg="del">
          <pc:chgData name="Federico Ramognino" userId="cdd6b449-5257-48b2-9971-41df0434ba87" providerId="ADAL" clId="{08827394-AF1A-468E-9DA3-B8974013FAC5}" dt="2024-09-05T06:27:59.708" v="338"/>
          <pc:sldLayoutMkLst>
            <pc:docMk/>
            <pc:sldMasterMk cId="2809901504" sldId="2147483677"/>
            <pc:sldLayoutMk cId="1245441211" sldId="2147483678"/>
          </pc:sldLayoutMkLst>
        </pc:sldLayoutChg>
        <pc:sldLayoutChg chg="del">
          <pc:chgData name="Federico Ramognino" userId="cdd6b449-5257-48b2-9971-41df0434ba87" providerId="ADAL" clId="{08827394-AF1A-468E-9DA3-B8974013FAC5}" dt="2024-09-05T06:27:59.708" v="338"/>
          <pc:sldLayoutMkLst>
            <pc:docMk/>
            <pc:sldMasterMk cId="2809901504" sldId="2147483677"/>
            <pc:sldLayoutMk cId="1862539614" sldId="2147483679"/>
          </pc:sldLayoutMkLst>
        </pc:sldLayoutChg>
        <pc:sldLayoutChg chg="delSp">
          <pc:chgData name="Federico Ramognino" userId="cdd6b449-5257-48b2-9971-41df0434ba87" providerId="ADAL" clId="{08827394-AF1A-468E-9DA3-B8974013FAC5}" dt="2024-09-02T08:13:55.474" v="284"/>
          <pc:sldLayoutMkLst>
            <pc:docMk/>
            <pc:sldMasterMk cId="2809901504" sldId="2147483677"/>
            <pc:sldLayoutMk cId="2017482145" sldId="2147483681"/>
          </pc:sldLayoutMkLst>
          <pc:spChg chg="del">
            <ac:chgData name="Federico Ramognino" userId="cdd6b449-5257-48b2-9971-41df0434ba87" providerId="ADAL" clId="{08827394-AF1A-468E-9DA3-B8974013FAC5}" dt="2024-09-02T08:13:55.474" v="284"/>
            <ac:spMkLst>
              <pc:docMk/>
              <pc:sldMasterMk cId="2809901504" sldId="2147483677"/>
              <pc:sldLayoutMk cId="2017482145" sldId="2147483681"/>
              <ac:spMk id="2" creationId="{7F95C6A5-B4FE-A1C4-6E4F-44E6F18F4D2D}"/>
            </ac:spMkLst>
          </pc:spChg>
          <pc:spChg chg="del">
            <ac:chgData name="Federico Ramognino" userId="cdd6b449-5257-48b2-9971-41df0434ba87" providerId="ADAL" clId="{08827394-AF1A-468E-9DA3-B8974013FAC5}" dt="2024-09-02T08:13:55.474" v="284"/>
            <ac:spMkLst>
              <pc:docMk/>
              <pc:sldMasterMk cId="2809901504" sldId="2147483677"/>
              <pc:sldLayoutMk cId="2017482145" sldId="2147483681"/>
              <ac:spMk id="3" creationId="{FD272EF7-1436-E343-BB46-27F5C78130F8}"/>
            </ac:spMkLst>
          </pc:spChg>
          <pc:picChg chg="del">
            <ac:chgData name="Federico Ramognino" userId="cdd6b449-5257-48b2-9971-41df0434ba87" providerId="ADAL" clId="{08827394-AF1A-468E-9DA3-B8974013FAC5}" dt="2024-09-02T08:13:55.474" v="284"/>
            <ac:picMkLst>
              <pc:docMk/>
              <pc:sldMasterMk cId="2809901504" sldId="2147483677"/>
              <pc:sldLayoutMk cId="2017482145" sldId="2147483681"/>
              <ac:picMk id="6" creationId="{B812B0E8-CE4F-7FA2-911F-445BF34A751B}"/>
            </ac:picMkLst>
          </pc:picChg>
          <pc:picChg chg="del">
            <ac:chgData name="Federico Ramognino" userId="cdd6b449-5257-48b2-9971-41df0434ba87" providerId="ADAL" clId="{08827394-AF1A-468E-9DA3-B8974013FAC5}" dt="2024-09-02T08:13:55.474" v="284"/>
            <ac:picMkLst>
              <pc:docMk/>
              <pc:sldMasterMk cId="2809901504" sldId="2147483677"/>
              <pc:sldLayoutMk cId="2017482145" sldId="2147483681"/>
              <ac:picMk id="7" creationId="{00000000-0000-0000-0000-000000000000}"/>
            </ac:picMkLst>
          </pc:picChg>
        </pc:sldLayoutChg>
        <pc:sldLayoutChg chg="delSp ord">
          <pc:chgData name="Federico Ramognino" userId="cdd6b449-5257-48b2-9971-41df0434ba87" providerId="ADAL" clId="{08827394-AF1A-468E-9DA3-B8974013FAC5}" dt="2024-09-02T08:15:25.648" v="291" actId="20578"/>
          <pc:sldLayoutMkLst>
            <pc:docMk/>
            <pc:sldMasterMk cId="2809901504" sldId="2147483677"/>
            <pc:sldLayoutMk cId="756416093" sldId="2147483682"/>
          </pc:sldLayoutMkLst>
          <pc:spChg chg="del">
            <ac:chgData name="Federico Ramognino" userId="cdd6b449-5257-48b2-9971-41df0434ba87" providerId="ADAL" clId="{08827394-AF1A-468E-9DA3-B8974013FAC5}" dt="2024-09-02T08:13:55.474" v="284"/>
            <ac:spMkLst>
              <pc:docMk/>
              <pc:sldMasterMk cId="2809901504" sldId="2147483677"/>
              <pc:sldLayoutMk cId="756416093" sldId="2147483682"/>
              <ac:spMk id="10" creationId="{3658B2C3-42A9-4FC4-94B3-B05D6E80F23C}"/>
            </ac:spMkLst>
          </pc:spChg>
          <pc:spChg chg="del">
            <ac:chgData name="Federico Ramognino" userId="cdd6b449-5257-48b2-9971-41df0434ba87" providerId="ADAL" clId="{08827394-AF1A-468E-9DA3-B8974013FAC5}" dt="2024-09-02T08:13:55.474" v="284"/>
            <ac:spMkLst>
              <pc:docMk/>
              <pc:sldMasterMk cId="2809901504" sldId="2147483677"/>
              <pc:sldLayoutMk cId="756416093" sldId="2147483682"/>
              <ac:spMk id="15" creationId="{38D130BC-7C27-41D8-BAF0-2729FCECE1E1}"/>
            </ac:spMkLst>
          </pc:spChg>
          <pc:spChg chg="del">
            <ac:chgData name="Federico Ramognino" userId="cdd6b449-5257-48b2-9971-41df0434ba87" providerId="ADAL" clId="{08827394-AF1A-468E-9DA3-B8974013FAC5}" dt="2024-09-02T08:13:55.474" v="284"/>
            <ac:spMkLst>
              <pc:docMk/>
              <pc:sldMasterMk cId="2809901504" sldId="2147483677"/>
              <pc:sldLayoutMk cId="756416093" sldId="2147483682"/>
              <ac:spMk id="19" creationId="{B50EBEAD-D7F0-4E43-BE3C-6213B20970A4}"/>
            </ac:spMkLst>
          </pc:spChg>
          <pc:picChg chg="del">
            <ac:chgData name="Federico Ramognino" userId="cdd6b449-5257-48b2-9971-41df0434ba87" providerId="ADAL" clId="{08827394-AF1A-468E-9DA3-B8974013FAC5}" dt="2024-09-02T08:13:55.474" v="284"/>
            <ac:picMkLst>
              <pc:docMk/>
              <pc:sldMasterMk cId="2809901504" sldId="2147483677"/>
              <pc:sldLayoutMk cId="756416093" sldId="2147483682"/>
              <ac:picMk id="5" creationId="{00DAAB0C-BF33-6BD7-0B7A-014F49BD53F6}"/>
            </ac:picMkLst>
          </pc:picChg>
        </pc:sldLayoutChg>
      </pc:sldMasterChg>
      <pc:sldMasterChg chg="del delSldLayout">
        <pc:chgData name="Federico Ramognino" userId="cdd6b449-5257-48b2-9971-41df0434ba87" providerId="ADAL" clId="{08827394-AF1A-468E-9DA3-B8974013FAC5}" dt="2024-09-05T06:27:59.711" v="340"/>
        <pc:sldMasterMkLst>
          <pc:docMk/>
          <pc:sldMasterMk cId="2787821039" sldId="2147483683"/>
        </pc:sldMasterMkLst>
        <pc:sldLayoutChg chg="del">
          <pc:chgData name="Federico Ramognino" userId="cdd6b449-5257-48b2-9971-41df0434ba87" providerId="ADAL" clId="{08827394-AF1A-468E-9DA3-B8974013FAC5}" dt="2024-09-05T06:27:59.711" v="340"/>
          <pc:sldLayoutMkLst>
            <pc:docMk/>
            <pc:sldMasterMk cId="2787821039" sldId="2147483683"/>
            <pc:sldLayoutMk cId="2626513535" sldId="2147483684"/>
          </pc:sldLayoutMkLst>
        </pc:sldLayoutChg>
        <pc:sldLayoutChg chg="del">
          <pc:chgData name="Federico Ramognino" userId="cdd6b449-5257-48b2-9971-41df0434ba87" providerId="ADAL" clId="{08827394-AF1A-468E-9DA3-B8974013FAC5}" dt="2024-09-05T06:27:59.711" v="340"/>
          <pc:sldLayoutMkLst>
            <pc:docMk/>
            <pc:sldMasterMk cId="2787821039" sldId="2147483683"/>
            <pc:sldLayoutMk cId="4189771079" sldId="2147483685"/>
          </pc:sldLayoutMkLst>
        </pc:sldLayoutChg>
      </pc:sldMasterChg>
      <pc:sldMasterChg chg="del delSldLayout">
        <pc:chgData name="Federico Ramognino" userId="cdd6b449-5257-48b2-9971-41df0434ba87" providerId="ADAL" clId="{08827394-AF1A-468E-9DA3-B8974013FAC5}" dt="2024-09-05T06:27:59.712" v="341"/>
        <pc:sldMasterMkLst>
          <pc:docMk/>
          <pc:sldMasterMk cId="3045527880" sldId="2147483686"/>
        </pc:sldMasterMkLst>
        <pc:sldLayoutChg chg="del">
          <pc:chgData name="Federico Ramognino" userId="cdd6b449-5257-48b2-9971-41df0434ba87" providerId="ADAL" clId="{08827394-AF1A-468E-9DA3-B8974013FAC5}" dt="2024-09-05T06:27:59.712" v="341"/>
          <pc:sldLayoutMkLst>
            <pc:docMk/>
            <pc:sldMasterMk cId="3045527880" sldId="2147483686"/>
            <pc:sldLayoutMk cId="3465357622" sldId="2147483687"/>
          </pc:sldLayoutMkLst>
        </pc:sldLayoutChg>
      </pc:sldMasterChg>
      <pc:sldMasterChg chg="del delSldLayout">
        <pc:chgData name="Federico Ramognino" userId="cdd6b449-5257-48b2-9971-41df0434ba87" providerId="ADAL" clId="{08827394-AF1A-468E-9DA3-B8974013FAC5}" dt="2024-09-05T06:27:59.713" v="342"/>
        <pc:sldMasterMkLst>
          <pc:docMk/>
          <pc:sldMasterMk cId="1738260236" sldId="2147483688"/>
        </pc:sldMasterMkLst>
        <pc:sldLayoutChg chg="del">
          <pc:chgData name="Federico Ramognino" userId="cdd6b449-5257-48b2-9971-41df0434ba87" providerId="ADAL" clId="{08827394-AF1A-468E-9DA3-B8974013FAC5}" dt="2024-09-05T06:27:59.713" v="342"/>
          <pc:sldLayoutMkLst>
            <pc:docMk/>
            <pc:sldMasterMk cId="1738260236" sldId="2147483688"/>
            <pc:sldLayoutMk cId="1781663916" sldId="2147483689"/>
          </pc:sldLayoutMkLst>
        </pc:sldLayoutChg>
        <pc:sldLayoutChg chg="del">
          <pc:chgData name="Federico Ramognino" userId="cdd6b449-5257-48b2-9971-41df0434ba87" providerId="ADAL" clId="{08827394-AF1A-468E-9DA3-B8974013FAC5}" dt="2024-09-05T06:27:59.713" v="342"/>
          <pc:sldLayoutMkLst>
            <pc:docMk/>
            <pc:sldMasterMk cId="1738260236" sldId="2147483688"/>
            <pc:sldLayoutMk cId="2646553635" sldId="2147483690"/>
          </pc:sldLayoutMkLst>
        </pc:sldLayoutChg>
        <pc:sldLayoutChg chg="del">
          <pc:chgData name="Federico Ramognino" userId="cdd6b449-5257-48b2-9971-41df0434ba87" providerId="ADAL" clId="{08827394-AF1A-468E-9DA3-B8974013FAC5}" dt="2024-09-05T06:27:59.713" v="342"/>
          <pc:sldLayoutMkLst>
            <pc:docMk/>
            <pc:sldMasterMk cId="1738260236" sldId="2147483688"/>
            <pc:sldLayoutMk cId="3663555952" sldId="2147483691"/>
          </pc:sldLayoutMkLst>
        </pc:sldLayoutChg>
      </pc:sldMasterChg>
      <pc:sldMasterChg chg="del delSldLayout">
        <pc:chgData name="Federico Ramognino" userId="cdd6b449-5257-48b2-9971-41df0434ba87" providerId="ADAL" clId="{08827394-AF1A-468E-9DA3-B8974013FAC5}" dt="2024-09-05T06:27:59.714" v="343"/>
        <pc:sldMasterMkLst>
          <pc:docMk/>
          <pc:sldMasterMk cId="3914604137" sldId="2147483692"/>
        </pc:sldMasterMkLst>
        <pc:sldLayoutChg chg="del">
          <pc:chgData name="Federico Ramognino" userId="cdd6b449-5257-48b2-9971-41df0434ba87" providerId="ADAL" clId="{08827394-AF1A-468E-9DA3-B8974013FAC5}" dt="2024-09-05T06:27:59.714" v="343"/>
          <pc:sldLayoutMkLst>
            <pc:docMk/>
            <pc:sldMasterMk cId="3914604137" sldId="2147483692"/>
            <pc:sldLayoutMk cId="2009195206" sldId="2147483693"/>
          </pc:sldLayoutMkLst>
        </pc:sldLayoutChg>
        <pc:sldLayoutChg chg="del">
          <pc:chgData name="Federico Ramognino" userId="cdd6b449-5257-48b2-9971-41df0434ba87" providerId="ADAL" clId="{08827394-AF1A-468E-9DA3-B8974013FAC5}" dt="2024-09-05T06:27:59.714" v="343"/>
          <pc:sldLayoutMkLst>
            <pc:docMk/>
            <pc:sldMasterMk cId="3914604137" sldId="2147483692"/>
            <pc:sldLayoutMk cId="3795622362" sldId="2147483694"/>
          </pc:sldLayoutMkLst>
        </pc:sldLayoutChg>
      </pc:sldMasterChg>
      <pc:sldMasterChg chg="del">
        <pc:chgData name="Federico Ramognino" userId="cdd6b449-5257-48b2-9971-41df0434ba87" providerId="ADAL" clId="{08827394-AF1A-468E-9DA3-B8974013FAC5}" dt="2024-09-02T08:16:18.216" v="292" actId="2696"/>
        <pc:sldMasterMkLst>
          <pc:docMk/>
          <pc:sldMasterMk cId="2913129833" sldId="2147483695"/>
        </pc:sldMasterMkLst>
      </pc:sldMasterChg>
      <pc:sldMasterChg chg="addSp delSp modSp add del mod addSldLayout delSldLayout modSldLayout">
        <pc:chgData name="Federico Ramognino" userId="cdd6b449-5257-48b2-9971-41df0434ba87" providerId="ADAL" clId="{08827394-AF1A-468E-9DA3-B8974013FAC5}" dt="2024-09-05T06:27:59.710" v="339"/>
        <pc:sldMasterMkLst>
          <pc:docMk/>
          <pc:sldMasterMk cId="3553266679" sldId="2147483695"/>
        </pc:sldMasterMkLst>
        <pc:spChg chg="del mod">
          <ac:chgData name="Federico Ramognino" userId="cdd6b449-5257-48b2-9971-41df0434ba87" providerId="ADAL" clId="{08827394-AF1A-468E-9DA3-B8974013FAC5}" dt="2024-09-02T08:18:34.190" v="305" actId="21"/>
          <ac:spMkLst>
            <pc:docMk/>
            <pc:sldMasterMk cId="3553266679" sldId="2147483695"/>
            <ac:spMk id="3" creationId="{68A227CB-EAA3-63A5-E435-DF148AECE40D}"/>
          </ac:spMkLst>
        </pc:spChg>
        <pc:spChg chg="add mod ord">
          <ac:chgData name="Federico Ramognino" userId="cdd6b449-5257-48b2-9971-41df0434ba87" providerId="ADAL" clId="{08827394-AF1A-468E-9DA3-B8974013FAC5}" dt="2024-09-02T08:20:42.479" v="315" actId="20577"/>
          <ac:spMkLst>
            <pc:docMk/>
            <pc:sldMasterMk cId="3553266679" sldId="2147483695"/>
            <ac:spMk id="4" creationId="{68A227CB-EAA3-63A5-E435-DF148AECE40D}"/>
          </ac:spMkLst>
        </pc:spChg>
        <pc:spChg chg="add mod ord">
          <ac:chgData name="Federico Ramognino" userId="cdd6b449-5257-48b2-9971-41df0434ba87" providerId="ADAL" clId="{08827394-AF1A-468E-9DA3-B8974013FAC5}" dt="2024-09-02T08:20:38.643" v="313" actId="167"/>
          <ac:spMkLst>
            <pc:docMk/>
            <pc:sldMasterMk cId="3553266679" sldId="2147483695"/>
            <ac:spMk id="5" creationId="{18B0199D-E7E6-5F4D-3CBA-B477B74791C7}"/>
          </ac:spMkLst>
        </pc:spChg>
        <pc:picChg chg="add mod">
          <ac:chgData name="Federico Ramognino" userId="cdd6b449-5257-48b2-9971-41df0434ba87" providerId="ADAL" clId="{08827394-AF1A-468E-9DA3-B8974013FAC5}" dt="2024-09-02T08:20:48.200" v="323" actId="1035"/>
          <ac:picMkLst>
            <pc:docMk/>
            <pc:sldMasterMk cId="3553266679" sldId="2147483695"/>
            <ac:picMk id="2" creationId="{85BE41CC-7FB2-A259-D948-8D3D6A1C54BB}"/>
          </ac:picMkLst>
        </pc:picChg>
        <pc:picChg chg="add del">
          <ac:chgData name="Federico Ramognino" userId="cdd6b449-5257-48b2-9971-41df0434ba87" providerId="ADAL" clId="{08827394-AF1A-468E-9DA3-B8974013FAC5}" dt="2024-09-02T08:18:33.338" v="304" actId="27803"/>
          <ac:picMkLst>
            <pc:docMk/>
            <pc:sldMasterMk cId="3553266679" sldId="2147483695"/>
            <ac:picMk id="13" creationId="{68A227CB-EAA3-63A5-E435-DF148AECE40D}"/>
          </ac:picMkLst>
        </pc:picChg>
        <pc:sldLayoutChg chg="add del mod replId">
          <pc:chgData name="Federico Ramognino" userId="cdd6b449-5257-48b2-9971-41df0434ba87" providerId="ADAL" clId="{08827394-AF1A-468E-9DA3-B8974013FAC5}" dt="2024-09-05T06:27:59.710" v="339"/>
          <pc:sldLayoutMkLst>
            <pc:docMk/>
            <pc:sldMasterMk cId="3553266679" sldId="2147483695"/>
            <pc:sldLayoutMk cId="1081785466" sldId="2147483696"/>
          </pc:sldLayoutMkLst>
        </pc:sldLayoutChg>
        <pc:sldLayoutChg chg="add del mod replId">
          <pc:chgData name="Federico Ramognino" userId="cdd6b449-5257-48b2-9971-41df0434ba87" providerId="ADAL" clId="{08827394-AF1A-468E-9DA3-B8974013FAC5}" dt="2024-09-05T06:27:59.710" v="339"/>
          <pc:sldLayoutMkLst>
            <pc:docMk/>
            <pc:sldMasterMk cId="3553266679" sldId="2147483695"/>
            <pc:sldLayoutMk cId="732427347" sldId="2147483697"/>
          </pc:sldLayoutMkLst>
        </pc:sldLayoutChg>
      </pc:sldMasterChg>
      <pc:sldMasterChg chg="del">
        <pc:chgData name="Federico Ramognino" userId="cdd6b449-5257-48b2-9971-41df0434ba87" providerId="ADAL" clId="{08827394-AF1A-468E-9DA3-B8974013FAC5}" dt="2024-09-02T08:16:18.241" v="293" actId="2696"/>
        <pc:sldMasterMkLst>
          <pc:docMk/>
          <pc:sldMasterMk cId="1477877254" sldId="2147483697"/>
        </pc:sldMasterMkLst>
      </pc:sldMasterChg>
      <pc:sldMasterChg chg="addSp del delSldLayout">
        <pc:chgData name="Federico Ramognino" userId="cdd6b449-5257-48b2-9971-41df0434ba87" providerId="ADAL" clId="{08827394-AF1A-468E-9DA3-B8974013FAC5}" dt="2024-09-05T06:27:59.716" v="344"/>
        <pc:sldMasterMkLst>
          <pc:docMk/>
          <pc:sldMasterMk cId="556999135" sldId="2147483698"/>
        </pc:sldMasterMkLst>
        <pc:spChg chg="add">
          <ac:chgData name="Federico Ramognino" userId="cdd6b449-5257-48b2-9971-41df0434ba87" providerId="ADAL" clId="{08827394-AF1A-468E-9DA3-B8974013FAC5}" dt="2024-09-05T06:25:30.923" v="334"/>
          <ac:spMkLst>
            <pc:docMk/>
            <pc:sldMasterMk cId="556999135" sldId="2147483698"/>
            <ac:spMk id="3" creationId="{2E396F01-DCA5-C5E9-502D-90793E8A505C}"/>
          </ac:spMkLst>
        </pc:spChg>
        <pc:spChg chg="add">
          <ac:chgData name="Federico Ramognino" userId="cdd6b449-5257-48b2-9971-41df0434ba87" providerId="ADAL" clId="{08827394-AF1A-468E-9DA3-B8974013FAC5}" dt="2024-09-05T06:25:30.923" v="334"/>
          <ac:spMkLst>
            <pc:docMk/>
            <pc:sldMasterMk cId="556999135" sldId="2147483698"/>
            <ac:spMk id="8" creationId="{90E409A8-7975-6E01-0545-7D0124BD6B39}"/>
          </ac:spMkLst>
        </pc:spChg>
        <pc:picChg chg="add">
          <ac:chgData name="Federico Ramognino" userId="cdd6b449-5257-48b2-9971-41df0434ba87" providerId="ADAL" clId="{08827394-AF1A-468E-9DA3-B8974013FAC5}" dt="2024-09-05T06:25:30.923" v="334"/>
          <ac:picMkLst>
            <pc:docMk/>
            <pc:sldMasterMk cId="556999135" sldId="2147483698"/>
            <ac:picMk id="9" creationId="{0B522A37-3A47-ACFE-17ED-B5860326E8C0}"/>
          </ac:picMkLst>
        </pc:picChg>
        <pc:sldLayoutChg chg="del">
          <pc:chgData name="Federico Ramognino" userId="cdd6b449-5257-48b2-9971-41df0434ba87" providerId="ADAL" clId="{08827394-AF1A-468E-9DA3-B8974013FAC5}" dt="2024-09-05T06:27:59.716" v="344"/>
          <pc:sldLayoutMkLst>
            <pc:docMk/>
            <pc:sldMasterMk cId="556999135" sldId="2147483698"/>
            <pc:sldLayoutMk cId="1067812575" sldId="2147483699"/>
          </pc:sldLayoutMkLst>
        </pc:sldLayoutChg>
        <pc:sldLayoutChg chg="del">
          <pc:chgData name="Federico Ramognino" userId="cdd6b449-5257-48b2-9971-41df0434ba87" providerId="ADAL" clId="{08827394-AF1A-468E-9DA3-B8974013FAC5}" dt="2024-09-05T06:27:59.716" v="344"/>
          <pc:sldLayoutMkLst>
            <pc:docMk/>
            <pc:sldMasterMk cId="556999135" sldId="2147483698"/>
            <pc:sldLayoutMk cId="1903805" sldId="2147483700"/>
          </pc:sldLayoutMkLst>
        </pc:sldLayoutChg>
      </pc:sldMasterChg>
      <pc:sldMasterChg chg="del">
        <pc:chgData name="Federico Ramognino" userId="cdd6b449-5257-48b2-9971-41df0434ba87" providerId="ADAL" clId="{08827394-AF1A-468E-9DA3-B8974013FAC5}" dt="2024-09-02T08:16:18.262" v="294" actId="2696"/>
        <pc:sldMasterMkLst>
          <pc:docMk/>
          <pc:sldMasterMk cId="1825286936" sldId="2147483701"/>
        </pc:sldMasterMkLst>
      </pc:sldMasterChg>
      <pc:sldMasterChg chg="del delSldLayout">
        <pc:chgData name="Federico Ramognino" userId="cdd6b449-5257-48b2-9971-41df0434ba87" providerId="ADAL" clId="{08827394-AF1A-468E-9DA3-B8974013FAC5}" dt="2024-09-05T06:27:59.716" v="345"/>
        <pc:sldMasterMkLst>
          <pc:docMk/>
          <pc:sldMasterMk cId="4057134009" sldId="2147483701"/>
        </pc:sldMasterMkLst>
        <pc:sldLayoutChg chg="del">
          <pc:chgData name="Federico Ramognino" userId="cdd6b449-5257-48b2-9971-41df0434ba87" providerId="ADAL" clId="{08827394-AF1A-468E-9DA3-B8974013FAC5}" dt="2024-09-05T06:27:59.716" v="345"/>
          <pc:sldLayoutMkLst>
            <pc:docMk/>
            <pc:sldMasterMk cId="4057134009" sldId="2147483701"/>
            <pc:sldLayoutMk cId="3005352838" sldId="2147483702"/>
          </pc:sldLayoutMkLst>
        </pc:sldLayoutChg>
      </pc:sldMasterChg>
      <pc:sldMasterChg chg="del delSldLayout">
        <pc:chgData name="Federico Ramognino" userId="cdd6b449-5257-48b2-9971-41df0434ba87" providerId="ADAL" clId="{08827394-AF1A-468E-9DA3-B8974013FAC5}" dt="2024-09-05T06:27:59.716" v="346"/>
        <pc:sldMasterMkLst>
          <pc:docMk/>
          <pc:sldMasterMk cId="609054857" sldId="2147483703"/>
        </pc:sldMasterMkLst>
        <pc:sldLayoutChg chg="del">
          <pc:chgData name="Federico Ramognino" userId="cdd6b449-5257-48b2-9971-41df0434ba87" providerId="ADAL" clId="{08827394-AF1A-468E-9DA3-B8974013FAC5}" dt="2024-09-05T06:27:59.716" v="346"/>
          <pc:sldLayoutMkLst>
            <pc:docMk/>
            <pc:sldMasterMk cId="609054857" sldId="2147483703"/>
            <pc:sldLayoutMk cId="2410240917" sldId="2147483704"/>
          </pc:sldLayoutMkLst>
        </pc:sldLayoutChg>
      </pc:sldMasterChg>
      <pc:sldMasterChg chg="del">
        <pc:chgData name="Federico Ramognino" userId="cdd6b449-5257-48b2-9971-41df0434ba87" providerId="ADAL" clId="{08827394-AF1A-468E-9DA3-B8974013FAC5}" dt="2024-09-02T08:16:18.281" v="295" actId="2696"/>
        <pc:sldMasterMkLst>
          <pc:docMk/>
          <pc:sldMasterMk cId="1364196060" sldId="2147483704"/>
        </pc:sldMasterMkLst>
      </pc:sldMasterChg>
      <pc:sldMasterChg chg="del delSldLayout">
        <pc:chgData name="Federico Ramognino" userId="cdd6b449-5257-48b2-9971-41df0434ba87" providerId="ADAL" clId="{08827394-AF1A-468E-9DA3-B8974013FAC5}" dt="2024-09-05T06:27:59.717" v="347"/>
        <pc:sldMasterMkLst>
          <pc:docMk/>
          <pc:sldMasterMk cId="3821475103" sldId="2147483705"/>
        </pc:sldMasterMkLst>
        <pc:sldLayoutChg chg="del">
          <pc:chgData name="Federico Ramognino" userId="cdd6b449-5257-48b2-9971-41df0434ba87" providerId="ADAL" clId="{08827394-AF1A-468E-9DA3-B8974013FAC5}" dt="2024-09-05T06:27:59.717" v="347"/>
          <pc:sldLayoutMkLst>
            <pc:docMk/>
            <pc:sldMasterMk cId="3821475103" sldId="2147483705"/>
            <pc:sldLayoutMk cId="1810424769" sldId="2147483706"/>
          </pc:sldLayoutMkLst>
        </pc:sldLayoutChg>
      </pc:sldMasterChg>
      <pc:sldMasterChg chg="del">
        <pc:chgData name="Federico Ramognino" userId="cdd6b449-5257-48b2-9971-41df0434ba87" providerId="ADAL" clId="{08827394-AF1A-468E-9DA3-B8974013FAC5}" dt="2024-09-02T08:16:18.305" v="296" actId="2696"/>
        <pc:sldMasterMkLst>
          <pc:docMk/>
          <pc:sldMasterMk cId="1152448116" sldId="2147483706"/>
        </pc:sldMasterMkLst>
      </pc:sldMasterChg>
      <pc:sldMasterChg chg="del">
        <pc:chgData name="Federico Ramognino" userId="cdd6b449-5257-48b2-9971-41df0434ba87" providerId="ADAL" clId="{08827394-AF1A-468E-9DA3-B8974013FAC5}" dt="2024-09-05T06:29:49.851" v="358" actId="2696"/>
        <pc:sldMasterMkLst>
          <pc:docMk/>
          <pc:sldMasterMk cId="2692011692" sldId="2147483707"/>
        </pc:sldMasterMkLst>
      </pc:sldMasterChg>
      <pc:sldMasterChg chg="del delSldLayout">
        <pc:chgData name="Federico Ramognino" userId="cdd6b449-5257-48b2-9971-41df0434ba87" providerId="ADAL" clId="{08827394-AF1A-468E-9DA3-B8974013FAC5}" dt="2024-09-05T06:27:59.717" v="348"/>
        <pc:sldMasterMkLst>
          <pc:docMk/>
          <pc:sldMasterMk cId="364022732" sldId="2147483710"/>
        </pc:sldMasterMkLst>
        <pc:sldLayoutChg chg="del">
          <pc:chgData name="Federico Ramognino" userId="cdd6b449-5257-48b2-9971-41df0434ba87" providerId="ADAL" clId="{08827394-AF1A-468E-9DA3-B8974013FAC5}" dt="2024-09-05T06:27:59.717" v="348"/>
          <pc:sldLayoutMkLst>
            <pc:docMk/>
            <pc:sldMasterMk cId="364022732" sldId="2147483710"/>
            <pc:sldLayoutMk cId="549701003" sldId="2147483711"/>
          </pc:sldLayoutMkLst>
        </pc:sldLayoutChg>
        <pc:sldLayoutChg chg="del">
          <pc:chgData name="Federico Ramognino" userId="cdd6b449-5257-48b2-9971-41df0434ba87" providerId="ADAL" clId="{08827394-AF1A-468E-9DA3-B8974013FAC5}" dt="2024-09-05T06:27:59.717" v="348"/>
          <pc:sldLayoutMkLst>
            <pc:docMk/>
            <pc:sldMasterMk cId="364022732" sldId="2147483710"/>
            <pc:sldLayoutMk cId="610163643" sldId="2147483712"/>
          </pc:sldLayoutMkLst>
        </pc:sldLayoutChg>
        <pc:sldLayoutChg chg="del">
          <pc:chgData name="Federico Ramognino" userId="cdd6b449-5257-48b2-9971-41df0434ba87" providerId="ADAL" clId="{08827394-AF1A-468E-9DA3-B8974013FAC5}" dt="2024-09-05T06:27:59.717" v="348"/>
          <pc:sldLayoutMkLst>
            <pc:docMk/>
            <pc:sldMasterMk cId="364022732" sldId="2147483710"/>
            <pc:sldLayoutMk cId="1682158767" sldId="2147483713"/>
          </pc:sldLayoutMkLst>
        </pc:sldLayoutChg>
      </pc:sldMasterChg>
      <pc:sldMasterChg chg="del">
        <pc:chgData name="Federico Ramognino" userId="cdd6b449-5257-48b2-9971-41df0434ba87" providerId="ADAL" clId="{08827394-AF1A-468E-9DA3-B8974013FAC5}" dt="2024-09-02T08:14:46.426" v="288" actId="2696"/>
        <pc:sldMasterMkLst>
          <pc:docMk/>
          <pc:sldMasterMk cId="1298088495" sldId="2147483710"/>
        </pc:sldMasterMkLst>
      </pc:sldMasterChg>
      <pc:sldMasterChg chg="del">
        <pc:chgData name="Federico Ramognino" userId="cdd6b449-5257-48b2-9971-41df0434ba87" providerId="ADAL" clId="{08827394-AF1A-468E-9DA3-B8974013FAC5}" dt="2024-09-02T08:14:47.518" v="289" actId="2696"/>
        <pc:sldMasterMkLst>
          <pc:docMk/>
          <pc:sldMasterMk cId="847645784" sldId="2147483713"/>
        </pc:sldMasterMkLst>
      </pc:sldMasterChg>
      <pc:sldMasterChg chg="del delSldLayout">
        <pc:chgData name="Federico Ramognino" userId="cdd6b449-5257-48b2-9971-41df0434ba87" providerId="ADAL" clId="{08827394-AF1A-468E-9DA3-B8974013FAC5}" dt="2024-09-05T06:27:59.718" v="349"/>
        <pc:sldMasterMkLst>
          <pc:docMk/>
          <pc:sldMasterMk cId="1814091514" sldId="2147483714"/>
        </pc:sldMasterMkLst>
        <pc:sldLayoutChg chg="del">
          <pc:chgData name="Federico Ramognino" userId="cdd6b449-5257-48b2-9971-41df0434ba87" providerId="ADAL" clId="{08827394-AF1A-468E-9DA3-B8974013FAC5}" dt="2024-09-05T06:27:59.718" v="349"/>
          <pc:sldLayoutMkLst>
            <pc:docMk/>
            <pc:sldMasterMk cId="1814091514" sldId="2147483714"/>
            <pc:sldLayoutMk cId="3347791291" sldId="2147483715"/>
          </pc:sldLayoutMkLst>
        </pc:sldLayoutChg>
        <pc:sldLayoutChg chg="del">
          <pc:chgData name="Federico Ramognino" userId="cdd6b449-5257-48b2-9971-41df0434ba87" providerId="ADAL" clId="{08827394-AF1A-468E-9DA3-B8974013FAC5}" dt="2024-09-05T06:27:59.718" v="349"/>
          <pc:sldLayoutMkLst>
            <pc:docMk/>
            <pc:sldMasterMk cId="1814091514" sldId="2147483714"/>
            <pc:sldLayoutMk cId="3153446287" sldId="2147483716"/>
          </pc:sldLayoutMkLst>
        </pc:sldLayoutChg>
        <pc:sldLayoutChg chg="del">
          <pc:chgData name="Federico Ramognino" userId="cdd6b449-5257-48b2-9971-41df0434ba87" providerId="ADAL" clId="{08827394-AF1A-468E-9DA3-B8974013FAC5}" dt="2024-09-05T06:27:59.718" v="349"/>
          <pc:sldLayoutMkLst>
            <pc:docMk/>
            <pc:sldMasterMk cId="1814091514" sldId="2147483714"/>
            <pc:sldLayoutMk cId="1233740164" sldId="2147483717"/>
          </pc:sldLayoutMkLst>
        </pc:sldLayoutChg>
      </pc:sldMasterChg>
      <pc:sldMasterChg chg="del">
        <pc:chgData name="Federico Ramognino" userId="cdd6b449-5257-48b2-9971-41df0434ba87" providerId="ADAL" clId="{08827394-AF1A-468E-9DA3-B8974013FAC5}" dt="2024-09-02T08:14:48.270" v="290" actId="2696"/>
        <pc:sldMasterMkLst>
          <pc:docMk/>
          <pc:sldMasterMk cId="1171830793" sldId="2147483715"/>
        </pc:sldMasterMkLst>
      </pc:sldMasterChg>
      <pc:sldMasterChg chg="del delSldLayout">
        <pc:chgData name="Federico Ramognino" userId="cdd6b449-5257-48b2-9971-41df0434ba87" providerId="ADAL" clId="{08827394-AF1A-468E-9DA3-B8974013FAC5}" dt="2024-09-05T06:27:59.718" v="350"/>
        <pc:sldMasterMkLst>
          <pc:docMk/>
          <pc:sldMasterMk cId="706641108" sldId="2147483720"/>
        </pc:sldMasterMkLst>
        <pc:sldLayoutChg chg="del">
          <pc:chgData name="Federico Ramognino" userId="cdd6b449-5257-48b2-9971-41df0434ba87" providerId="ADAL" clId="{08827394-AF1A-468E-9DA3-B8974013FAC5}" dt="2024-09-05T06:27:59.718" v="350"/>
          <pc:sldLayoutMkLst>
            <pc:docMk/>
            <pc:sldMasterMk cId="706641108" sldId="2147483720"/>
            <pc:sldLayoutMk cId="3374350675" sldId="2147483721"/>
          </pc:sldLayoutMkLst>
        </pc:sldLayoutChg>
      </pc:sldMasterChg>
      <pc:sldMasterChg chg="del delSldLayout">
        <pc:chgData name="Federico Ramognino" userId="cdd6b449-5257-48b2-9971-41df0434ba87" providerId="ADAL" clId="{08827394-AF1A-468E-9DA3-B8974013FAC5}" dt="2024-09-05T06:27:59.719" v="351"/>
        <pc:sldMasterMkLst>
          <pc:docMk/>
          <pc:sldMasterMk cId="4163933426" sldId="2147483722"/>
        </pc:sldMasterMkLst>
        <pc:sldLayoutChg chg="del">
          <pc:chgData name="Federico Ramognino" userId="cdd6b449-5257-48b2-9971-41df0434ba87" providerId="ADAL" clId="{08827394-AF1A-468E-9DA3-B8974013FAC5}" dt="2024-09-05T06:27:59.719" v="351"/>
          <pc:sldLayoutMkLst>
            <pc:docMk/>
            <pc:sldMasterMk cId="4163933426" sldId="2147483722"/>
            <pc:sldLayoutMk cId="1798887722" sldId="2147483723"/>
          </pc:sldLayoutMkLst>
        </pc:sldLayoutChg>
      </pc:sldMasterChg>
      <pc:sldMasterChg chg="del delSldLayout">
        <pc:chgData name="Federico Ramognino" userId="cdd6b449-5257-48b2-9971-41df0434ba87" providerId="ADAL" clId="{08827394-AF1A-468E-9DA3-B8974013FAC5}" dt="2024-09-05T06:27:59.719" v="352"/>
        <pc:sldMasterMkLst>
          <pc:docMk/>
          <pc:sldMasterMk cId="1180680347" sldId="2147483724"/>
        </pc:sldMasterMkLst>
        <pc:sldLayoutChg chg="del">
          <pc:chgData name="Federico Ramognino" userId="cdd6b449-5257-48b2-9971-41df0434ba87" providerId="ADAL" clId="{08827394-AF1A-468E-9DA3-B8974013FAC5}" dt="2024-09-05T06:27:59.719" v="352"/>
          <pc:sldLayoutMkLst>
            <pc:docMk/>
            <pc:sldMasterMk cId="1180680347" sldId="2147483724"/>
            <pc:sldLayoutMk cId="3538418746" sldId="2147483725"/>
          </pc:sldLayoutMkLst>
        </pc:sldLayoutChg>
      </pc:sldMasterChg>
      <pc:sldMasterChg chg="del delSldLayout">
        <pc:chgData name="Federico Ramognino" userId="cdd6b449-5257-48b2-9971-41df0434ba87" providerId="ADAL" clId="{08827394-AF1A-468E-9DA3-B8974013FAC5}" dt="2024-09-05T06:27:59.719" v="353"/>
        <pc:sldMasterMkLst>
          <pc:docMk/>
          <pc:sldMasterMk cId="2743825520" sldId="2147483726"/>
        </pc:sldMasterMkLst>
        <pc:sldLayoutChg chg="del">
          <pc:chgData name="Federico Ramognino" userId="cdd6b449-5257-48b2-9971-41df0434ba87" providerId="ADAL" clId="{08827394-AF1A-468E-9DA3-B8974013FAC5}" dt="2024-09-05T06:27:59.719" v="353"/>
          <pc:sldLayoutMkLst>
            <pc:docMk/>
            <pc:sldMasterMk cId="2743825520" sldId="2147483726"/>
            <pc:sldLayoutMk cId="2359908853" sldId="2147483727"/>
          </pc:sldLayoutMkLst>
        </pc:sldLayoutChg>
        <pc:sldLayoutChg chg="del">
          <pc:chgData name="Federico Ramognino" userId="cdd6b449-5257-48b2-9971-41df0434ba87" providerId="ADAL" clId="{08827394-AF1A-468E-9DA3-B8974013FAC5}" dt="2024-09-05T06:27:59.719" v="353"/>
          <pc:sldLayoutMkLst>
            <pc:docMk/>
            <pc:sldMasterMk cId="2743825520" sldId="2147483726"/>
            <pc:sldLayoutMk cId="1632039543" sldId="2147483728"/>
          </pc:sldLayoutMkLst>
        </pc:sldLayoutChg>
      </pc:sldMasterChg>
      <pc:sldMasterChg chg="del delSldLayout">
        <pc:chgData name="Federico Ramognino" userId="cdd6b449-5257-48b2-9971-41df0434ba87" providerId="ADAL" clId="{08827394-AF1A-468E-9DA3-B8974013FAC5}" dt="2024-09-05T06:27:59.720" v="354"/>
        <pc:sldMasterMkLst>
          <pc:docMk/>
          <pc:sldMasterMk cId="4282739763" sldId="2147483729"/>
        </pc:sldMasterMkLst>
        <pc:sldLayoutChg chg="del">
          <pc:chgData name="Federico Ramognino" userId="cdd6b449-5257-48b2-9971-41df0434ba87" providerId="ADAL" clId="{08827394-AF1A-468E-9DA3-B8974013FAC5}" dt="2024-09-05T06:27:59.720" v="354"/>
          <pc:sldLayoutMkLst>
            <pc:docMk/>
            <pc:sldMasterMk cId="4282739763" sldId="2147483729"/>
            <pc:sldLayoutMk cId="4089406035" sldId="2147483730"/>
          </pc:sldLayoutMkLst>
        </pc:sldLayoutChg>
        <pc:sldLayoutChg chg="del">
          <pc:chgData name="Federico Ramognino" userId="cdd6b449-5257-48b2-9971-41df0434ba87" providerId="ADAL" clId="{08827394-AF1A-468E-9DA3-B8974013FAC5}" dt="2024-09-05T06:27:59.720" v="354"/>
          <pc:sldLayoutMkLst>
            <pc:docMk/>
            <pc:sldMasterMk cId="4282739763" sldId="2147483729"/>
            <pc:sldLayoutMk cId="1314012545" sldId="2147483731"/>
          </pc:sldLayoutMkLst>
        </pc:sldLayoutChg>
        <pc:sldLayoutChg chg="del">
          <pc:chgData name="Federico Ramognino" userId="cdd6b449-5257-48b2-9971-41df0434ba87" providerId="ADAL" clId="{08827394-AF1A-468E-9DA3-B8974013FAC5}" dt="2024-09-05T06:27:59.720" v="354"/>
          <pc:sldLayoutMkLst>
            <pc:docMk/>
            <pc:sldMasterMk cId="4282739763" sldId="2147483729"/>
            <pc:sldLayoutMk cId="2686992156" sldId="2147483732"/>
          </pc:sldLayoutMkLst>
        </pc:sldLayoutChg>
      </pc:sldMasterChg>
      <pc:sldMasterChg chg="del delSldLayout">
        <pc:chgData name="Federico Ramognino" userId="cdd6b449-5257-48b2-9971-41df0434ba87" providerId="ADAL" clId="{08827394-AF1A-468E-9DA3-B8974013FAC5}" dt="2024-09-05T06:27:59.720" v="355"/>
        <pc:sldMasterMkLst>
          <pc:docMk/>
          <pc:sldMasterMk cId="74047560" sldId="2147483733"/>
        </pc:sldMasterMkLst>
        <pc:sldLayoutChg chg="del">
          <pc:chgData name="Federico Ramognino" userId="cdd6b449-5257-48b2-9971-41df0434ba87" providerId="ADAL" clId="{08827394-AF1A-468E-9DA3-B8974013FAC5}" dt="2024-09-05T06:27:59.720" v="355"/>
          <pc:sldLayoutMkLst>
            <pc:docMk/>
            <pc:sldMasterMk cId="74047560" sldId="2147483733"/>
            <pc:sldLayoutMk cId="2879106990" sldId="2147483734"/>
          </pc:sldLayoutMkLst>
        </pc:sldLayoutChg>
        <pc:sldLayoutChg chg="del">
          <pc:chgData name="Federico Ramognino" userId="cdd6b449-5257-48b2-9971-41df0434ba87" providerId="ADAL" clId="{08827394-AF1A-468E-9DA3-B8974013FAC5}" dt="2024-09-05T06:27:59.720" v="355"/>
          <pc:sldLayoutMkLst>
            <pc:docMk/>
            <pc:sldMasterMk cId="74047560" sldId="2147483733"/>
            <pc:sldLayoutMk cId="2069887137" sldId="2147483735"/>
          </pc:sldLayoutMkLst>
        </pc:sldLayoutChg>
        <pc:sldLayoutChg chg="del">
          <pc:chgData name="Federico Ramognino" userId="cdd6b449-5257-48b2-9971-41df0434ba87" providerId="ADAL" clId="{08827394-AF1A-468E-9DA3-B8974013FAC5}" dt="2024-09-05T06:27:59.720" v="355"/>
          <pc:sldLayoutMkLst>
            <pc:docMk/>
            <pc:sldMasterMk cId="74047560" sldId="2147483733"/>
            <pc:sldLayoutMk cId="2460650592" sldId="214748373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DD2BF7-A5FE-4DBF-91D3-AEE78A16B236}" type="datetimeFigureOut">
              <a:rPr lang="en-CA" smtClean="0"/>
              <a:t>2024-10-08</a:t>
            </a:fld>
            <a:endParaRPr lang="en-CA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CA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630E0-2006-480D-97CC-B6D0BEB7295C}" type="slidenum">
              <a:rPr lang="en-CA" smtClean="0"/>
              <a:t>‹N›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3194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E3E03D6B-8C3A-DFEA-2495-7D606C7B4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41057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Title</a:t>
            </a:r>
            <a:endParaRPr lang="it-IT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E3E3C2-5FF7-27BB-376C-C9E7C0EB0D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2" y="5293436"/>
            <a:ext cx="5257799" cy="478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Authors</a:t>
            </a:r>
            <a:endParaRPr lang="it-IT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61B7787-3676-7D48-445D-8D346F003F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4389107"/>
            <a:ext cx="10515599" cy="478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="0" i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Update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7462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3">
            <a:extLst>
              <a:ext uri="{FF2B5EF4-FFF2-40B4-BE49-F238E27FC236}">
                <a16:creationId xmlns:a16="http://schemas.microsoft.com/office/drawing/2014/main" id="{A8E2494C-93E4-F58A-EB52-EE8652D83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9" y="84441"/>
            <a:ext cx="11192507" cy="60823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 b="1">
                <a:solidFill>
                  <a:srgbClr val="213652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7F45E05-E5B5-F5A0-6C92-6657E477D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6589" y="204769"/>
            <a:ext cx="672075" cy="446953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rgbClr val="0F2C53"/>
                </a:solidFill>
                <a:latin typeface="+mj-lt"/>
              </a:defRPr>
            </a:lvl1pPr>
          </a:lstStyle>
          <a:p>
            <a:fld id="{B3CD9CF8-E045-4F45-AE58-D0A9FBCE7059}" type="slidenum">
              <a:rPr lang="en-CA" smtClean="0"/>
              <a:t>‹N›</a:t>
            </a:fld>
            <a:endParaRPr lang="en-CA"/>
          </a:p>
        </p:txBody>
      </p:sp>
      <p:sp>
        <p:nvSpPr>
          <p:cNvPr id="14" name="Segnaposto testo 6">
            <a:extLst>
              <a:ext uri="{FF2B5EF4-FFF2-40B4-BE49-F238E27FC236}">
                <a16:creationId xmlns:a16="http://schemas.microsoft.com/office/drawing/2014/main" id="{7CAF741E-A160-9733-F55B-3425D318D0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803566"/>
            <a:ext cx="11713632" cy="539403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CA"/>
          </a:p>
        </p:txBody>
      </p:sp>
      <p:sp>
        <p:nvSpPr>
          <p:cNvPr id="2" name="Segnaposto data 5">
            <a:extLst>
              <a:ext uri="{FF2B5EF4-FFF2-40B4-BE49-F238E27FC236}">
                <a16:creationId xmlns:a16="http://schemas.microsoft.com/office/drawing/2014/main" id="{40669787-8F7E-1EA8-A580-62E753C25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421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fld id="{ED6AA02D-6429-4F0D-9FE4-6BC9732F3110}" type="datetime1">
              <a:rPr lang="it-IT" smtClean="0"/>
              <a:pPr/>
              <a:t>08/10/2024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15136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65E70B2F-7273-AF07-508E-95CE01482F81}"/>
              </a:ext>
            </a:extLst>
          </p:cNvPr>
          <p:cNvGrpSpPr/>
          <p:nvPr/>
        </p:nvGrpSpPr>
        <p:grpSpPr>
          <a:xfrm>
            <a:off x="0" y="1194866"/>
            <a:ext cx="12192000" cy="4468271"/>
            <a:chOff x="0" y="1001972"/>
            <a:chExt cx="12192000" cy="4468271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71446AB5-9065-784C-953B-5F5AF20DA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" t="-78" r="1878" b="72083"/>
            <a:stretch/>
          </p:blipFill>
          <p:spPr>
            <a:xfrm>
              <a:off x="0" y="1001972"/>
              <a:ext cx="12192000" cy="2412819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93FFC110-670D-55D4-6FF9-FC27EEADA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" t="-79" r="1878" b="72084"/>
            <a:stretch/>
          </p:blipFill>
          <p:spPr>
            <a:xfrm flipV="1">
              <a:off x="0" y="3057424"/>
              <a:ext cx="12192000" cy="2412819"/>
            </a:xfrm>
            <a:prstGeom prst="rect">
              <a:avLst/>
            </a:prstGeom>
          </p:spPr>
        </p:pic>
      </p:grpSp>
      <p:sp>
        <p:nvSpPr>
          <p:cNvPr id="12" name="Title 8">
            <a:extLst>
              <a:ext uri="{FF2B5EF4-FFF2-40B4-BE49-F238E27FC236}">
                <a16:creationId xmlns:a16="http://schemas.microsoft.com/office/drawing/2014/main" id="{3070FA3E-4163-276E-42A4-1E0F1A66AF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188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</a:t>
            </a:r>
            <a:endParaRPr lang="it-IT"/>
          </a:p>
        </p:txBody>
      </p:sp>
      <p:sp>
        <p:nvSpPr>
          <p:cNvPr id="2" name="Segnaposto data 5">
            <a:extLst>
              <a:ext uri="{FF2B5EF4-FFF2-40B4-BE49-F238E27FC236}">
                <a16:creationId xmlns:a16="http://schemas.microsoft.com/office/drawing/2014/main" id="{F8D0454A-9C01-80B5-9601-D8D5D7CFD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421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rgbClr val="213652"/>
                </a:solidFill>
                <a:latin typeface="+mn-lt"/>
              </a:defRPr>
            </a:lvl1pPr>
          </a:lstStyle>
          <a:p>
            <a:fld id="{A40BF5C3-25F6-4FFE-9D66-F7C5B3D7F669}" type="datetime1">
              <a:rPr lang="it-IT" smtClean="0"/>
              <a:t>08/10/2024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104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t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519AF32-3F10-8D18-C95A-3FF9E8F6CCEF}"/>
              </a:ext>
            </a:extLst>
          </p:cNvPr>
          <p:cNvSpPr/>
          <p:nvPr/>
        </p:nvSpPr>
        <p:spPr>
          <a:xfrm>
            <a:off x="1996440" y="3429000"/>
            <a:ext cx="8199120" cy="2219960"/>
          </a:xfrm>
          <a:prstGeom prst="roundRect">
            <a:avLst>
              <a:gd name="adj" fmla="val 6522"/>
            </a:avLst>
          </a:prstGeom>
          <a:solidFill>
            <a:srgbClr val="293D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1"/>
          </a:p>
        </p:txBody>
      </p:sp>
      <p:sp>
        <p:nvSpPr>
          <p:cNvPr id="11" name="Segnaposto testo 12">
            <a:extLst>
              <a:ext uri="{FF2B5EF4-FFF2-40B4-BE49-F238E27FC236}">
                <a16:creationId xmlns:a16="http://schemas.microsoft.com/office/drawing/2014/main" id="{E289EEBA-EC7C-BD24-7FB0-7F66D9FE0F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80036" y="3584682"/>
            <a:ext cx="5716605" cy="4232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CA"/>
              <a:t>Name Surname</a:t>
            </a:r>
          </a:p>
        </p:txBody>
      </p:sp>
      <p:sp>
        <p:nvSpPr>
          <p:cNvPr id="12" name="Segnaposto testo 12">
            <a:extLst>
              <a:ext uri="{FF2B5EF4-FFF2-40B4-BE49-F238E27FC236}">
                <a16:creationId xmlns:a16="http://schemas.microsoft.com/office/drawing/2014/main" id="{4B9FC84B-E23C-E15E-94BA-A846B9A23C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80032" y="4932658"/>
            <a:ext cx="5716605" cy="4232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i="1" u="none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CA"/>
              <a:t>E-mail</a:t>
            </a:r>
          </a:p>
        </p:txBody>
      </p:sp>
      <p:sp>
        <p:nvSpPr>
          <p:cNvPr id="13" name="Segnaposto immagine 20">
            <a:extLst>
              <a:ext uri="{FF2B5EF4-FFF2-40B4-BE49-F238E27FC236}">
                <a16:creationId xmlns:a16="http://schemas.microsoft.com/office/drawing/2014/main" id="{BD2F8DF6-AEAF-9F19-E0A1-CF471794791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311401" y="3655982"/>
            <a:ext cx="1767840" cy="17659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CA"/>
              <a:t>Foto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41453BE-F9B8-2068-25C8-6F51DFD62D4B}"/>
              </a:ext>
            </a:extLst>
          </p:cNvPr>
          <p:cNvSpPr txBox="1"/>
          <p:nvPr/>
        </p:nvSpPr>
        <p:spPr>
          <a:xfrm>
            <a:off x="4280032" y="4026929"/>
            <a:ext cx="5716605" cy="885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Department of Energy, Politecnico di Milano</a:t>
            </a:r>
          </a:p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Via Lambruschini, 4a, 20156 Milano, Italy</a:t>
            </a:r>
          </a:p>
        </p:txBody>
      </p:sp>
      <p:sp>
        <p:nvSpPr>
          <p:cNvPr id="15" name="Titolo 3">
            <a:extLst>
              <a:ext uri="{FF2B5EF4-FFF2-40B4-BE49-F238E27FC236}">
                <a16:creationId xmlns:a16="http://schemas.microsoft.com/office/drawing/2014/main" id="{14A0D8D4-16FC-A68B-5C6F-E43F1D3310B5}"/>
              </a:ext>
            </a:extLst>
          </p:cNvPr>
          <p:cNvSpPr txBox="1">
            <a:spLocks/>
          </p:cNvSpPr>
          <p:nvPr/>
        </p:nvSpPr>
        <p:spPr>
          <a:xfrm>
            <a:off x="1549400" y="1209042"/>
            <a:ext cx="9093200" cy="2006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6600" b="1" i="1">
                <a:solidFill>
                  <a:srgbClr val="293D58"/>
                </a:solidFill>
              </a:rPr>
              <a:t>Thanks for the attention!</a:t>
            </a:r>
          </a:p>
        </p:txBody>
      </p:sp>
      <p:sp>
        <p:nvSpPr>
          <p:cNvPr id="2" name="Segnaposto data 5">
            <a:extLst>
              <a:ext uri="{FF2B5EF4-FFF2-40B4-BE49-F238E27FC236}">
                <a16:creationId xmlns:a16="http://schemas.microsoft.com/office/drawing/2014/main" id="{A46F7CDE-8037-9C80-DE86-12F7EC6AB2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421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rgbClr val="213652"/>
                </a:solidFill>
                <a:latin typeface="+mn-lt"/>
              </a:defRPr>
            </a:lvl1pPr>
          </a:lstStyle>
          <a:p>
            <a:fld id="{32E3B0D7-568F-464A-969D-AA9C1D61F9E4}" type="datetime1">
              <a:rPr lang="it-IT" smtClean="0"/>
              <a:t>08/10/2024</a:t>
            </a:fld>
            <a:endParaRPr lang="en-CA"/>
          </a:p>
        </p:txBody>
      </p:sp>
      <p:sp>
        <p:nvSpPr>
          <p:cNvPr id="3" name="Espace réservé du numéro de diapositive 5">
            <a:extLst>
              <a:ext uri="{FF2B5EF4-FFF2-40B4-BE49-F238E27FC236}">
                <a16:creationId xmlns:a16="http://schemas.microsoft.com/office/drawing/2014/main" id="{DC4C22D9-B98B-8A01-4DC8-587D02753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6589" y="204769"/>
            <a:ext cx="672075" cy="446953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rgbClr val="0F2C53"/>
                </a:solidFill>
                <a:latin typeface="+mj-lt"/>
              </a:defRPr>
            </a:lvl1pPr>
          </a:lstStyle>
          <a:p>
            <a:fld id="{B3CD9CF8-E045-4F45-AE58-D0A9FBCE7059}" type="slidenum">
              <a:rPr lang="en-CA" smtClean="0"/>
              <a:t>‹N›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2726429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3">
            <a:extLst>
              <a:ext uri="{FF2B5EF4-FFF2-40B4-BE49-F238E27FC236}">
                <a16:creationId xmlns:a16="http://schemas.microsoft.com/office/drawing/2014/main" id="{A8E2494C-93E4-F58A-EB52-EE8652D83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9" y="84441"/>
            <a:ext cx="11192507" cy="60823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 b="1">
                <a:solidFill>
                  <a:srgbClr val="213652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7F45E05-E5B5-F5A0-6C92-6657E477D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6589" y="204769"/>
            <a:ext cx="672075" cy="446953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rgbClr val="0F2C53"/>
                </a:solidFill>
                <a:latin typeface="+mj-lt"/>
              </a:defRPr>
            </a:lvl1pPr>
          </a:lstStyle>
          <a:p>
            <a:fld id="{B3CD9CF8-E045-4F45-AE58-D0A9FBCE7059}" type="slidenum">
              <a:rPr lang="en-CA" smtClean="0"/>
              <a:t>‹N›</a:t>
            </a:fld>
            <a:endParaRPr lang="en-CA"/>
          </a:p>
        </p:txBody>
      </p:sp>
      <p:sp>
        <p:nvSpPr>
          <p:cNvPr id="14" name="Segnaposto testo 6">
            <a:extLst>
              <a:ext uri="{FF2B5EF4-FFF2-40B4-BE49-F238E27FC236}">
                <a16:creationId xmlns:a16="http://schemas.microsoft.com/office/drawing/2014/main" id="{7CAF741E-A160-9733-F55B-3425D318D0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803566"/>
            <a:ext cx="11713632" cy="539403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CA"/>
          </a:p>
        </p:txBody>
      </p:sp>
      <p:sp>
        <p:nvSpPr>
          <p:cNvPr id="2" name="Segnaposto data 5">
            <a:extLst>
              <a:ext uri="{FF2B5EF4-FFF2-40B4-BE49-F238E27FC236}">
                <a16:creationId xmlns:a16="http://schemas.microsoft.com/office/drawing/2014/main" id="{40669787-8F7E-1EA8-A580-62E753C25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421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rgbClr val="213652"/>
                </a:solidFill>
                <a:latin typeface="+mn-lt"/>
              </a:defRPr>
            </a:lvl1pPr>
          </a:lstStyle>
          <a:p>
            <a:fld id="{ED6AA02D-6429-4F0D-9FE4-6BC9732F3110}" type="datetime1">
              <a:rPr lang="it-IT" smtClean="0"/>
              <a:t>08/10/2024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786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E3E03D6B-8C3A-DFEA-2495-7D606C7B4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41057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Title</a:t>
            </a:r>
            <a:endParaRPr lang="it-IT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E3E3C2-5FF7-27BB-376C-C9E7C0EB0D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2" y="5293436"/>
            <a:ext cx="5257799" cy="478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Authors</a:t>
            </a:r>
            <a:endParaRPr lang="it-IT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61B7787-3676-7D48-445D-8D346F003F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4389107"/>
            <a:ext cx="10515599" cy="478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="0" i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Update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3344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E3E03D6B-8C3A-DFEA-2495-7D606C7B4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41057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  <a:endParaRPr lang="it-IT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E3E3C2-5FF7-27BB-376C-C9E7C0EB0D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2" y="5293436"/>
            <a:ext cx="5257799" cy="478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Authors</a:t>
            </a:r>
            <a:endParaRPr lang="it-IT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61B7787-3676-7D48-445D-8D346F003F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4389107"/>
            <a:ext cx="10515599" cy="478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="0" i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Update</a:t>
            </a:r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9164ACF-3D08-3E3F-F710-7A8E32C1A04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89609" y="221943"/>
            <a:ext cx="3009900" cy="101205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CA" dirty="0"/>
              <a:t>Logo partner</a:t>
            </a:r>
          </a:p>
        </p:txBody>
      </p:sp>
    </p:spTree>
    <p:extLst>
      <p:ext uri="{BB962C8B-B14F-4D97-AF65-F5344CB8AC3E}">
        <p14:creationId xmlns:p14="http://schemas.microsoft.com/office/powerpoint/2010/main" val="2469895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E3E03D6B-8C3A-DFEA-2495-7D606C7B4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41057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Title</a:t>
            </a:r>
            <a:endParaRPr lang="it-IT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E3E3C2-5FF7-27BB-376C-C9E7C0EB0D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4" y="5293436"/>
            <a:ext cx="5257797" cy="478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Authors</a:t>
            </a:r>
            <a:endParaRPr lang="it-IT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61B7787-3676-7D48-445D-8D346F003F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4389107"/>
            <a:ext cx="10515599" cy="478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="0" i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Update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5738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E3E03D6B-8C3A-DFEA-2495-7D606C7B4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41057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Title</a:t>
            </a:r>
            <a:endParaRPr lang="it-IT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E3E3C2-5FF7-27BB-376C-C9E7C0EB0D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4" y="5293436"/>
            <a:ext cx="5257797" cy="478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Authors</a:t>
            </a:r>
            <a:endParaRPr lang="it-IT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61B7787-3676-7D48-445D-8D346F003F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4389107"/>
            <a:ext cx="10515599" cy="478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="0" i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Update</a:t>
            </a:r>
            <a:endParaRPr lang="it-IT"/>
          </a:p>
        </p:txBody>
      </p:sp>
      <p:sp>
        <p:nvSpPr>
          <p:cNvPr id="2" name="Segnaposto immagine 2">
            <a:extLst>
              <a:ext uri="{FF2B5EF4-FFF2-40B4-BE49-F238E27FC236}">
                <a16:creationId xmlns:a16="http://schemas.microsoft.com/office/drawing/2014/main" id="{E9A03311-8443-D336-0350-FB925AE487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89609" y="221943"/>
            <a:ext cx="3009900" cy="101205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CA" dirty="0"/>
              <a:t>Logo partner</a:t>
            </a:r>
          </a:p>
        </p:txBody>
      </p:sp>
    </p:spTree>
    <p:extLst>
      <p:ext uri="{BB962C8B-B14F-4D97-AF65-F5344CB8AC3E}">
        <p14:creationId xmlns:p14="http://schemas.microsoft.com/office/powerpoint/2010/main" val="3363789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t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059A71A-858C-B903-DD31-5C1D6033AD95}"/>
              </a:ext>
            </a:extLst>
          </p:cNvPr>
          <p:cNvSpPr/>
          <p:nvPr/>
        </p:nvSpPr>
        <p:spPr>
          <a:xfrm>
            <a:off x="1996440" y="3429000"/>
            <a:ext cx="8199120" cy="2219960"/>
          </a:xfrm>
          <a:prstGeom prst="roundRect">
            <a:avLst>
              <a:gd name="adj" fmla="val 6522"/>
            </a:avLst>
          </a:prstGeom>
          <a:solidFill>
            <a:srgbClr val="293D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1"/>
          </a:p>
        </p:txBody>
      </p:sp>
      <p:sp>
        <p:nvSpPr>
          <p:cNvPr id="8" name="Segnaposto testo 12">
            <a:extLst>
              <a:ext uri="{FF2B5EF4-FFF2-40B4-BE49-F238E27FC236}">
                <a16:creationId xmlns:a16="http://schemas.microsoft.com/office/drawing/2014/main" id="{6804C6A5-D6C6-EADE-1B99-333F197F85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80036" y="3584682"/>
            <a:ext cx="5716605" cy="4232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CA"/>
              <a:t>Name Surname</a:t>
            </a:r>
          </a:p>
        </p:txBody>
      </p:sp>
      <p:sp>
        <p:nvSpPr>
          <p:cNvPr id="9" name="Segnaposto testo 12">
            <a:extLst>
              <a:ext uri="{FF2B5EF4-FFF2-40B4-BE49-F238E27FC236}">
                <a16:creationId xmlns:a16="http://schemas.microsoft.com/office/drawing/2014/main" id="{F1A24D9A-C90C-FB18-1FA6-8E1CB9D20E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80032" y="4932658"/>
            <a:ext cx="5716605" cy="4232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i="1" u="none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CA"/>
              <a:t>E-mail</a:t>
            </a:r>
          </a:p>
        </p:txBody>
      </p:sp>
      <p:sp>
        <p:nvSpPr>
          <p:cNvPr id="10" name="Segnaposto immagine 20">
            <a:extLst>
              <a:ext uri="{FF2B5EF4-FFF2-40B4-BE49-F238E27FC236}">
                <a16:creationId xmlns:a16="http://schemas.microsoft.com/office/drawing/2014/main" id="{FA62185A-3E7D-E885-C0C4-072623A38B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311401" y="3655982"/>
            <a:ext cx="1767840" cy="17659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CA"/>
              <a:t>Foto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9439220-B79F-03EA-4392-EA8631BC9768}"/>
              </a:ext>
            </a:extLst>
          </p:cNvPr>
          <p:cNvSpPr txBox="1"/>
          <p:nvPr/>
        </p:nvSpPr>
        <p:spPr>
          <a:xfrm>
            <a:off x="4280032" y="4026929"/>
            <a:ext cx="5716605" cy="885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Department of Energy, Politecnico di Milano</a:t>
            </a:r>
          </a:p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Via Lambruschini, 4a, 20156 Milano, Italy</a:t>
            </a:r>
          </a:p>
        </p:txBody>
      </p:sp>
      <p:sp>
        <p:nvSpPr>
          <p:cNvPr id="12" name="Titolo 3">
            <a:extLst>
              <a:ext uri="{FF2B5EF4-FFF2-40B4-BE49-F238E27FC236}">
                <a16:creationId xmlns:a16="http://schemas.microsoft.com/office/drawing/2014/main" id="{4F57130A-800C-2779-CC7F-EA4CE8CBC55D}"/>
              </a:ext>
            </a:extLst>
          </p:cNvPr>
          <p:cNvSpPr txBox="1">
            <a:spLocks/>
          </p:cNvSpPr>
          <p:nvPr/>
        </p:nvSpPr>
        <p:spPr>
          <a:xfrm>
            <a:off x="1549400" y="1209042"/>
            <a:ext cx="9093200" cy="2006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6600" b="1" i="1">
                <a:solidFill>
                  <a:srgbClr val="293D58"/>
                </a:solidFill>
              </a:rPr>
              <a:t>Thanks for the attention!</a:t>
            </a:r>
          </a:p>
        </p:txBody>
      </p:sp>
      <p:sp>
        <p:nvSpPr>
          <p:cNvPr id="2" name="Segnaposto data 5">
            <a:extLst>
              <a:ext uri="{FF2B5EF4-FFF2-40B4-BE49-F238E27FC236}">
                <a16:creationId xmlns:a16="http://schemas.microsoft.com/office/drawing/2014/main" id="{89A5EE49-AA49-0169-C8A0-73CD42DD3F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421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fld id="{75F48C0C-9FD8-4F74-8D7D-E94A5E1A88C2}" type="datetime1">
              <a:rPr lang="it-IT" smtClean="0"/>
              <a:t>08/10/2024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9555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3">
            <a:extLst>
              <a:ext uri="{FF2B5EF4-FFF2-40B4-BE49-F238E27FC236}">
                <a16:creationId xmlns:a16="http://schemas.microsoft.com/office/drawing/2014/main" id="{5B977F51-E760-4068-2161-2552D4E3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9" y="84441"/>
            <a:ext cx="11192507" cy="60823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9E77E0D8-276B-EFA9-09F5-92AA1A5C6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6589" y="204769"/>
            <a:ext cx="672075" cy="446953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rgbClr val="0F2C53"/>
                </a:solidFill>
                <a:latin typeface="+mj-lt"/>
              </a:defRPr>
            </a:lvl1pPr>
          </a:lstStyle>
          <a:p>
            <a:fld id="{B3CD9CF8-E045-4F45-AE58-D0A9FBCE7059}" type="slidenum">
              <a:rPr lang="en-CA" smtClean="0"/>
              <a:t>‹N›</a:t>
            </a:fld>
            <a:endParaRPr lang="en-CA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F7827B4-247E-88E0-DAB6-D6D1E1FAF6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11713632" cy="51816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CA"/>
          </a:p>
        </p:txBody>
      </p:sp>
      <p:sp>
        <p:nvSpPr>
          <p:cNvPr id="2" name="Segnaposto data 5">
            <a:extLst>
              <a:ext uri="{FF2B5EF4-FFF2-40B4-BE49-F238E27FC236}">
                <a16:creationId xmlns:a16="http://schemas.microsoft.com/office/drawing/2014/main" id="{DB2E8D5F-86D9-10EF-6BF7-57C5740F33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421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804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C0D0B45E-72AE-2D4A-265B-EC8E839642BA}"/>
              </a:ext>
            </a:extLst>
          </p:cNvPr>
          <p:cNvGrpSpPr/>
          <p:nvPr/>
        </p:nvGrpSpPr>
        <p:grpSpPr>
          <a:xfrm>
            <a:off x="0" y="1194866"/>
            <a:ext cx="12192000" cy="4468271"/>
            <a:chOff x="0" y="1001972"/>
            <a:chExt cx="12192000" cy="4468271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5533DA22-51E3-06E9-7203-98A81764C2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" t="-78" r="1878" b="72083"/>
            <a:stretch/>
          </p:blipFill>
          <p:spPr>
            <a:xfrm>
              <a:off x="0" y="1001972"/>
              <a:ext cx="12192000" cy="2412819"/>
            </a:xfrm>
            <a:prstGeom prst="rect">
              <a:avLst/>
            </a:prstGeom>
          </p:spPr>
        </p:pic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1331FE69-DBFA-DD3C-A4AE-57AC0E956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" t="-79" r="1878" b="72084"/>
            <a:stretch/>
          </p:blipFill>
          <p:spPr>
            <a:xfrm flipV="1">
              <a:off x="0" y="3057424"/>
              <a:ext cx="12192000" cy="2412819"/>
            </a:xfrm>
            <a:prstGeom prst="rect">
              <a:avLst/>
            </a:prstGeom>
          </p:spPr>
        </p:pic>
      </p:grpSp>
      <p:sp>
        <p:nvSpPr>
          <p:cNvPr id="5" name="Title 8">
            <a:extLst>
              <a:ext uri="{FF2B5EF4-FFF2-40B4-BE49-F238E27FC236}">
                <a16:creationId xmlns:a16="http://schemas.microsoft.com/office/drawing/2014/main" id="{F48F3BA2-BA2C-201F-AC06-1D299198C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188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</a:t>
            </a:r>
            <a:endParaRPr lang="it-IT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4BBA64DD-052F-BF1F-D3D8-26D64B084E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421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fld id="{102E8550-C32C-4BFF-976F-7E88779D8CCB}" type="datetime1">
              <a:rPr lang="it-IT" smtClean="0"/>
              <a:t>08/10/2024</a:t>
            </a:fld>
            <a:endParaRPr lang="en-CA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FA238F89-29BA-6CBC-04E1-F6EB19E66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6589" y="204769"/>
            <a:ext cx="672075" cy="446953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rgbClr val="0F2C53"/>
                </a:solidFill>
                <a:latin typeface="+mj-lt"/>
              </a:defRPr>
            </a:lvl1pPr>
          </a:lstStyle>
          <a:p>
            <a:fld id="{B3CD9CF8-E045-4F45-AE58-D0A9FBCE7059}" type="slidenum">
              <a:rPr lang="en-CA" smtClean="0"/>
              <a:t>‹N›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460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t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519AF32-3F10-8D18-C95A-3FF9E8F6CCEF}"/>
              </a:ext>
            </a:extLst>
          </p:cNvPr>
          <p:cNvSpPr/>
          <p:nvPr/>
        </p:nvSpPr>
        <p:spPr>
          <a:xfrm>
            <a:off x="1996440" y="3429000"/>
            <a:ext cx="8199120" cy="2219960"/>
          </a:xfrm>
          <a:prstGeom prst="roundRect">
            <a:avLst>
              <a:gd name="adj" fmla="val 6522"/>
            </a:avLst>
          </a:prstGeom>
          <a:solidFill>
            <a:srgbClr val="293D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1"/>
          </a:p>
        </p:txBody>
      </p:sp>
      <p:sp>
        <p:nvSpPr>
          <p:cNvPr id="11" name="Segnaposto testo 12">
            <a:extLst>
              <a:ext uri="{FF2B5EF4-FFF2-40B4-BE49-F238E27FC236}">
                <a16:creationId xmlns:a16="http://schemas.microsoft.com/office/drawing/2014/main" id="{E289EEBA-EC7C-BD24-7FB0-7F66D9FE0F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80036" y="3584682"/>
            <a:ext cx="5716605" cy="4232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CA"/>
              <a:t>Name Surname</a:t>
            </a:r>
          </a:p>
        </p:txBody>
      </p:sp>
      <p:sp>
        <p:nvSpPr>
          <p:cNvPr id="12" name="Segnaposto testo 12">
            <a:extLst>
              <a:ext uri="{FF2B5EF4-FFF2-40B4-BE49-F238E27FC236}">
                <a16:creationId xmlns:a16="http://schemas.microsoft.com/office/drawing/2014/main" id="{4B9FC84B-E23C-E15E-94BA-A846B9A23C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80032" y="4932658"/>
            <a:ext cx="5716605" cy="4232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i="1" u="none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CA"/>
              <a:t>E-mail</a:t>
            </a:r>
          </a:p>
        </p:txBody>
      </p:sp>
      <p:sp>
        <p:nvSpPr>
          <p:cNvPr id="13" name="Segnaposto immagine 20">
            <a:extLst>
              <a:ext uri="{FF2B5EF4-FFF2-40B4-BE49-F238E27FC236}">
                <a16:creationId xmlns:a16="http://schemas.microsoft.com/office/drawing/2014/main" id="{BD2F8DF6-AEAF-9F19-E0A1-CF471794791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311401" y="3655982"/>
            <a:ext cx="1767840" cy="17659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CA"/>
              <a:t>Foto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41453BE-F9B8-2068-25C8-6F51DFD62D4B}"/>
              </a:ext>
            </a:extLst>
          </p:cNvPr>
          <p:cNvSpPr txBox="1"/>
          <p:nvPr/>
        </p:nvSpPr>
        <p:spPr>
          <a:xfrm>
            <a:off x="4280032" y="4026929"/>
            <a:ext cx="5716605" cy="885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Department of Energy, Politecnico di Milano</a:t>
            </a:r>
          </a:p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Via Lambruschini, 4a, 20156 Milano, Italy</a:t>
            </a:r>
          </a:p>
        </p:txBody>
      </p:sp>
      <p:sp>
        <p:nvSpPr>
          <p:cNvPr id="15" name="Titolo 3">
            <a:extLst>
              <a:ext uri="{FF2B5EF4-FFF2-40B4-BE49-F238E27FC236}">
                <a16:creationId xmlns:a16="http://schemas.microsoft.com/office/drawing/2014/main" id="{14A0D8D4-16FC-A68B-5C6F-E43F1D3310B5}"/>
              </a:ext>
            </a:extLst>
          </p:cNvPr>
          <p:cNvSpPr txBox="1">
            <a:spLocks/>
          </p:cNvSpPr>
          <p:nvPr/>
        </p:nvSpPr>
        <p:spPr>
          <a:xfrm>
            <a:off x="1549400" y="1209042"/>
            <a:ext cx="9093200" cy="2006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6600" b="1" i="1">
                <a:solidFill>
                  <a:srgbClr val="293D58"/>
                </a:solidFill>
              </a:rPr>
              <a:t>Thanks for the attention!</a:t>
            </a:r>
          </a:p>
        </p:txBody>
      </p:sp>
      <p:sp>
        <p:nvSpPr>
          <p:cNvPr id="2" name="Segnaposto data 5">
            <a:extLst>
              <a:ext uri="{FF2B5EF4-FFF2-40B4-BE49-F238E27FC236}">
                <a16:creationId xmlns:a16="http://schemas.microsoft.com/office/drawing/2014/main" id="{A46F7CDE-8037-9C80-DE86-12F7EC6AB2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421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fld id="{32E3B0D7-568F-464A-969D-AA9C1D61F9E4}" type="datetime1">
              <a:rPr lang="it-IT" smtClean="0"/>
              <a:pPr/>
              <a:t>08/10/2024</a:t>
            </a:fld>
            <a:endParaRPr lang="en-CA" dirty="0"/>
          </a:p>
        </p:txBody>
      </p:sp>
      <p:sp>
        <p:nvSpPr>
          <p:cNvPr id="3" name="Espace réservé du numéro de diapositive 5">
            <a:extLst>
              <a:ext uri="{FF2B5EF4-FFF2-40B4-BE49-F238E27FC236}">
                <a16:creationId xmlns:a16="http://schemas.microsoft.com/office/drawing/2014/main" id="{DC4C22D9-B98B-8A01-4DC8-587D02753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6589" y="204769"/>
            <a:ext cx="672075" cy="446953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rgbClr val="0F2C53"/>
                </a:solidFill>
                <a:latin typeface="+mj-lt"/>
              </a:defRPr>
            </a:lvl1pPr>
          </a:lstStyle>
          <a:p>
            <a:fld id="{B3CD9CF8-E045-4F45-AE58-D0A9FBCE7059}" type="slidenum">
              <a:rPr lang="en-CA" smtClean="0"/>
              <a:t>‹N›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398400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8ABA9C-23E9-9CD5-5D16-A093ACD7FC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" t="-79" r="1878" b="42690"/>
          <a:stretch/>
        </p:blipFill>
        <p:spPr>
          <a:xfrm>
            <a:off x="0" y="1426887"/>
            <a:ext cx="12192000" cy="494619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97A927F-050A-88E7-980E-1F99B39CE03E}"/>
              </a:ext>
            </a:extLst>
          </p:cNvPr>
          <p:cNvSpPr txBox="1"/>
          <p:nvPr/>
        </p:nvSpPr>
        <p:spPr>
          <a:xfrm>
            <a:off x="248563" y="6401132"/>
            <a:ext cx="260096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5E950F-1F1A-4042-B8AD-252D059FA4B4}" type="datetime1">
              <a:rPr lang="it-IT" sz="1867" smtClean="0"/>
              <a:t>08/10/2024</a:t>
            </a:fld>
            <a:endParaRPr lang="en-CA" sz="1351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F30C723-D08A-B4F9-589A-C80A4428C5FB}"/>
              </a:ext>
            </a:extLst>
          </p:cNvPr>
          <p:cNvSpPr txBox="1"/>
          <p:nvPr/>
        </p:nvSpPr>
        <p:spPr>
          <a:xfrm>
            <a:off x="9601068" y="6435008"/>
            <a:ext cx="244759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Century Gothic" pitchFamily="34" charset="0"/>
              </a:rPr>
              <a:t>www.engines.polimi.it</a:t>
            </a:r>
            <a:endParaRPr lang="it-IT" sz="1467">
              <a:solidFill>
                <a:schemeClr val="tx1"/>
              </a:solidFill>
              <a:latin typeface="Century Gothic" pitchFamily="34" charset="0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016D98D5-42FE-DCEE-18BB-5E6F9C001F17}"/>
              </a:ext>
            </a:extLst>
          </p:cNvPr>
          <p:cNvGrpSpPr/>
          <p:nvPr/>
        </p:nvGrpSpPr>
        <p:grpSpPr>
          <a:xfrm>
            <a:off x="4033044" y="236465"/>
            <a:ext cx="4658589" cy="999163"/>
            <a:chOff x="1194524" y="236465"/>
            <a:chExt cx="4658589" cy="999163"/>
          </a:xfrm>
        </p:grpSpPr>
        <p:sp>
          <p:nvSpPr>
            <p:cNvPr id="4" name="Elemento grafico 12">
              <a:extLst>
                <a:ext uri="{FF2B5EF4-FFF2-40B4-BE49-F238E27FC236}">
                  <a16:creationId xmlns:a16="http://schemas.microsoft.com/office/drawing/2014/main" id="{A8167BDC-91E3-C215-AE8A-17390C6EB7E4}"/>
                </a:ext>
              </a:extLst>
            </p:cNvPr>
            <p:cNvSpPr/>
            <p:nvPr/>
          </p:nvSpPr>
          <p:spPr>
            <a:xfrm>
              <a:off x="1194524" y="236465"/>
              <a:ext cx="4587867" cy="999163"/>
            </a:xfrm>
            <a:custGeom>
              <a:avLst/>
              <a:gdLst>
                <a:gd name="connsiteX0" fmla="*/ 1998838 w 4587867"/>
                <a:gd name="connsiteY0" fmla="*/ 994045 h 999163"/>
                <a:gd name="connsiteX1" fmla="*/ 2004794 w 4587867"/>
                <a:gd name="connsiteY1" fmla="*/ 959857 h 999163"/>
                <a:gd name="connsiteX2" fmla="*/ 2005441 w 4587867"/>
                <a:gd name="connsiteY2" fmla="*/ 992640 h 999163"/>
                <a:gd name="connsiteX3" fmla="*/ 1998838 w 4587867"/>
                <a:gd name="connsiteY3" fmla="*/ 994045 h 999163"/>
                <a:gd name="connsiteX4" fmla="*/ 2018402 w 4587867"/>
                <a:gd name="connsiteY4" fmla="*/ 992339 h 999163"/>
                <a:gd name="connsiteX5" fmla="*/ 2024387 w 4587867"/>
                <a:gd name="connsiteY5" fmla="*/ 959857 h 999163"/>
                <a:gd name="connsiteX6" fmla="*/ 2025106 w 4587867"/>
                <a:gd name="connsiteY6" fmla="*/ 994519 h 999163"/>
                <a:gd name="connsiteX7" fmla="*/ 2018402 w 4587867"/>
                <a:gd name="connsiteY7" fmla="*/ 992339 h 999163"/>
                <a:gd name="connsiteX8" fmla="*/ 2040801 w 4587867"/>
                <a:gd name="connsiteY8" fmla="*/ 979389 h 999163"/>
                <a:gd name="connsiteX9" fmla="*/ 2043606 w 4587867"/>
                <a:gd name="connsiteY9" fmla="*/ 959857 h 999163"/>
                <a:gd name="connsiteX10" fmla="*/ 2046397 w 4587867"/>
                <a:gd name="connsiteY10" fmla="*/ 979389 h 999163"/>
                <a:gd name="connsiteX11" fmla="*/ 2043606 w 4587867"/>
                <a:gd name="connsiteY11" fmla="*/ 998922 h 999163"/>
                <a:gd name="connsiteX12" fmla="*/ 2040801 w 4587867"/>
                <a:gd name="connsiteY12" fmla="*/ 979389 h 999163"/>
                <a:gd name="connsiteX13" fmla="*/ 2058884 w 4587867"/>
                <a:gd name="connsiteY13" fmla="*/ 980665 h 999163"/>
                <a:gd name="connsiteX14" fmla="*/ 2062106 w 4587867"/>
                <a:gd name="connsiteY14" fmla="*/ 960631 h 999163"/>
                <a:gd name="connsiteX15" fmla="*/ 2065285 w 4587867"/>
                <a:gd name="connsiteY15" fmla="*/ 980637 h 999163"/>
                <a:gd name="connsiteX16" fmla="*/ 2058884 w 4587867"/>
                <a:gd name="connsiteY16" fmla="*/ 980665 h 999163"/>
                <a:gd name="connsiteX17" fmla="*/ 1980654 w 4587867"/>
                <a:gd name="connsiteY17" fmla="*/ 978686 h 999163"/>
                <a:gd name="connsiteX18" fmla="*/ 1983920 w 4587867"/>
                <a:gd name="connsiteY18" fmla="*/ 959111 h 999163"/>
                <a:gd name="connsiteX19" fmla="*/ 1989358 w 4587867"/>
                <a:gd name="connsiteY19" fmla="*/ 964976 h 999163"/>
                <a:gd name="connsiteX20" fmla="*/ 1986279 w 4587867"/>
                <a:gd name="connsiteY20" fmla="*/ 982874 h 999163"/>
                <a:gd name="connsiteX21" fmla="*/ 1980654 w 4587867"/>
                <a:gd name="connsiteY21" fmla="*/ 978686 h 999163"/>
                <a:gd name="connsiteX22" fmla="*/ 2078995 w 4587867"/>
                <a:gd name="connsiteY22" fmla="*/ 985670 h 999163"/>
                <a:gd name="connsiteX23" fmla="*/ 2079628 w 4587867"/>
                <a:gd name="connsiteY23" fmla="*/ 959857 h 999163"/>
                <a:gd name="connsiteX24" fmla="*/ 2085555 w 4587867"/>
                <a:gd name="connsiteY24" fmla="*/ 988467 h 999163"/>
                <a:gd name="connsiteX25" fmla="*/ 2078995 w 4587867"/>
                <a:gd name="connsiteY25" fmla="*/ 985670 h 999163"/>
                <a:gd name="connsiteX26" fmla="*/ 1960960 w 4587867"/>
                <a:gd name="connsiteY26" fmla="*/ 977295 h 999163"/>
                <a:gd name="connsiteX27" fmla="*/ 1968959 w 4587867"/>
                <a:gd name="connsiteY27" fmla="*/ 956329 h 999163"/>
                <a:gd name="connsiteX28" fmla="*/ 1967635 w 4587867"/>
                <a:gd name="connsiteY28" fmla="*/ 976220 h 999163"/>
                <a:gd name="connsiteX29" fmla="*/ 1960960 w 4587867"/>
                <a:gd name="connsiteY29" fmla="*/ 977295 h 999163"/>
                <a:gd name="connsiteX30" fmla="*/ 2098343 w 4587867"/>
                <a:gd name="connsiteY30" fmla="*/ 980092 h 999163"/>
                <a:gd name="connsiteX31" fmla="*/ 2095035 w 4587867"/>
                <a:gd name="connsiteY31" fmla="*/ 961950 h 999163"/>
                <a:gd name="connsiteX32" fmla="*/ 2097538 w 4587867"/>
                <a:gd name="connsiteY32" fmla="*/ 957060 h 999163"/>
                <a:gd name="connsiteX33" fmla="*/ 2104184 w 4587867"/>
                <a:gd name="connsiteY33" fmla="*/ 975201 h 999163"/>
                <a:gd name="connsiteX34" fmla="*/ 2103566 w 4587867"/>
                <a:gd name="connsiteY34" fmla="*/ 993343 h 999163"/>
                <a:gd name="connsiteX35" fmla="*/ 2098343 w 4587867"/>
                <a:gd name="connsiteY35" fmla="*/ 980092 h 999163"/>
                <a:gd name="connsiteX36" fmla="*/ 1941511 w 4587867"/>
                <a:gd name="connsiteY36" fmla="*/ 987234 h 999163"/>
                <a:gd name="connsiteX37" fmla="*/ 1949639 w 4587867"/>
                <a:gd name="connsiteY37" fmla="*/ 951481 h 999163"/>
                <a:gd name="connsiteX38" fmla="*/ 1949337 w 4587867"/>
                <a:gd name="connsiteY38" fmla="*/ 968920 h 999163"/>
                <a:gd name="connsiteX39" fmla="*/ 1941511 w 4587867"/>
                <a:gd name="connsiteY39" fmla="*/ 987234 h 999163"/>
                <a:gd name="connsiteX40" fmla="*/ 2116944 w 4587867"/>
                <a:gd name="connsiteY40" fmla="*/ 973280 h 999163"/>
                <a:gd name="connsiteX41" fmla="*/ 2114873 w 4587867"/>
                <a:gd name="connsiteY41" fmla="*/ 954852 h 999163"/>
                <a:gd name="connsiteX42" fmla="*/ 2123288 w 4587867"/>
                <a:gd name="connsiteY42" fmla="*/ 969953 h 999163"/>
                <a:gd name="connsiteX43" fmla="*/ 2126712 w 4587867"/>
                <a:gd name="connsiteY43" fmla="*/ 986732 h 999163"/>
                <a:gd name="connsiteX44" fmla="*/ 2124180 w 4587867"/>
                <a:gd name="connsiteY44" fmla="*/ 990561 h 999163"/>
                <a:gd name="connsiteX45" fmla="*/ 2116944 w 4587867"/>
                <a:gd name="connsiteY45" fmla="*/ 973280 h 999163"/>
                <a:gd name="connsiteX46" fmla="*/ 2140695 w 4587867"/>
                <a:gd name="connsiteY46" fmla="*/ 985713 h 999163"/>
                <a:gd name="connsiteX47" fmla="*/ 2137170 w 4587867"/>
                <a:gd name="connsiteY47" fmla="*/ 948943 h 999163"/>
                <a:gd name="connsiteX48" fmla="*/ 2144205 w 4587867"/>
                <a:gd name="connsiteY48" fmla="*/ 986473 h 999163"/>
                <a:gd name="connsiteX49" fmla="*/ 2140695 w 4587867"/>
                <a:gd name="connsiteY49" fmla="*/ 985713 h 999163"/>
                <a:gd name="connsiteX50" fmla="*/ 1919645 w 4587867"/>
                <a:gd name="connsiteY50" fmla="*/ 983118 h 999163"/>
                <a:gd name="connsiteX51" fmla="*/ 1923730 w 4587867"/>
                <a:gd name="connsiteY51" fmla="*/ 962997 h 999163"/>
                <a:gd name="connsiteX52" fmla="*/ 1929787 w 4587867"/>
                <a:gd name="connsiteY52" fmla="*/ 965464 h 999163"/>
                <a:gd name="connsiteX53" fmla="*/ 1919645 w 4587867"/>
                <a:gd name="connsiteY53" fmla="*/ 983118 h 999163"/>
                <a:gd name="connsiteX54" fmla="*/ 2159785 w 4587867"/>
                <a:gd name="connsiteY54" fmla="*/ 978873 h 999163"/>
                <a:gd name="connsiteX55" fmla="*/ 2152765 w 4587867"/>
                <a:gd name="connsiteY55" fmla="*/ 944798 h 999163"/>
                <a:gd name="connsiteX56" fmla="*/ 2162259 w 4587867"/>
                <a:gd name="connsiteY56" fmla="*/ 964675 h 999163"/>
                <a:gd name="connsiteX57" fmla="*/ 2163784 w 4587867"/>
                <a:gd name="connsiteY57" fmla="*/ 980909 h 999163"/>
                <a:gd name="connsiteX58" fmla="*/ 2159785 w 4587867"/>
                <a:gd name="connsiteY58" fmla="*/ 978873 h 999163"/>
                <a:gd name="connsiteX59" fmla="*/ 1900828 w 4587867"/>
                <a:gd name="connsiteY59" fmla="*/ 975718 h 999163"/>
                <a:gd name="connsiteX60" fmla="*/ 1912135 w 4587867"/>
                <a:gd name="connsiteY60" fmla="*/ 943106 h 999163"/>
                <a:gd name="connsiteX61" fmla="*/ 1910107 w 4587867"/>
                <a:gd name="connsiteY61" fmla="*/ 964489 h 999163"/>
                <a:gd name="connsiteX62" fmla="*/ 1900828 w 4587867"/>
                <a:gd name="connsiteY62" fmla="*/ 975718 h 999163"/>
                <a:gd name="connsiteX63" fmla="*/ 1 w 4587867"/>
                <a:gd name="connsiteY63" fmla="*/ 504958 h 999163"/>
                <a:gd name="connsiteX64" fmla="*/ 1 w 4587867"/>
                <a:gd name="connsiteY64" fmla="*/ 36105 h 999163"/>
                <a:gd name="connsiteX65" fmla="*/ 15398 w 4587867"/>
                <a:gd name="connsiteY65" fmla="*/ 36105 h 999163"/>
                <a:gd name="connsiteX66" fmla="*/ 30795 w 4587867"/>
                <a:gd name="connsiteY66" fmla="*/ 36105 h 999163"/>
                <a:gd name="connsiteX67" fmla="*/ 30795 w 4587867"/>
                <a:gd name="connsiteY67" fmla="*/ 503567 h 999163"/>
                <a:gd name="connsiteX68" fmla="*/ 33595 w 4587867"/>
                <a:gd name="connsiteY68" fmla="*/ 971014 h 999163"/>
                <a:gd name="connsiteX69" fmla="*/ 36394 w 4587867"/>
                <a:gd name="connsiteY69" fmla="*/ 503567 h 999163"/>
                <a:gd name="connsiteX70" fmla="*/ 36394 w 4587867"/>
                <a:gd name="connsiteY70" fmla="*/ 36105 h 999163"/>
                <a:gd name="connsiteX71" fmla="*/ 53191 w 4587867"/>
                <a:gd name="connsiteY71" fmla="*/ 36105 h 999163"/>
                <a:gd name="connsiteX72" fmla="*/ 69987 w 4587867"/>
                <a:gd name="connsiteY72" fmla="*/ 36105 h 999163"/>
                <a:gd name="connsiteX73" fmla="*/ 69987 w 4587867"/>
                <a:gd name="connsiteY73" fmla="*/ 503567 h 999163"/>
                <a:gd name="connsiteX74" fmla="*/ 72787 w 4587867"/>
                <a:gd name="connsiteY74" fmla="*/ 971014 h 999163"/>
                <a:gd name="connsiteX75" fmla="*/ 75586 w 4587867"/>
                <a:gd name="connsiteY75" fmla="*/ 503567 h 999163"/>
                <a:gd name="connsiteX76" fmla="*/ 75586 w 4587867"/>
                <a:gd name="connsiteY76" fmla="*/ 36105 h 999163"/>
                <a:gd name="connsiteX77" fmla="*/ 121777 w 4587867"/>
                <a:gd name="connsiteY77" fmla="*/ 36105 h 999163"/>
                <a:gd name="connsiteX78" fmla="*/ 167968 w 4587867"/>
                <a:gd name="connsiteY78" fmla="*/ 36105 h 999163"/>
                <a:gd name="connsiteX79" fmla="*/ 167968 w 4587867"/>
                <a:gd name="connsiteY79" fmla="*/ 246819 h 999163"/>
                <a:gd name="connsiteX80" fmla="*/ 167968 w 4587867"/>
                <a:gd name="connsiteY80" fmla="*/ 457518 h 999163"/>
                <a:gd name="connsiteX81" fmla="*/ 223957 w 4587867"/>
                <a:gd name="connsiteY81" fmla="*/ 457518 h 999163"/>
                <a:gd name="connsiteX82" fmla="*/ 279946 w 4587867"/>
                <a:gd name="connsiteY82" fmla="*/ 457518 h 999163"/>
                <a:gd name="connsiteX83" fmla="*/ 279946 w 4587867"/>
                <a:gd name="connsiteY83" fmla="*/ 277652 h 999163"/>
                <a:gd name="connsiteX84" fmla="*/ 282947 w 4587867"/>
                <a:gd name="connsiteY84" fmla="*/ 83832 h 999163"/>
                <a:gd name="connsiteX85" fmla="*/ 314201 w 4587867"/>
                <a:gd name="connsiteY85" fmla="*/ 41254 h 999163"/>
                <a:gd name="connsiteX86" fmla="*/ 352031 w 4587867"/>
                <a:gd name="connsiteY86" fmla="*/ 33868 h 999163"/>
                <a:gd name="connsiteX87" fmla="*/ 377927 w 4587867"/>
                <a:gd name="connsiteY87" fmla="*/ 32649 h 999163"/>
                <a:gd name="connsiteX88" fmla="*/ 377927 w 4587867"/>
                <a:gd name="connsiteY88" fmla="*/ 16243 h 999163"/>
                <a:gd name="connsiteX89" fmla="*/ 377927 w 4587867"/>
                <a:gd name="connsiteY89" fmla="*/ -163 h 999163"/>
                <a:gd name="connsiteX90" fmla="*/ 461910 w 4587867"/>
                <a:gd name="connsiteY90" fmla="*/ -163 h 999163"/>
                <a:gd name="connsiteX91" fmla="*/ 545894 w 4587867"/>
                <a:gd name="connsiteY91" fmla="*/ -163 h 999163"/>
                <a:gd name="connsiteX92" fmla="*/ 545894 w 4587867"/>
                <a:gd name="connsiteY92" fmla="*/ 16286 h 999163"/>
                <a:gd name="connsiteX93" fmla="*/ 545894 w 4587867"/>
                <a:gd name="connsiteY93" fmla="*/ 32735 h 999163"/>
                <a:gd name="connsiteX94" fmla="*/ 578787 w 4587867"/>
                <a:gd name="connsiteY94" fmla="*/ 33825 h 999163"/>
                <a:gd name="connsiteX95" fmla="*/ 637565 w 4587867"/>
                <a:gd name="connsiteY95" fmla="*/ 52583 h 999163"/>
                <a:gd name="connsiteX96" fmla="*/ 657338 w 4587867"/>
                <a:gd name="connsiteY96" fmla="*/ 200067 h 999163"/>
                <a:gd name="connsiteX97" fmla="*/ 658203 w 4587867"/>
                <a:gd name="connsiteY97" fmla="*/ 317979 h 999163"/>
                <a:gd name="connsiteX98" fmla="*/ 616046 w 4587867"/>
                <a:gd name="connsiteY98" fmla="*/ 317979 h 999163"/>
                <a:gd name="connsiteX99" fmla="*/ 573888 w 4587867"/>
                <a:gd name="connsiteY99" fmla="*/ 317979 h 999163"/>
                <a:gd name="connsiteX100" fmla="*/ 573888 w 4587867"/>
                <a:gd name="connsiteY100" fmla="*/ 211927 h 999163"/>
                <a:gd name="connsiteX101" fmla="*/ 573888 w 4587867"/>
                <a:gd name="connsiteY101" fmla="*/ 105875 h 999163"/>
                <a:gd name="connsiteX102" fmla="*/ 468909 w 4587867"/>
                <a:gd name="connsiteY102" fmla="*/ 105875 h 999163"/>
                <a:gd name="connsiteX103" fmla="*/ 363930 w 4587867"/>
                <a:gd name="connsiteY103" fmla="*/ 105875 h 999163"/>
                <a:gd name="connsiteX104" fmla="*/ 363930 w 4587867"/>
                <a:gd name="connsiteY104" fmla="*/ 281696 h 999163"/>
                <a:gd name="connsiteX105" fmla="*/ 363930 w 4587867"/>
                <a:gd name="connsiteY105" fmla="*/ 457518 h 999163"/>
                <a:gd name="connsiteX106" fmla="*/ 568290 w 4587867"/>
                <a:gd name="connsiteY106" fmla="*/ 457518 h 999163"/>
                <a:gd name="connsiteX107" fmla="*/ 772650 w 4587867"/>
                <a:gd name="connsiteY107" fmla="*/ 457518 h 999163"/>
                <a:gd name="connsiteX108" fmla="*/ 772650 w 4587867"/>
                <a:gd name="connsiteY108" fmla="*/ 246819 h 999163"/>
                <a:gd name="connsiteX109" fmla="*/ 772650 w 4587867"/>
                <a:gd name="connsiteY109" fmla="*/ 36105 h 999163"/>
                <a:gd name="connsiteX110" fmla="*/ 925220 w 4587867"/>
                <a:gd name="connsiteY110" fmla="*/ 36105 h 999163"/>
                <a:gd name="connsiteX111" fmla="*/ 1077795 w 4587867"/>
                <a:gd name="connsiteY111" fmla="*/ 36105 h 999163"/>
                <a:gd name="connsiteX112" fmla="*/ 1077795 w 4587867"/>
                <a:gd name="connsiteY112" fmla="*/ 72388 h 999163"/>
                <a:gd name="connsiteX113" fmla="*/ 1077795 w 4587867"/>
                <a:gd name="connsiteY113" fmla="*/ 108671 h 999163"/>
                <a:gd name="connsiteX114" fmla="*/ 965812 w 4587867"/>
                <a:gd name="connsiteY114" fmla="*/ 108671 h 999163"/>
                <a:gd name="connsiteX115" fmla="*/ 853834 w 4587867"/>
                <a:gd name="connsiteY115" fmla="*/ 108671 h 999163"/>
                <a:gd name="connsiteX116" fmla="*/ 853834 w 4587867"/>
                <a:gd name="connsiteY116" fmla="*/ 283087 h 999163"/>
                <a:gd name="connsiteX117" fmla="*/ 853834 w 4587867"/>
                <a:gd name="connsiteY117" fmla="*/ 457518 h 999163"/>
                <a:gd name="connsiteX118" fmla="*/ 897041 w 4587867"/>
                <a:gd name="connsiteY118" fmla="*/ 457518 h 999163"/>
                <a:gd name="connsiteX119" fmla="*/ 1001170 w 4587867"/>
                <a:gd name="connsiteY119" fmla="*/ 442130 h 999163"/>
                <a:gd name="connsiteX120" fmla="*/ 1070790 w 4587867"/>
                <a:gd name="connsiteY120" fmla="*/ 405416 h 999163"/>
                <a:gd name="connsiteX121" fmla="*/ 1134288 w 4587867"/>
                <a:gd name="connsiteY121" fmla="*/ 384952 h 999163"/>
                <a:gd name="connsiteX122" fmla="*/ 1156169 w 4587867"/>
                <a:gd name="connsiteY122" fmla="*/ 384952 h 999163"/>
                <a:gd name="connsiteX123" fmla="*/ 1156169 w 4587867"/>
                <a:gd name="connsiteY123" fmla="*/ 419213 h 999163"/>
                <a:gd name="connsiteX124" fmla="*/ 1156169 w 4587867"/>
                <a:gd name="connsiteY124" fmla="*/ 453474 h 999163"/>
                <a:gd name="connsiteX125" fmla="*/ 1144272 w 4587867"/>
                <a:gd name="connsiteY125" fmla="*/ 458980 h 999163"/>
                <a:gd name="connsiteX126" fmla="*/ 1120535 w 4587867"/>
                <a:gd name="connsiteY126" fmla="*/ 497486 h 999163"/>
                <a:gd name="connsiteX127" fmla="*/ 1144315 w 4587867"/>
                <a:gd name="connsiteY127" fmla="*/ 531475 h 999163"/>
                <a:gd name="connsiteX128" fmla="*/ 1155967 w 4587867"/>
                <a:gd name="connsiteY128" fmla="*/ 537053 h 999163"/>
                <a:gd name="connsiteX129" fmla="*/ 1156068 w 4587867"/>
                <a:gd name="connsiteY129" fmla="*/ 573006 h 999163"/>
                <a:gd name="connsiteX130" fmla="*/ 1156169 w 4587867"/>
                <a:gd name="connsiteY130" fmla="*/ 608959 h 999163"/>
                <a:gd name="connsiteX131" fmla="*/ 1128678 w 4587867"/>
                <a:gd name="connsiteY131" fmla="*/ 607640 h 999163"/>
                <a:gd name="connsiteX132" fmla="*/ 1086643 w 4587867"/>
                <a:gd name="connsiteY132" fmla="*/ 598433 h 999163"/>
                <a:gd name="connsiteX133" fmla="*/ 1062403 w 4587867"/>
                <a:gd name="connsiteY133" fmla="*/ 578757 h 999163"/>
                <a:gd name="connsiteX134" fmla="*/ 1028251 w 4587867"/>
                <a:gd name="connsiteY134" fmla="*/ 556758 h 999163"/>
                <a:gd name="connsiteX135" fmla="*/ 907020 w 4587867"/>
                <a:gd name="connsiteY135" fmla="*/ 534486 h 999163"/>
                <a:gd name="connsiteX136" fmla="*/ 855231 w 4587867"/>
                <a:gd name="connsiteY136" fmla="*/ 534257 h 999163"/>
                <a:gd name="connsiteX137" fmla="*/ 855231 w 4587867"/>
                <a:gd name="connsiteY137" fmla="*/ 717062 h 999163"/>
                <a:gd name="connsiteX138" fmla="*/ 855231 w 4587867"/>
                <a:gd name="connsiteY138" fmla="*/ 899853 h 999163"/>
                <a:gd name="connsiteX139" fmla="*/ 967909 w 4587867"/>
                <a:gd name="connsiteY139" fmla="*/ 900585 h 999163"/>
                <a:gd name="connsiteX140" fmla="*/ 1080586 w 4587867"/>
                <a:gd name="connsiteY140" fmla="*/ 901316 h 999163"/>
                <a:gd name="connsiteX141" fmla="*/ 1080586 w 4587867"/>
                <a:gd name="connsiteY141" fmla="*/ 937556 h 999163"/>
                <a:gd name="connsiteX142" fmla="*/ 1080586 w 4587867"/>
                <a:gd name="connsiteY142" fmla="*/ 973810 h 999163"/>
                <a:gd name="connsiteX143" fmla="*/ 926618 w 4587867"/>
                <a:gd name="connsiteY143" fmla="*/ 973810 h 999163"/>
                <a:gd name="connsiteX144" fmla="*/ 772648 w 4587867"/>
                <a:gd name="connsiteY144" fmla="*/ 973810 h 999163"/>
                <a:gd name="connsiteX145" fmla="*/ 772648 w 4587867"/>
                <a:gd name="connsiteY145" fmla="*/ 751940 h 999163"/>
                <a:gd name="connsiteX146" fmla="*/ 772648 w 4587867"/>
                <a:gd name="connsiteY146" fmla="*/ 530083 h 999163"/>
                <a:gd name="connsiteX147" fmla="*/ 568290 w 4587867"/>
                <a:gd name="connsiteY147" fmla="*/ 530083 h 999163"/>
                <a:gd name="connsiteX148" fmla="*/ 363930 w 4587867"/>
                <a:gd name="connsiteY148" fmla="*/ 530083 h 999163"/>
                <a:gd name="connsiteX149" fmla="*/ 363930 w 4587867"/>
                <a:gd name="connsiteY149" fmla="*/ 714266 h 999163"/>
                <a:gd name="connsiteX150" fmla="*/ 363930 w 4587867"/>
                <a:gd name="connsiteY150" fmla="*/ 898462 h 999163"/>
                <a:gd name="connsiteX151" fmla="*/ 468909 w 4587867"/>
                <a:gd name="connsiteY151" fmla="*/ 898462 h 999163"/>
                <a:gd name="connsiteX152" fmla="*/ 573888 w 4587867"/>
                <a:gd name="connsiteY152" fmla="*/ 898462 h 999163"/>
                <a:gd name="connsiteX153" fmla="*/ 573888 w 4587867"/>
                <a:gd name="connsiteY153" fmla="*/ 782644 h 999163"/>
                <a:gd name="connsiteX154" fmla="*/ 573888 w 4587867"/>
                <a:gd name="connsiteY154" fmla="*/ 666826 h 999163"/>
                <a:gd name="connsiteX155" fmla="*/ 616036 w 4587867"/>
                <a:gd name="connsiteY155" fmla="*/ 666826 h 999163"/>
                <a:gd name="connsiteX156" fmla="*/ 658181 w 4587867"/>
                <a:gd name="connsiteY156" fmla="*/ 666826 h 999163"/>
                <a:gd name="connsiteX157" fmla="*/ 657327 w 4587867"/>
                <a:gd name="connsiteY157" fmla="*/ 794504 h 999163"/>
                <a:gd name="connsiteX158" fmla="*/ 650429 w 4587867"/>
                <a:gd name="connsiteY158" fmla="*/ 933340 h 999163"/>
                <a:gd name="connsiteX159" fmla="*/ 618680 w 4587867"/>
                <a:gd name="connsiteY159" fmla="*/ 964417 h 999163"/>
                <a:gd name="connsiteX160" fmla="*/ 470309 w 4587867"/>
                <a:gd name="connsiteY160" fmla="*/ 969623 h 999163"/>
                <a:gd name="connsiteX161" fmla="*/ 300919 w 4587867"/>
                <a:gd name="connsiteY161" fmla="*/ 952299 h 999163"/>
                <a:gd name="connsiteX162" fmla="*/ 280539 w 4587867"/>
                <a:gd name="connsiteY162" fmla="*/ 726126 h 999163"/>
                <a:gd name="connsiteX163" fmla="*/ 279732 w 4587867"/>
                <a:gd name="connsiteY163" fmla="*/ 530083 h 999163"/>
                <a:gd name="connsiteX164" fmla="*/ 223849 w 4587867"/>
                <a:gd name="connsiteY164" fmla="*/ 530083 h 999163"/>
                <a:gd name="connsiteX165" fmla="*/ 167968 w 4587867"/>
                <a:gd name="connsiteY165" fmla="*/ 530083 h 999163"/>
                <a:gd name="connsiteX166" fmla="*/ 167968 w 4587867"/>
                <a:gd name="connsiteY166" fmla="*/ 751940 h 999163"/>
                <a:gd name="connsiteX167" fmla="*/ 167968 w 4587867"/>
                <a:gd name="connsiteY167" fmla="*/ 973810 h 999163"/>
                <a:gd name="connsiteX168" fmla="*/ 83985 w 4587867"/>
                <a:gd name="connsiteY168" fmla="*/ 973810 h 999163"/>
                <a:gd name="connsiteX169" fmla="*/ 1 w 4587867"/>
                <a:gd name="connsiteY169" fmla="*/ 973810 h 999163"/>
                <a:gd name="connsiteX170" fmla="*/ 137272 w 4587867"/>
                <a:gd name="connsiteY170" fmla="*/ 509102 h 999163"/>
                <a:gd name="connsiteX171" fmla="*/ 127237 w 4587867"/>
                <a:gd name="connsiteY171" fmla="*/ 465893 h 999163"/>
                <a:gd name="connsiteX172" fmla="*/ 109250 w 4587867"/>
                <a:gd name="connsiteY172" fmla="*/ 507826 h 999163"/>
                <a:gd name="connsiteX173" fmla="*/ 137272 w 4587867"/>
                <a:gd name="connsiteY173" fmla="*/ 509088 h 999163"/>
                <a:gd name="connsiteX174" fmla="*/ 2174127 w 4587867"/>
                <a:gd name="connsiteY174" fmla="*/ 958437 h 999163"/>
                <a:gd name="connsiteX175" fmla="*/ 2179738 w 4587867"/>
                <a:gd name="connsiteY175" fmla="*/ 954565 h 999163"/>
                <a:gd name="connsiteX176" fmla="*/ 2182687 w 4587867"/>
                <a:gd name="connsiteY176" fmla="*/ 973810 h 999163"/>
                <a:gd name="connsiteX177" fmla="*/ 2174127 w 4587867"/>
                <a:gd name="connsiteY177" fmla="*/ 958437 h 999163"/>
                <a:gd name="connsiteX178" fmla="*/ 1125383 w 4587867"/>
                <a:gd name="connsiteY178" fmla="*/ 892884 h 999163"/>
                <a:gd name="connsiteX179" fmla="*/ 1125383 w 4587867"/>
                <a:gd name="connsiteY179" fmla="*/ 814739 h 999163"/>
                <a:gd name="connsiteX180" fmla="*/ 1158413 w 4587867"/>
                <a:gd name="connsiteY180" fmla="*/ 814739 h 999163"/>
                <a:gd name="connsiteX181" fmla="*/ 1194808 w 4587867"/>
                <a:gd name="connsiteY181" fmla="*/ 818081 h 999163"/>
                <a:gd name="connsiteX182" fmla="*/ 1198160 w 4587867"/>
                <a:gd name="connsiteY182" fmla="*/ 865435 h 999163"/>
                <a:gd name="connsiteX183" fmla="*/ 1167562 w 4587867"/>
                <a:gd name="connsiteY183" fmla="*/ 915199 h 999163"/>
                <a:gd name="connsiteX184" fmla="*/ 1147782 w 4587867"/>
                <a:gd name="connsiteY184" fmla="*/ 915199 h 999163"/>
                <a:gd name="connsiteX185" fmla="*/ 1147782 w 4587867"/>
                <a:gd name="connsiteY185" fmla="*/ 943106 h 999163"/>
                <a:gd name="connsiteX186" fmla="*/ 1147782 w 4587867"/>
                <a:gd name="connsiteY186" fmla="*/ 971014 h 999163"/>
                <a:gd name="connsiteX187" fmla="*/ 1136575 w 4587867"/>
                <a:gd name="connsiteY187" fmla="*/ 971014 h 999163"/>
                <a:gd name="connsiteX188" fmla="*/ 1125383 w 4587867"/>
                <a:gd name="connsiteY188" fmla="*/ 971014 h 999163"/>
                <a:gd name="connsiteX189" fmla="*/ 1175776 w 4587867"/>
                <a:gd name="connsiteY189" fmla="*/ 864976 h 999163"/>
                <a:gd name="connsiteX190" fmla="*/ 1175776 w 4587867"/>
                <a:gd name="connsiteY190" fmla="*/ 837068 h 999163"/>
                <a:gd name="connsiteX191" fmla="*/ 1161779 w 4587867"/>
                <a:gd name="connsiteY191" fmla="*/ 837068 h 999163"/>
                <a:gd name="connsiteX192" fmla="*/ 1147782 w 4587867"/>
                <a:gd name="connsiteY192" fmla="*/ 837068 h 999163"/>
                <a:gd name="connsiteX193" fmla="*/ 1147782 w 4587867"/>
                <a:gd name="connsiteY193" fmla="*/ 864976 h 999163"/>
                <a:gd name="connsiteX194" fmla="*/ 1147782 w 4587867"/>
                <a:gd name="connsiteY194" fmla="*/ 892884 h 999163"/>
                <a:gd name="connsiteX195" fmla="*/ 1161779 w 4587867"/>
                <a:gd name="connsiteY195" fmla="*/ 892884 h 999163"/>
                <a:gd name="connsiteX196" fmla="*/ 1175776 w 4587867"/>
                <a:gd name="connsiteY196" fmla="*/ 892884 h 999163"/>
                <a:gd name="connsiteX197" fmla="*/ 1881235 w 4587867"/>
                <a:gd name="connsiteY197" fmla="*/ 968332 h 999163"/>
                <a:gd name="connsiteX198" fmla="*/ 1895434 w 4587867"/>
                <a:gd name="connsiteY198" fmla="*/ 934745 h 999163"/>
                <a:gd name="connsiteX199" fmla="*/ 1892039 w 4587867"/>
                <a:gd name="connsiteY199" fmla="*/ 955425 h 999163"/>
                <a:gd name="connsiteX200" fmla="*/ 1881235 w 4587867"/>
                <a:gd name="connsiteY200" fmla="*/ 968332 h 999163"/>
                <a:gd name="connsiteX201" fmla="*/ 2192656 w 4587867"/>
                <a:gd name="connsiteY201" fmla="*/ 952069 h 999163"/>
                <a:gd name="connsiteX202" fmla="*/ 2188801 w 4587867"/>
                <a:gd name="connsiteY202" fmla="*/ 931949 h 999163"/>
                <a:gd name="connsiteX203" fmla="*/ 2203172 w 4587867"/>
                <a:gd name="connsiteY203" fmla="*/ 964417 h 999163"/>
                <a:gd name="connsiteX204" fmla="*/ 2192656 w 4587867"/>
                <a:gd name="connsiteY204" fmla="*/ 952069 h 999163"/>
                <a:gd name="connsiteX205" fmla="*/ 1863483 w 4587867"/>
                <a:gd name="connsiteY205" fmla="*/ 963370 h 999163"/>
                <a:gd name="connsiteX206" fmla="*/ 1877667 w 4587867"/>
                <a:gd name="connsiteY206" fmla="*/ 929167 h 999163"/>
                <a:gd name="connsiteX207" fmla="*/ 1870791 w 4587867"/>
                <a:gd name="connsiteY207" fmla="*/ 954120 h 999163"/>
                <a:gd name="connsiteX208" fmla="*/ 1863483 w 4587867"/>
                <a:gd name="connsiteY208" fmla="*/ 963370 h 999163"/>
                <a:gd name="connsiteX209" fmla="*/ 1447320 w 4587867"/>
                <a:gd name="connsiteY209" fmla="*/ 507754 h 999163"/>
                <a:gd name="connsiteX210" fmla="*/ 1447320 w 4587867"/>
                <a:gd name="connsiteY210" fmla="*/ 52856 h 999163"/>
                <a:gd name="connsiteX211" fmla="*/ 1461317 w 4587867"/>
                <a:gd name="connsiteY211" fmla="*/ 52856 h 999163"/>
                <a:gd name="connsiteX212" fmla="*/ 1475315 w 4587867"/>
                <a:gd name="connsiteY212" fmla="*/ 52856 h 999163"/>
                <a:gd name="connsiteX213" fmla="*/ 1475315 w 4587867"/>
                <a:gd name="connsiteY213" fmla="*/ 507754 h 999163"/>
                <a:gd name="connsiteX214" fmla="*/ 1475315 w 4587867"/>
                <a:gd name="connsiteY214" fmla="*/ 962653 h 999163"/>
                <a:gd name="connsiteX215" fmla="*/ 1461317 w 4587867"/>
                <a:gd name="connsiteY215" fmla="*/ 962653 h 999163"/>
                <a:gd name="connsiteX216" fmla="*/ 1447320 w 4587867"/>
                <a:gd name="connsiteY216" fmla="*/ 962653 h 999163"/>
                <a:gd name="connsiteX217" fmla="*/ 2210580 w 4587867"/>
                <a:gd name="connsiteY217" fmla="*/ 944110 h 999163"/>
                <a:gd name="connsiteX218" fmla="*/ 2205488 w 4587867"/>
                <a:gd name="connsiteY218" fmla="*/ 925725 h 999163"/>
                <a:gd name="connsiteX219" fmla="*/ 2215443 w 4587867"/>
                <a:gd name="connsiteY219" fmla="*/ 939019 h 999163"/>
                <a:gd name="connsiteX220" fmla="*/ 2220550 w 4587867"/>
                <a:gd name="connsiteY220" fmla="*/ 959857 h 999163"/>
                <a:gd name="connsiteX221" fmla="*/ 2210580 w 4587867"/>
                <a:gd name="connsiteY221" fmla="*/ 944110 h 999163"/>
                <a:gd name="connsiteX222" fmla="*/ 1850435 w 4587867"/>
                <a:gd name="connsiteY222" fmla="*/ 937527 h 999163"/>
                <a:gd name="connsiteX223" fmla="*/ 1861670 w 4587867"/>
                <a:gd name="connsiteY223" fmla="*/ 920792 h 999163"/>
                <a:gd name="connsiteX224" fmla="*/ 1856851 w 4587867"/>
                <a:gd name="connsiteY224" fmla="*/ 938861 h 999163"/>
                <a:gd name="connsiteX225" fmla="*/ 1845616 w 4587867"/>
                <a:gd name="connsiteY225" fmla="*/ 954278 h 999163"/>
                <a:gd name="connsiteX226" fmla="*/ 1850435 w 4587867"/>
                <a:gd name="connsiteY226" fmla="*/ 937527 h 999163"/>
                <a:gd name="connsiteX227" fmla="*/ 2234619 w 4587867"/>
                <a:gd name="connsiteY227" fmla="*/ 947968 h 999163"/>
                <a:gd name="connsiteX228" fmla="*/ 2225671 w 4587867"/>
                <a:gd name="connsiteY228" fmla="*/ 932307 h 999163"/>
                <a:gd name="connsiteX229" fmla="*/ 2233281 w 4587867"/>
                <a:gd name="connsiteY229" fmla="*/ 931920 h 999163"/>
                <a:gd name="connsiteX230" fmla="*/ 2239899 w 4587867"/>
                <a:gd name="connsiteY230" fmla="*/ 949889 h 999163"/>
                <a:gd name="connsiteX231" fmla="*/ 2234619 w 4587867"/>
                <a:gd name="connsiteY231" fmla="*/ 947968 h 999163"/>
                <a:gd name="connsiteX232" fmla="*/ 1825246 w 4587867"/>
                <a:gd name="connsiteY232" fmla="*/ 943106 h 999163"/>
                <a:gd name="connsiteX233" fmla="*/ 1844307 w 4587867"/>
                <a:gd name="connsiteY233" fmla="*/ 912459 h 999163"/>
                <a:gd name="connsiteX234" fmla="*/ 1839013 w 4587867"/>
                <a:gd name="connsiteY234" fmla="*/ 929152 h 999163"/>
                <a:gd name="connsiteX235" fmla="*/ 1825246 w 4587867"/>
                <a:gd name="connsiteY235" fmla="*/ 943106 h 999163"/>
                <a:gd name="connsiteX236" fmla="*/ 2245235 w 4587867"/>
                <a:gd name="connsiteY236" fmla="*/ 925667 h 999163"/>
                <a:gd name="connsiteX237" fmla="*/ 2239352 w 4587867"/>
                <a:gd name="connsiteY237" fmla="*/ 906838 h 999163"/>
                <a:gd name="connsiteX238" fmla="*/ 2259161 w 4587867"/>
                <a:gd name="connsiteY238" fmla="*/ 938560 h 999163"/>
                <a:gd name="connsiteX239" fmla="*/ 2245235 w 4587867"/>
                <a:gd name="connsiteY239" fmla="*/ 925667 h 999163"/>
                <a:gd name="connsiteX240" fmla="*/ 1811781 w 4587867"/>
                <a:gd name="connsiteY240" fmla="*/ 924033 h 999163"/>
                <a:gd name="connsiteX241" fmla="*/ 1828756 w 4587867"/>
                <a:gd name="connsiteY241" fmla="*/ 902937 h 999163"/>
                <a:gd name="connsiteX242" fmla="*/ 1809450 w 4587867"/>
                <a:gd name="connsiteY242" fmla="*/ 934745 h 999163"/>
                <a:gd name="connsiteX243" fmla="*/ 1811781 w 4587867"/>
                <a:gd name="connsiteY243" fmla="*/ 924033 h 999163"/>
                <a:gd name="connsiteX244" fmla="*/ 2261232 w 4587867"/>
                <a:gd name="connsiteY244" fmla="*/ 915199 h 999163"/>
                <a:gd name="connsiteX245" fmla="*/ 2254658 w 4587867"/>
                <a:gd name="connsiteY245" fmla="*/ 898462 h 999163"/>
                <a:gd name="connsiteX246" fmla="*/ 2275949 w 4587867"/>
                <a:gd name="connsiteY246" fmla="*/ 928708 h 999163"/>
                <a:gd name="connsiteX247" fmla="*/ 2261232 w 4587867"/>
                <a:gd name="connsiteY247" fmla="*/ 915199 h 999163"/>
                <a:gd name="connsiteX248" fmla="*/ 1799021 w 4587867"/>
                <a:gd name="connsiteY248" fmla="*/ 908229 h 999163"/>
                <a:gd name="connsiteX249" fmla="*/ 1814039 w 4587867"/>
                <a:gd name="connsiteY249" fmla="*/ 894719 h 999163"/>
                <a:gd name="connsiteX250" fmla="*/ 1792734 w 4587867"/>
                <a:gd name="connsiteY250" fmla="*/ 923574 h 999163"/>
                <a:gd name="connsiteX251" fmla="*/ 1799021 w 4587867"/>
                <a:gd name="connsiteY251" fmla="*/ 908229 h 999163"/>
                <a:gd name="connsiteX252" fmla="*/ 2278049 w 4587867"/>
                <a:gd name="connsiteY252" fmla="*/ 905532 h 999163"/>
                <a:gd name="connsiteX253" fmla="*/ 2270123 w 4587867"/>
                <a:gd name="connsiteY253" fmla="*/ 887291 h 999163"/>
                <a:gd name="connsiteX254" fmla="*/ 2291025 w 4587867"/>
                <a:gd name="connsiteY254" fmla="*/ 918038 h 999163"/>
                <a:gd name="connsiteX255" fmla="*/ 2278049 w 4587867"/>
                <a:gd name="connsiteY255" fmla="*/ 905532 h 999163"/>
                <a:gd name="connsiteX256" fmla="*/ 1774019 w 4587867"/>
                <a:gd name="connsiteY256" fmla="*/ 908731 h 999163"/>
                <a:gd name="connsiteX257" fmla="*/ 1798028 w 4587867"/>
                <a:gd name="connsiteY257" fmla="*/ 881382 h 999163"/>
                <a:gd name="connsiteX258" fmla="*/ 1775515 w 4587867"/>
                <a:gd name="connsiteY258" fmla="*/ 912416 h 999163"/>
                <a:gd name="connsiteX259" fmla="*/ 1774019 w 4587867"/>
                <a:gd name="connsiteY259" fmla="*/ 908731 h 999163"/>
                <a:gd name="connsiteX260" fmla="*/ 2295269 w 4587867"/>
                <a:gd name="connsiteY260" fmla="*/ 894963 h 999163"/>
                <a:gd name="connsiteX261" fmla="*/ 2283487 w 4587867"/>
                <a:gd name="connsiteY261" fmla="*/ 879618 h 999163"/>
                <a:gd name="connsiteX262" fmla="*/ 2284839 w 4587867"/>
                <a:gd name="connsiteY262" fmla="*/ 876133 h 999163"/>
                <a:gd name="connsiteX263" fmla="*/ 2309539 w 4587867"/>
                <a:gd name="connsiteY263" fmla="*/ 905045 h 999163"/>
                <a:gd name="connsiteX264" fmla="*/ 2295269 w 4587867"/>
                <a:gd name="connsiteY264" fmla="*/ 894963 h 999163"/>
                <a:gd name="connsiteX265" fmla="*/ 1758050 w 4587867"/>
                <a:gd name="connsiteY265" fmla="*/ 898821 h 999163"/>
                <a:gd name="connsiteX266" fmla="*/ 1783628 w 4587867"/>
                <a:gd name="connsiteY266" fmla="*/ 869393 h 999163"/>
                <a:gd name="connsiteX267" fmla="*/ 1783858 w 4587867"/>
                <a:gd name="connsiteY267" fmla="*/ 874283 h 999163"/>
                <a:gd name="connsiteX268" fmla="*/ 1758050 w 4587867"/>
                <a:gd name="connsiteY268" fmla="*/ 898821 h 999163"/>
                <a:gd name="connsiteX269" fmla="*/ 2309597 w 4587867"/>
                <a:gd name="connsiteY269" fmla="*/ 881784 h 999163"/>
                <a:gd name="connsiteX270" fmla="*/ 2299671 w 4587867"/>
                <a:gd name="connsiteY270" fmla="*/ 865091 h 999163"/>
                <a:gd name="connsiteX271" fmla="*/ 2322889 w 4587867"/>
                <a:gd name="connsiteY271" fmla="*/ 887721 h 999163"/>
                <a:gd name="connsiteX272" fmla="*/ 2323983 w 4587867"/>
                <a:gd name="connsiteY272" fmla="*/ 894002 h 999163"/>
                <a:gd name="connsiteX273" fmla="*/ 2309597 w 4587867"/>
                <a:gd name="connsiteY273" fmla="*/ 881784 h 999163"/>
                <a:gd name="connsiteX274" fmla="*/ 1741723 w 4587867"/>
                <a:gd name="connsiteY274" fmla="*/ 884810 h 999163"/>
                <a:gd name="connsiteX275" fmla="*/ 1769387 w 4587867"/>
                <a:gd name="connsiteY275" fmla="*/ 858436 h 999163"/>
                <a:gd name="connsiteX276" fmla="*/ 1743665 w 4587867"/>
                <a:gd name="connsiteY276" fmla="*/ 887291 h 999163"/>
                <a:gd name="connsiteX277" fmla="*/ 1741723 w 4587867"/>
                <a:gd name="connsiteY277" fmla="*/ 884810 h 999163"/>
                <a:gd name="connsiteX278" fmla="*/ 2323781 w 4587867"/>
                <a:gd name="connsiteY278" fmla="*/ 868762 h 999163"/>
                <a:gd name="connsiteX279" fmla="*/ 2314905 w 4587867"/>
                <a:gd name="connsiteY279" fmla="*/ 851022 h 999163"/>
                <a:gd name="connsiteX280" fmla="*/ 2340339 w 4587867"/>
                <a:gd name="connsiteY280" fmla="*/ 879317 h 999163"/>
                <a:gd name="connsiteX281" fmla="*/ 2323781 w 4587867"/>
                <a:gd name="connsiteY281" fmla="*/ 868762 h 999163"/>
                <a:gd name="connsiteX282" fmla="*/ 1729135 w 4587867"/>
                <a:gd name="connsiteY282" fmla="*/ 871315 h 999163"/>
                <a:gd name="connsiteX283" fmla="*/ 1754368 w 4587867"/>
                <a:gd name="connsiteY283" fmla="*/ 846404 h 999163"/>
                <a:gd name="connsiteX284" fmla="*/ 1743579 w 4587867"/>
                <a:gd name="connsiteY284" fmla="*/ 861190 h 999163"/>
                <a:gd name="connsiteX285" fmla="*/ 1729135 w 4587867"/>
                <a:gd name="connsiteY285" fmla="*/ 871315 h 999163"/>
                <a:gd name="connsiteX286" fmla="*/ 2336671 w 4587867"/>
                <a:gd name="connsiteY286" fmla="*/ 854335 h 999163"/>
                <a:gd name="connsiteX287" fmla="*/ 2325220 w 4587867"/>
                <a:gd name="connsiteY287" fmla="*/ 839119 h 999163"/>
                <a:gd name="connsiteX288" fmla="*/ 2354336 w 4587867"/>
                <a:gd name="connsiteY288" fmla="*/ 864015 h 999163"/>
                <a:gd name="connsiteX289" fmla="*/ 2336671 w 4587867"/>
                <a:gd name="connsiteY289" fmla="*/ 854335 h 999163"/>
                <a:gd name="connsiteX290" fmla="*/ 1714879 w 4587867"/>
                <a:gd name="connsiteY290" fmla="*/ 856945 h 999163"/>
                <a:gd name="connsiteX291" fmla="*/ 1741191 w 4587867"/>
                <a:gd name="connsiteY291" fmla="*/ 831475 h 999163"/>
                <a:gd name="connsiteX292" fmla="*/ 1730243 w 4587867"/>
                <a:gd name="connsiteY292" fmla="*/ 847810 h 999163"/>
                <a:gd name="connsiteX293" fmla="*/ 1714879 w 4587867"/>
                <a:gd name="connsiteY293" fmla="*/ 856945 h 999163"/>
                <a:gd name="connsiteX294" fmla="*/ 2349258 w 4587867"/>
                <a:gd name="connsiteY294" fmla="*/ 838990 h 999163"/>
                <a:gd name="connsiteX295" fmla="*/ 2339217 w 4587867"/>
                <a:gd name="connsiteY295" fmla="*/ 825165 h 999163"/>
                <a:gd name="connsiteX296" fmla="*/ 2368334 w 4587867"/>
                <a:gd name="connsiteY296" fmla="*/ 848928 h 999163"/>
                <a:gd name="connsiteX297" fmla="*/ 2349258 w 4587867"/>
                <a:gd name="connsiteY297" fmla="*/ 838990 h 999163"/>
                <a:gd name="connsiteX298" fmla="*/ 1700724 w 4587867"/>
                <a:gd name="connsiteY298" fmla="*/ 842733 h 999163"/>
                <a:gd name="connsiteX299" fmla="*/ 1709355 w 4587867"/>
                <a:gd name="connsiteY299" fmla="*/ 830816 h 999163"/>
                <a:gd name="connsiteX300" fmla="*/ 1731250 w 4587867"/>
                <a:gd name="connsiteY300" fmla="*/ 817177 h 999163"/>
                <a:gd name="connsiteX301" fmla="*/ 1717627 w 4587867"/>
                <a:gd name="connsiteY301" fmla="*/ 832608 h 999163"/>
                <a:gd name="connsiteX302" fmla="*/ 1700724 w 4587867"/>
                <a:gd name="connsiteY302" fmla="*/ 842733 h 999163"/>
                <a:gd name="connsiteX303" fmla="*/ 2019798 w 4587867"/>
                <a:gd name="connsiteY303" fmla="*/ 828951 h 999163"/>
                <a:gd name="connsiteX304" fmla="*/ 1989012 w 4587867"/>
                <a:gd name="connsiteY304" fmla="*/ 818482 h 999163"/>
                <a:gd name="connsiteX305" fmla="*/ 1988149 w 4587867"/>
                <a:gd name="connsiteY305" fmla="*/ 808486 h 999163"/>
                <a:gd name="connsiteX306" fmla="*/ 1987301 w 4587867"/>
                <a:gd name="connsiteY306" fmla="*/ 798491 h 999163"/>
                <a:gd name="connsiteX307" fmla="*/ 2020344 w 4587867"/>
                <a:gd name="connsiteY307" fmla="*/ 790861 h 999163"/>
                <a:gd name="connsiteX308" fmla="*/ 2055575 w 4587867"/>
                <a:gd name="connsiteY308" fmla="*/ 780149 h 999163"/>
                <a:gd name="connsiteX309" fmla="*/ 2055992 w 4587867"/>
                <a:gd name="connsiteY309" fmla="*/ 750549 h 999163"/>
                <a:gd name="connsiteX310" fmla="*/ 2049116 w 4587867"/>
                <a:gd name="connsiteY310" fmla="*/ 718726 h 999163"/>
                <a:gd name="connsiteX311" fmla="*/ 2030242 w 4587867"/>
                <a:gd name="connsiteY311" fmla="*/ 719314 h 999163"/>
                <a:gd name="connsiteX312" fmla="*/ 1986135 w 4587867"/>
                <a:gd name="connsiteY312" fmla="*/ 728191 h 999163"/>
                <a:gd name="connsiteX313" fmla="*/ 1961708 w 4587867"/>
                <a:gd name="connsiteY313" fmla="*/ 708917 h 999163"/>
                <a:gd name="connsiteX314" fmla="*/ 1938605 w 4587867"/>
                <a:gd name="connsiteY314" fmla="*/ 697530 h 999163"/>
                <a:gd name="connsiteX315" fmla="*/ 1938490 w 4587867"/>
                <a:gd name="connsiteY315" fmla="*/ 719113 h 999163"/>
                <a:gd name="connsiteX316" fmla="*/ 1944705 w 4587867"/>
                <a:gd name="connsiteY316" fmla="*/ 742174 h 999163"/>
                <a:gd name="connsiteX317" fmla="*/ 1953077 w 4587867"/>
                <a:gd name="connsiteY317" fmla="*/ 762509 h 999163"/>
                <a:gd name="connsiteX318" fmla="*/ 1947582 w 4587867"/>
                <a:gd name="connsiteY318" fmla="*/ 808458 h 999163"/>
                <a:gd name="connsiteX319" fmla="*/ 1899433 w 4587867"/>
                <a:gd name="connsiteY319" fmla="*/ 813090 h 999163"/>
                <a:gd name="connsiteX320" fmla="*/ 1806645 w 4587867"/>
                <a:gd name="connsiteY320" fmla="*/ 769938 h 999163"/>
                <a:gd name="connsiteX321" fmla="*/ 1774565 w 4587867"/>
                <a:gd name="connsiteY321" fmla="*/ 772146 h 999163"/>
                <a:gd name="connsiteX322" fmla="*/ 1765905 w 4587867"/>
                <a:gd name="connsiteY322" fmla="*/ 779417 h 999163"/>
                <a:gd name="connsiteX323" fmla="*/ 1772105 w 4587867"/>
                <a:gd name="connsiteY323" fmla="*/ 784078 h 999163"/>
                <a:gd name="connsiteX324" fmla="*/ 1775083 w 4587867"/>
                <a:gd name="connsiteY324" fmla="*/ 794762 h 999163"/>
                <a:gd name="connsiteX325" fmla="*/ 1764193 w 4587867"/>
                <a:gd name="connsiteY325" fmla="*/ 800785 h 999163"/>
                <a:gd name="connsiteX326" fmla="*/ 1749635 w 4587867"/>
                <a:gd name="connsiteY326" fmla="*/ 788180 h 999163"/>
                <a:gd name="connsiteX327" fmla="*/ 1747765 w 4587867"/>
                <a:gd name="connsiteY327" fmla="*/ 762366 h 999163"/>
                <a:gd name="connsiteX328" fmla="*/ 1756367 w 4587867"/>
                <a:gd name="connsiteY328" fmla="*/ 711914 h 999163"/>
                <a:gd name="connsiteX329" fmla="*/ 1752469 w 4587867"/>
                <a:gd name="connsiteY329" fmla="*/ 695393 h 999163"/>
                <a:gd name="connsiteX330" fmla="*/ 1741263 w 4587867"/>
                <a:gd name="connsiteY330" fmla="*/ 665793 h 999163"/>
                <a:gd name="connsiteX331" fmla="*/ 1715037 w 4587867"/>
                <a:gd name="connsiteY331" fmla="*/ 643607 h 999163"/>
                <a:gd name="connsiteX332" fmla="*/ 1720648 w 4587867"/>
                <a:gd name="connsiteY332" fmla="*/ 627445 h 999163"/>
                <a:gd name="connsiteX333" fmla="*/ 1724460 w 4587867"/>
                <a:gd name="connsiteY333" fmla="*/ 622440 h 999163"/>
                <a:gd name="connsiteX334" fmla="*/ 1695818 w 4587867"/>
                <a:gd name="connsiteY334" fmla="*/ 609805 h 999163"/>
                <a:gd name="connsiteX335" fmla="*/ 1668514 w 4587867"/>
                <a:gd name="connsiteY335" fmla="*/ 596827 h 999163"/>
                <a:gd name="connsiteX336" fmla="*/ 1654474 w 4587867"/>
                <a:gd name="connsiteY336" fmla="*/ 583131 h 999163"/>
                <a:gd name="connsiteX337" fmla="*/ 1662472 w 4587867"/>
                <a:gd name="connsiteY337" fmla="*/ 571343 h 999163"/>
                <a:gd name="connsiteX338" fmla="*/ 1689488 w 4587867"/>
                <a:gd name="connsiteY338" fmla="*/ 506722 h 999163"/>
                <a:gd name="connsiteX339" fmla="*/ 1703975 w 4587867"/>
                <a:gd name="connsiteY339" fmla="*/ 454162 h 999163"/>
                <a:gd name="connsiteX340" fmla="*/ 1705399 w 4587867"/>
                <a:gd name="connsiteY340" fmla="*/ 441097 h 999163"/>
                <a:gd name="connsiteX341" fmla="*/ 1703874 w 4587867"/>
                <a:gd name="connsiteY341" fmla="*/ 427516 h 999163"/>
                <a:gd name="connsiteX342" fmla="*/ 1700868 w 4587867"/>
                <a:gd name="connsiteY342" fmla="*/ 418610 h 999163"/>
                <a:gd name="connsiteX343" fmla="*/ 1728905 w 4587867"/>
                <a:gd name="connsiteY343" fmla="*/ 361275 h 999163"/>
                <a:gd name="connsiteX344" fmla="*/ 1744298 w 4587867"/>
                <a:gd name="connsiteY344" fmla="*/ 344238 h 999163"/>
                <a:gd name="connsiteX345" fmla="*/ 1764078 w 4587867"/>
                <a:gd name="connsiteY345" fmla="*/ 323959 h 999163"/>
                <a:gd name="connsiteX346" fmla="*/ 1805768 w 4587867"/>
                <a:gd name="connsiteY346" fmla="*/ 300870 h 999163"/>
                <a:gd name="connsiteX347" fmla="*/ 1852938 w 4587867"/>
                <a:gd name="connsiteY347" fmla="*/ 297686 h 999163"/>
                <a:gd name="connsiteX348" fmla="*/ 1877034 w 4587867"/>
                <a:gd name="connsiteY348" fmla="*/ 300325 h 999163"/>
                <a:gd name="connsiteX349" fmla="*/ 1885234 w 4587867"/>
                <a:gd name="connsiteY349" fmla="*/ 292438 h 999163"/>
                <a:gd name="connsiteX350" fmla="*/ 1899232 w 4587867"/>
                <a:gd name="connsiteY350" fmla="*/ 282743 h 999163"/>
                <a:gd name="connsiteX351" fmla="*/ 1911704 w 4587867"/>
                <a:gd name="connsiteY351" fmla="*/ 275730 h 999163"/>
                <a:gd name="connsiteX352" fmla="*/ 1961018 w 4587867"/>
                <a:gd name="connsiteY352" fmla="*/ 275071 h 999163"/>
                <a:gd name="connsiteX353" fmla="*/ 1978511 w 4587867"/>
                <a:gd name="connsiteY353" fmla="*/ 280850 h 999163"/>
                <a:gd name="connsiteX354" fmla="*/ 2001614 w 4587867"/>
                <a:gd name="connsiteY354" fmla="*/ 309145 h 999163"/>
                <a:gd name="connsiteX355" fmla="*/ 1989962 w 4587867"/>
                <a:gd name="connsiteY355" fmla="*/ 323558 h 999163"/>
                <a:gd name="connsiteX356" fmla="*/ 1980036 w 4587867"/>
                <a:gd name="connsiteY356" fmla="*/ 337755 h 999163"/>
                <a:gd name="connsiteX357" fmla="*/ 1966614 w 4587867"/>
                <a:gd name="connsiteY357" fmla="*/ 355466 h 999163"/>
                <a:gd name="connsiteX358" fmla="*/ 1954444 w 4587867"/>
                <a:gd name="connsiteY358" fmla="*/ 363512 h 999163"/>
                <a:gd name="connsiteX359" fmla="*/ 1940720 w 4587867"/>
                <a:gd name="connsiteY359" fmla="*/ 363913 h 999163"/>
                <a:gd name="connsiteX360" fmla="*/ 1930362 w 4587867"/>
                <a:gd name="connsiteY360" fmla="*/ 360500 h 999163"/>
                <a:gd name="connsiteX361" fmla="*/ 1923227 w 4587867"/>
                <a:gd name="connsiteY361" fmla="*/ 383174 h 999163"/>
                <a:gd name="connsiteX362" fmla="*/ 1951926 w 4587867"/>
                <a:gd name="connsiteY362" fmla="*/ 405732 h 999163"/>
                <a:gd name="connsiteX363" fmla="*/ 1965218 w 4587867"/>
                <a:gd name="connsiteY363" fmla="*/ 411641 h 999163"/>
                <a:gd name="connsiteX364" fmla="*/ 1959320 w 4587867"/>
                <a:gd name="connsiteY364" fmla="*/ 415656 h 999163"/>
                <a:gd name="connsiteX365" fmla="*/ 1955077 w 4587867"/>
                <a:gd name="connsiteY365" fmla="*/ 419944 h 999163"/>
                <a:gd name="connsiteX366" fmla="*/ 1953537 w 4587867"/>
                <a:gd name="connsiteY366" fmla="*/ 430413 h 999163"/>
                <a:gd name="connsiteX367" fmla="*/ 1948344 w 4587867"/>
                <a:gd name="connsiteY367" fmla="*/ 440767 h 999163"/>
                <a:gd name="connsiteX368" fmla="*/ 1907949 w 4587867"/>
                <a:gd name="connsiteY368" fmla="*/ 441212 h 999163"/>
                <a:gd name="connsiteX369" fmla="*/ 1880645 w 4587867"/>
                <a:gd name="connsiteY369" fmla="*/ 429868 h 999163"/>
                <a:gd name="connsiteX370" fmla="*/ 1872834 w 4587867"/>
                <a:gd name="connsiteY370" fmla="*/ 417004 h 999163"/>
                <a:gd name="connsiteX371" fmla="*/ 1863411 w 4587867"/>
                <a:gd name="connsiteY371" fmla="*/ 414509 h 999163"/>
                <a:gd name="connsiteX372" fmla="*/ 1864231 w 4587867"/>
                <a:gd name="connsiteY372" fmla="*/ 429151 h 999163"/>
                <a:gd name="connsiteX373" fmla="*/ 1872632 w 4587867"/>
                <a:gd name="connsiteY373" fmla="*/ 466753 h 999163"/>
                <a:gd name="connsiteX374" fmla="*/ 1880501 w 4587867"/>
                <a:gd name="connsiteY374" fmla="*/ 501000 h 999163"/>
                <a:gd name="connsiteX375" fmla="*/ 1920119 w 4587867"/>
                <a:gd name="connsiteY375" fmla="*/ 528578 h 999163"/>
                <a:gd name="connsiteX376" fmla="*/ 1930952 w 4587867"/>
                <a:gd name="connsiteY376" fmla="*/ 532378 h 999163"/>
                <a:gd name="connsiteX377" fmla="*/ 1932808 w 4587867"/>
                <a:gd name="connsiteY377" fmla="*/ 513505 h 999163"/>
                <a:gd name="connsiteX378" fmla="*/ 1952904 w 4587867"/>
                <a:gd name="connsiteY378" fmla="*/ 465735 h 999163"/>
                <a:gd name="connsiteX379" fmla="*/ 1959623 w 4587867"/>
                <a:gd name="connsiteY379" fmla="*/ 453402 h 999163"/>
                <a:gd name="connsiteX380" fmla="*/ 1964039 w 4587867"/>
                <a:gd name="connsiteY380" fmla="*/ 443320 h 999163"/>
                <a:gd name="connsiteX381" fmla="*/ 1973577 w 4587867"/>
                <a:gd name="connsiteY381" fmla="*/ 418582 h 999163"/>
                <a:gd name="connsiteX382" fmla="*/ 2016633 w 4587867"/>
                <a:gd name="connsiteY382" fmla="*/ 375243 h 999163"/>
                <a:gd name="connsiteX383" fmla="*/ 2033061 w 4587867"/>
                <a:gd name="connsiteY383" fmla="*/ 373307 h 999163"/>
                <a:gd name="connsiteX384" fmla="*/ 2046742 w 4587867"/>
                <a:gd name="connsiteY384" fmla="*/ 387834 h 999163"/>
                <a:gd name="connsiteX385" fmla="*/ 2060408 w 4587867"/>
                <a:gd name="connsiteY385" fmla="*/ 402348 h 999163"/>
                <a:gd name="connsiteX386" fmla="*/ 2064868 w 4587867"/>
                <a:gd name="connsiteY386" fmla="*/ 391721 h 999163"/>
                <a:gd name="connsiteX387" fmla="*/ 2068953 w 4587867"/>
                <a:gd name="connsiteY387" fmla="*/ 352068 h 999163"/>
                <a:gd name="connsiteX388" fmla="*/ 2059186 w 4587867"/>
                <a:gd name="connsiteY388" fmla="*/ 342789 h 999163"/>
                <a:gd name="connsiteX389" fmla="*/ 2021740 w 4587867"/>
                <a:gd name="connsiteY389" fmla="*/ 359841 h 999163"/>
                <a:gd name="connsiteX390" fmla="*/ 2007354 w 4587867"/>
                <a:gd name="connsiteY390" fmla="*/ 353014 h 999163"/>
                <a:gd name="connsiteX391" fmla="*/ 1992163 w 4587867"/>
                <a:gd name="connsiteY391" fmla="*/ 345342 h 999163"/>
                <a:gd name="connsiteX392" fmla="*/ 1995313 w 4587867"/>
                <a:gd name="connsiteY392" fmla="*/ 332019 h 999163"/>
                <a:gd name="connsiteX393" fmla="*/ 2007210 w 4587867"/>
                <a:gd name="connsiteY393" fmla="*/ 322941 h 999163"/>
                <a:gd name="connsiteX394" fmla="*/ 2013468 w 4587867"/>
                <a:gd name="connsiteY394" fmla="*/ 311741 h 999163"/>
                <a:gd name="connsiteX395" fmla="*/ 2018920 w 4587867"/>
                <a:gd name="connsiteY395" fmla="*/ 300727 h 999163"/>
                <a:gd name="connsiteX396" fmla="*/ 2022186 w 4587867"/>
                <a:gd name="connsiteY396" fmla="*/ 288121 h 999163"/>
                <a:gd name="connsiteX397" fmla="*/ 2075197 w 4587867"/>
                <a:gd name="connsiteY397" fmla="*/ 260701 h 999163"/>
                <a:gd name="connsiteX398" fmla="*/ 2093985 w 4587867"/>
                <a:gd name="connsiteY398" fmla="*/ 255194 h 999163"/>
                <a:gd name="connsiteX399" fmla="*/ 2139415 w 4587867"/>
                <a:gd name="connsiteY399" fmla="*/ 254721 h 999163"/>
                <a:gd name="connsiteX400" fmla="*/ 2158432 w 4587867"/>
                <a:gd name="connsiteY400" fmla="*/ 272102 h 999163"/>
                <a:gd name="connsiteX401" fmla="*/ 2160432 w 4587867"/>
                <a:gd name="connsiteY401" fmla="*/ 294703 h 999163"/>
                <a:gd name="connsiteX402" fmla="*/ 2169207 w 4587867"/>
                <a:gd name="connsiteY402" fmla="*/ 312271 h 999163"/>
                <a:gd name="connsiteX403" fmla="*/ 2211573 w 4587867"/>
                <a:gd name="connsiteY403" fmla="*/ 363369 h 999163"/>
                <a:gd name="connsiteX404" fmla="*/ 2230979 w 4587867"/>
                <a:gd name="connsiteY404" fmla="*/ 380879 h 999163"/>
                <a:gd name="connsiteX405" fmla="*/ 2307525 w 4587867"/>
                <a:gd name="connsiteY405" fmla="*/ 389254 h 999163"/>
                <a:gd name="connsiteX406" fmla="*/ 2323896 w 4587867"/>
                <a:gd name="connsiteY406" fmla="*/ 390000 h 999163"/>
                <a:gd name="connsiteX407" fmla="*/ 2362378 w 4587867"/>
                <a:gd name="connsiteY407" fmla="*/ 433468 h 999163"/>
                <a:gd name="connsiteX408" fmla="*/ 2365039 w 4587867"/>
                <a:gd name="connsiteY408" fmla="*/ 462207 h 999163"/>
                <a:gd name="connsiteX409" fmla="*/ 2377670 w 4587867"/>
                <a:gd name="connsiteY409" fmla="*/ 567757 h 999163"/>
                <a:gd name="connsiteX410" fmla="*/ 2363701 w 4587867"/>
                <a:gd name="connsiteY410" fmla="*/ 677280 h 999163"/>
                <a:gd name="connsiteX411" fmla="*/ 2359573 w 4587867"/>
                <a:gd name="connsiteY411" fmla="*/ 724720 h 999163"/>
                <a:gd name="connsiteX412" fmla="*/ 2368607 w 4587867"/>
                <a:gd name="connsiteY412" fmla="*/ 748670 h 999163"/>
                <a:gd name="connsiteX413" fmla="*/ 2372549 w 4587867"/>
                <a:gd name="connsiteY413" fmla="*/ 758436 h 999163"/>
                <a:gd name="connsiteX414" fmla="*/ 2303627 w 4587867"/>
                <a:gd name="connsiteY414" fmla="*/ 760186 h 999163"/>
                <a:gd name="connsiteX415" fmla="*/ 2238546 w 4587867"/>
                <a:gd name="connsiteY415" fmla="*/ 764373 h 999163"/>
                <a:gd name="connsiteX416" fmla="*/ 2240733 w 4587867"/>
                <a:gd name="connsiteY416" fmla="*/ 777065 h 999163"/>
                <a:gd name="connsiteX417" fmla="*/ 2206639 w 4587867"/>
                <a:gd name="connsiteY417" fmla="*/ 793213 h 999163"/>
                <a:gd name="connsiteX418" fmla="*/ 2190153 w 4587867"/>
                <a:gd name="connsiteY418" fmla="*/ 784781 h 999163"/>
                <a:gd name="connsiteX419" fmla="*/ 2191476 w 4587867"/>
                <a:gd name="connsiteY419" fmla="*/ 767901 h 999163"/>
                <a:gd name="connsiteX420" fmla="*/ 2187837 w 4587867"/>
                <a:gd name="connsiteY420" fmla="*/ 751768 h 999163"/>
                <a:gd name="connsiteX421" fmla="*/ 2166776 w 4587867"/>
                <a:gd name="connsiteY421" fmla="*/ 683146 h 999163"/>
                <a:gd name="connsiteX422" fmla="*/ 2182097 w 4587867"/>
                <a:gd name="connsiteY422" fmla="*/ 636537 h 999163"/>
                <a:gd name="connsiteX423" fmla="*/ 2197418 w 4587867"/>
                <a:gd name="connsiteY423" fmla="*/ 605431 h 999163"/>
                <a:gd name="connsiteX424" fmla="*/ 2188009 w 4587867"/>
                <a:gd name="connsiteY424" fmla="*/ 605431 h 999163"/>
                <a:gd name="connsiteX425" fmla="*/ 2176746 w 4587867"/>
                <a:gd name="connsiteY425" fmla="*/ 618682 h 999163"/>
                <a:gd name="connsiteX426" fmla="*/ 2158950 w 4587867"/>
                <a:gd name="connsiteY426" fmla="*/ 665391 h 999163"/>
                <a:gd name="connsiteX427" fmla="*/ 2153067 w 4587867"/>
                <a:gd name="connsiteY427" fmla="*/ 714065 h 999163"/>
                <a:gd name="connsiteX428" fmla="*/ 2156620 w 4587867"/>
                <a:gd name="connsiteY428" fmla="*/ 727646 h 999163"/>
                <a:gd name="connsiteX429" fmla="*/ 2124252 w 4587867"/>
                <a:gd name="connsiteY429" fmla="*/ 734788 h 999163"/>
                <a:gd name="connsiteX430" fmla="*/ 2114988 w 4587867"/>
                <a:gd name="connsiteY430" fmla="*/ 732077 h 999163"/>
                <a:gd name="connsiteX431" fmla="*/ 2115836 w 4587867"/>
                <a:gd name="connsiteY431" fmla="*/ 714424 h 999163"/>
                <a:gd name="connsiteX432" fmla="*/ 2121202 w 4587867"/>
                <a:gd name="connsiteY432" fmla="*/ 685282 h 999163"/>
                <a:gd name="connsiteX433" fmla="*/ 2126870 w 4587867"/>
                <a:gd name="connsiteY433" fmla="*/ 647293 h 999163"/>
                <a:gd name="connsiteX434" fmla="*/ 2128007 w 4587867"/>
                <a:gd name="connsiteY434" fmla="*/ 620776 h 999163"/>
                <a:gd name="connsiteX435" fmla="*/ 2108442 w 4587867"/>
                <a:gd name="connsiteY435" fmla="*/ 650075 h 999163"/>
                <a:gd name="connsiteX436" fmla="*/ 2088878 w 4587867"/>
                <a:gd name="connsiteY436" fmla="*/ 679388 h 999163"/>
                <a:gd name="connsiteX437" fmla="*/ 2090388 w 4587867"/>
                <a:gd name="connsiteY437" fmla="*/ 697845 h 999163"/>
                <a:gd name="connsiteX438" fmla="*/ 2089223 w 4587867"/>
                <a:gd name="connsiteY438" fmla="*/ 721063 h 999163"/>
                <a:gd name="connsiteX439" fmla="*/ 2088964 w 4587867"/>
                <a:gd name="connsiteY439" fmla="*/ 743063 h 999163"/>
                <a:gd name="connsiteX440" fmla="*/ 2103148 w 4587867"/>
                <a:gd name="connsiteY440" fmla="*/ 772878 h 999163"/>
                <a:gd name="connsiteX441" fmla="*/ 2142277 w 4587867"/>
                <a:gd name="connsiteY441" fmla="*/ 778843 h 999163"/>
                <a:gd name="connsiteX442" fmla="*/ 2172372 w 4587867"/>
                <a:gd name="connsiteY442" fmla="*/ 784824 h 999163"/>
                <a:gd name="connsiteX443" fmla="*/ 2172372 w 4587867"/>
                <a:gd name="connsiteY443" fmla="*/ 794963 h 999163"/>
                <a:gd name="connsiteX444" fmla="*/ 2172372 w 4587867"/>
                <a:gd name="connsiteY444" fmla="*/ 805116 h 999163"/>
                <a:gd name="connsiteX445" fmla="*/ 2113909 w 4587867"/>
                <a:gd name="connsiteY445" fmla="*/ 822483 h 999163"/>
                <a:gd name="connsiteX446" fmla="*/ 2053029 w 4587867"/>
                <a:gd name="connsiteY446" fmla="*/ 839635 h 999163"/>
                <a:gd name="connsiteX447" fmla="*/ 2019812 w 4587867"/>
                <a:gd name="connsiteY447" fmla="*/ 828951 h 999163"/>
                <a:gd name="connsiteX448" fmla="*/ 2051993 w 4587867"/>
                <a:gd name="connsiteY448" fmla="*/ 827890 h 999163"/>
                <a:gd name="connsiteX449" fmla="*/ 2024559 w 4587867"/>
                <a:gd name="connsiteY449" fmla="*/ 812545 h 999163"/>
                <a:gd name="connsiteX450" fmla="*/ 1994968 w 4587867"/>
                <a:gd name="connsiteY450" fmla="*/ 803567 h 999163"/>
                <a:gd name="connsiteX451" fmla="*/ 1993717 w 4587867"/>
                <a:gd name="connsiteY451" fmla="*/ 809490 h 999163"/>
                <a:gd name="connsiteX452" fmla="*/ 2019798 w 4587867"/>
                <a:gd name="connsiteY452" fmla="*/ 824577 h 999163"/>
                <a:gd name="connsiteX453" fmla="*/ 2051993 w 4587867"/>
                <a:gd name="connsiteY453" fmla="*/ 827890 h 999163"/>
                <a:gd name="connsiteX454" fmla="*/ 2114269 w 4587867"/>
                <a:gd name="connsiteY454" fmla="*/ 818353 h 999163"/>
                <a:gd name="connsiteX455" fmla="*/ 2169553 w 4587867"/>
                <a:gd name="connsiteY455" fmla="*/ 795895 h 999163"/>
                <a:gd name="connsiteX456" fmla="*/ 2167481 w 4587867"/>
                <a:gd name="connsiteY456" fmla="*/ 789858 h 999163"/>
                <a:gd name="connsiteX457" fmla="*/ 2110787 w 4587867"/>
                <a:gd name="connsiteY457" fmla="*/ 805905 h 999163"/>
                <a:gd name="connsiteX458" fmla="*/ 2055302 w 4587867"/>
                <a:gd name="connsiteY458" fmla="*/ 827990 h 999163"/>
                <a:gd name="connsiteX459" fmla="*/ 2056697 w 4587867"/>
                <a:gd name="connsiteY459" fmla="*/ 834401 h 999163"/>
                <a:gd name="connsiteX460" fmla="*/ 2114269 w 4587867"/>
                <a:gd name="connsiteY460" fmla="*/ 818353 h 999163"/>
                <a:gd name="connsiteX461" fmla="*/ 2109392 w 4587867"/>
                <a:gd name="connsiteY461" fmla="*/ 802578 h 999163"/>
                <a:gd name="connsiteX462" fmla="*/ 2156980 w 4587867"/>
                <a:gd name="connsiteY462" fmla="*/ 786028 h 999163"/>
                <a:gd name="connsiteX463" fmla="*/ 2098487 w 4587867"/>
                <a:gd name="connsiteY463" fmla="*/ 776563 h 999163"/>
                <a:gd name="connsiteX464" fmla="*/ 2095912 w 4587867"/>
                <a:gd name="connsiteY464" fmla="*/ 788079 h 999163"/>
                <a:gd name="connsiteX465" fmla="*/ 2090777 w 4587867"/>
                <a:gd name="connsiteY465" fmla="*/ 789614 h 999163"/>
                <a:gd name="connsiteX466" fmla="*/ 2080419 w 4587867"/>
                <a:gd name="connsiteY466" fmla="*/ 781439 h 999163"/>
                <a:gd name="connsiteX467" fmla="*/ 2057359 w 4587867"/>
                <a:gd name="connsiteY467" fmla="*/ 796712 h 999163"/>
                <a:gd name="connsiteX468" fmla="*/ 2051935 w 4587867"/>
                <a:gd name="connsiteY468" fmla="*/ 807755 h 999163"/>
                <a:gd name="connsiteX469" fmla="*/ 2053244 w 4587867"/>
                <a:gd name="connsiteY469" fmla="*/ 796999 h 999163"/>
                <a:gd name="connsiteX470" fmla="*/ 2048368 w 4587867"/>
                <a:gd name="connsiteY470" fmla="*/ 787878 h 999163"/>
                <a:gd name="connsiteX471" fmla="*/ 2021754 w 4587867"/>
                <a:gd name="connsiteY471" fmla="*/ 794059 h 999163"/>
                <a:gd name="connsiteX472" fmla="*/ 2003053 w 4587867"/>
                <a:gd name="connsiteY472" fmla="*/ 800398 h 999163"/>
                <a:gd name="connsiteX473" fmla="*/ 2051993 w 4587867"/>
                <a:gd name="connsiteY473" fmla="*/ 817278 h 999163"/>
                <a:gd name="connsiteX474" fmla="*/ 2109392 w 4587867"/>
                <a:gd name="connsiteY474" fmla="*/ 802578 h 999163"/>
                <a:gd name="connsiteX475" fmla="*/ 1945280 w 4587867"/>
                <a:gd name="connsiteY475" fmla="*/ 805833 h 999163"/>
                <a:gd name="connsiteX476" fmla="*/ 1954012 w 4587867"/>
                <a:gd name="connsiteY476" fmla="*/ 785039 h 999163"/>
                <a:gd name="connsiteX477" fmla="*/ 1945870 w 4587867"/>
                <a:gd name="connsiteY477" fmla="*/ 758924 h 999163"/>
                <a:gd name="connsiteX478" fmla="*/ 1937713 w 4587867"/>
                <a:gd name="connsiteY478" fmla="*/ 771128 h 999163"/>
                <a:gd name="connsiteX479" fmla="*/ 1910495 w 4587867"/>
                <a:gd name="connsiteY479" fmla="*/ 789614 h 999163"/>
                <a:gd name="connsiteX480" fmla="*/ 1909229 w 4587867"/>
                <a:gd name="connsiteY480" fmla="*/ 796598 h 999163"/>
                <a:gd name="connsiteX481" fmla="*/ 1914826 w 4587867"/>
                <a:gd name="connsiteY481" fmla="*/ 801044 h 999163"/>
                <a:gd name="connsiteX482" fmla="*/ 1907129 w 4587867"/>
                <a:gd name="connsiteY482" fmla="*/ 799796 h 999163"/>
                <a:gd name="connsiteX483" fmla="*/ 1865828 w 4587867"/>
                <a:gd name="connsiteY483" fmla="*/ 782601 h 999163"/>
                <a:gd name="connsiteX484" fmla="*/ 1782305 w 4587867"/>
                <a:gd name="connsiteY484" fmla="*/ 738058 h 999163"/>
                <a:gd name="connsiteX485" fmla="*/ 1762798 w 4587867"/>
                <a:gd name="connsiteY485" fmla="*/ 724706 h 999163"/>
                <a:gd name="connsiteX486" fmla="*/ 1759719 w 4587867"/>
                <a:gd name="connsiteY486" fmla="*/ 737168 h 999163"/>
                <a:gd name="connsiteX487" fmla="*/ 1752181 w 4587867"/>
                <a:gd name="connsiteY487" fmla="*/ 760272 h 999163"/>
                <a:gd name="connsiteX488" fmla="*/ 1746528 w 4587867"/>
                <a:gd name="connsiteY488" fmla="*/ 773035 h 999163"/>
                <a:gd name="connsiteX489" fmla="*/ 1753030 w 4587867"/>
                <a:gd name="connsiteY489" fmla="*/ 784781 h 999163"/>
                <a:gd name="connsiteX490" fmla="*/ 1764395 w 4587867"/>
                <a:gd name="connsiteY490" fmla="*/ 797473 h 999163"/>
                <a:gd name="connsiteX491" fmla="*/ 1768293 w 4587867"/>
                <a:gd name="connsiteY491" fmla="*/ 786344 h 999163"/>
                <a:gd name="connsiteX492" fmla="*/ 1763661 w 4587867"/>
                <a:gd name="connsiteY492" fmla="*/ 779733 h 999163"/>
                <a:gd name="connsiteX493" fmla="*/ 1793626 w 4587867"/>
                <a:gd name="connsiteY493" fmla="*/ 758924 h 999163"/>
                <a:gd name="connsiteX494" fmla="*/ 1816830 w 4587867"/>
                <a:gd name="connsiteY494" fmla="*/ 772204 h 999163"/>
                <a:gd name="connsiteX495" fmla="*/ 1891895 w 4587867"/>
                <a:gd name="connsiteY495" fmla="*/ 807698 h 999163"/>
                <a:gd name="connsiteX496" fmla="*/ 1945280 w 4587867"/>
                <a:gd name="connsiteY496" fmla="*/ 805833 h 999163"/>
                <a:gd name="connsiteX497" fmla="*/ 2234130 w 4587867"/>
                <a:gd name="connsiteY497" fmla="*/ 784465 h 999163"/>
                <a:gd name="connsiteX498" fmla="*/ 2240589 w 4587867"/>
                <a:gd name="connsiteY498" fmla="*/ 779245 h 999163"/>
                <a:gd name="connsiteX499" fmla="*/ 2234475 w 4587867"/>
                <a:gd name="connsiteY499" fmla="*/ 765076 h 999163"/>
                <a:gd name="connsiteX500" fmla="*/ 2242243 w 4587867"/>
                <a:gd name="connsiteY500" fmla="*/ 710551 h 999163"/>
                <a:gd name="connsiteX501" fmla="*/ 2274971 w 4587867"/>
                <a:gd name="connsiteY501" fmla="*/ 637914 h 999163"/>
                <a:gd name="connsiteX502" fmla="*/ 2272942 w 4587867"/>
                <a:gd name="connsiteY502" fmla="*/ 619873 h 999163"/>
                <a:gd name="connsiteX503" fmla="*/ 2244157 w 4587867"/>
                <a:gd name="connsiteY503" fmla="*/ 646949 h 999163"/>
                <a:gd name="connsiteX504" fmla="*/ 2217975 w 4587867"/>
                <a:gd name="connsiteY504" fmla="*/ 669407 h 999163"/>
                <a:gd name="connsiteX505" fmla="*/ 2216320 w 4587867"/>
                <a:gd name="connsiteY505" fmla="*/ 685282 h 999163"/>
                <a:gd name="connsiteX506" fmla="*/ 2195591 w 4587867"/>
                <a:gd name="connsiteY506" fmla="*/ 766496 h 999163"/>
                <a:gd name="connsiteX507" fmla="*/ 2212465 w 4587867"/>
                <a:gd name="connsiteY507" fmla="*/ 789040 h 999163"/>
                <a:gd name="connsiteX508" fmla="*/ 2234130 w 4587867"/>
                <a:gd name="connsiteY508" fmla="*/ 784465 h 999163"/>
                <a:gd name="connsiteX509" fmla="*/ 1924320 w 4587867"/>
                <a:gd name="connsiteY509" fmla="*/ 780980 h 999163"/>
                <a:gd name="connsiteX510" fmla="*/ 1942820 w 4587867"/>
                <a:gd name="connsiteY510" fmla="*/ 749631 h 999163"/>
                <a:gd name="connsiteX511" fmla="*/ 1918465 w 4587867"/>
                <a:gd name="connsiteY511" fmla="*/ 671859 h 999163"/>
                <a:gd name="connsiteX512" fmla="*/ 1905648 w 4587867"/>
                <a:gd name="connsiteY512" fmla="*/ 658608 h 999163"/>
                <a:gd name="connsiteX513" fmla="*/ 1886716 w 4587867"/>
                <a:gd name="connsiteY513" fmla="*/ 668475 h 999163"/>
                <a:gd name="connsiteX514" fmla="*/ 1886069 w 4587867"/>
                <a:gd name="connsiteY514" fmla="*/ 696841 h 999163"/>
                <a:gd name="connsiteX515" fmla="*/ 1923227 w 4587867"/>
                <a:gd name="connsiteY515" fmla="*/ 730600 h 999163"/>
                <a:gd name="connsiteX516" fmla="*/ 1912509 w 4587867"/>
                <a:gd name="connsiteY516" fmla="*/ 732077 h 999163"/>
                <a:gd name="connsiteX517" fmla="*/ 1907748 w 4587867"/>
                <a:gd name="connsiteY517" fmla="*/ 732751 h 999163"/>
                <a:gd name="connsiteX518" fmla="*/ 1908294 w 4587867"/>
                <a:gd name="connsiteY518" fmla="*/ 750549 h 999163"/>
                <a:gd name="connsiteX519" fmla="*/ 1900785 w 4587867"/>
                <a:gd name="connsiteY519" fmla="*/ 745658 h 999163"/>
                <a:gd name="connsiteX520" fmla="*/ 1899260 w 4587867"/>
                <a:gd name="connsiteY520" fmla="*/ 748283 h 999163"/>
                <a:gd name="connsiteX521" fmla="*/ 1890298 w 4587867"/>
                <a:gd name="connsiteY521" fmla="*/ 750979 h 999163"/>
                <a:gd name="connsiteX522" fmla="*/ 1877408 w 4587867"/>
                <a:gd name="connsiteY522" fmla="*/ 746877 h 999163"/>
                <a:gd name="connsiteX523" fmla="*/ 1869424 w 4587867"/>
                <a:gd name="connsiteY523" fmla="*/ 742102 h 999163"/>
                <a:gd name="connsiteX524" fmla="*/ 1863008 w 4587867"/>
                <a:gd name="connsiteY524" fmla="*/ 727818 h 999163"/>
                <a:gd name="connsiteX525" fmla="*/ 1850507 w 4587867"/>
                <a:gd name="connsiteY525" fmla="*/ 708917 h 999163"/>
                <a:gd name="connsiteX526" fmla="*/ 1847803 w 4587867"/>
                <a:gd name="connsiteY526" fmla="*/ 698921 h 999163"/>
                <a:gd name="connsiteX527" fmla="*/ 1813421 w 4587867"/>
                <a:gd name="connsiteY527" fmla="*/ 698921 h 999163"/>
                <a:gd name="connsiteX528" fmla="*/ 1767157 w 4587867"/>
                <a:gd name="connsiteY528" fmla="*/ 692682 h 999163"/>
                <a:gd name="connsiteX529" fmla="*/ 1755260 w 4587867"/>
                <a:gd name="connsiteY529" fmla="*/ 686444 h 999163"/>
                <a:gd name="connsiteX530" fmla="*/ 1755260 w 4587867"/>
                <a:gd name="connsiteY530" fmla="*/ 693514 h 999163"/>
                <a:gd name="connsiteX531" fmla="*/ 1780981 w 4587867"/>
                <a:gd name="connsiteY531" fmla="*/ 732006 h 999163"/>
                <a:gd name="connsiteX532" fmla="*/ 1856031 w 4587867"/>
                <a:gd name="connsiteY532" fmla="*/ 774742 h 999163"/>
                <a:gd name="connsiteX533" fmla="*/ 1924320 w 4587867"/>
                <a:gd name="connsiteY533" fmla="*/ 780980 h 999163"/>
                <a:gd name="connsiteX534" fmla="*/ 2084476 w 4587867"/>
                <a:gd name="connsiteY534" fmla="*/ 774914 h 999163"/>
                <a:gd name="connsiteX535" fmla="*/ 2077110 w 4587867"/>
                <a:gd name="connsiteY535" fmla="*/ 753345 h 999163"/>
                <a:gd name="connsiteX536" fmla="*/ 2065990 w 4587867"/>
                <a:gd name="connsiteY536" fmla="*/ 779059 h 999163"/>
                <a:gd name="connsiteX537" fmla="*/ 2084476 w 4587867"/>
                <a:gd name="connsiteY537" fmla="*/ 774914 h 999163"/>
                <a:gd name="connsiteX538" fmla="*/ 2081153 w 4587867"/>
                <a:gd name="connsiteY538" fmla="*/ 751151 h 999163"/>
                <a:gd name="connsiteX539" fmla="*/ 2085598 w 4587867"/>
                <a:gd name="connsiteY539" fmla="*/ 764875 h 999163"/>
                <a:gd name="connsiteX540" fmla="*/ 2087180 w 4587867"/>
                <a:gd name="connsiteY540" fmla="*/ 766639 h 999163"/>
                <a:gd name="connsiteX541" fmla="*/ 2079843 w 4587867"/>
                <a:gd name="connsiteY541" fmla="*/ 719844 h 999163"/>
                <a:gd name="connsiteX542" fmla="*/ 2066292 w 4587867"/>
                <a:gd name="connsiteY542" fmla="*/ 745959 h 999163"/>
                <a:gd name="connsiteX543" fmla="*/ 2068709 w 4587867"/>
                <a:gd name="connsiteY543" fmla="*/ 760315 h 999163"/>
                <a:gd name="connsiteX544" fmla="*/ 2076722 w 4587867"/>
                <a:gd name="connsiteY544" fmla="*/ 740782 h 999163"/>
                <a:gd name="connsiteX545" fmla="*/ 2311151 w 4587867"/>
                <a:gd name="connsiteY545" fmla="*/ 747609 h 999163"/>
                <a:gd name="connsiteX546" fmla="*/ 2292636 w 4587867"/>
                <a:gd name="connsiteY546" fmla="*/ 706450 h 999163"/>
                <a:gd name="connsiteX547" fmla="*/ 2270684 w 4587867"/>
                <a:gd name="connsiteY547" fmla="*/ 669622 h 999163"/>
                <a:gd name="connsiteX548" fmla="*/ 2262283 w 4587867"/>
                <a:gd name="connsiteY548" fmla="*/ 682873 h 999163"/>
                <a:gd name="connsiteX549" fmla="*/ 2243524 w 4587867"/>
                <a:gd name="connsiteY549" fmla="*/ 716044 h 999163"/>
                <a:gd name="connsiteX550" fmla="*/ 2252601 w 4587867"/>
                <a:gd name="connsiteY550" fmla="*/ 755324 h 999163"/>
                <a:gd name="connsiteX551" fmla="*/ 2268957 w 4587867"/>
                <a:gd name="connsiteY551" fmla="*/ 756429 h 999163"/>
                <a:gd name="connsiteX552" fmla="*/ 2258456 w 4587867"/>
                <a:gd name="connsiteY552" fmla="*/ 747207 h 999163"/>
                <a:gd name="connsiteX553" fmla="*/ 2260384 w 4587867"/>
                <a:gd name="connsiteY553" fmla="*/ 743579 h 999163"/>
                <a:gd name="connsiteX554" fmla="*/ 2304979 w 4587867"/>
                <a:gd name="connsiteY554" fmla="*/ 758680 h 999163"/>
                <a:gd name="connsiteX555" fmla="*/ 2321393 w 4587867"/>
                <a:gd name="connsiteY555" fmla="*/ 758924 h 999163"/>
                <a:gd name="connsiteX556" fmla="*/ 2311151 w 4587867"/>
                <a:gd name="connsiteY556" fmla="*/ 747609 h 999163"/>
                <a:gd name="connsiteX557" fmla="*/ 2364450 w 4587867"/>
                <a:gd name="connsiteY557" fmla="*/ 752384 h 999163"/>
                <a:gd name="connsiteX558" fmla="*/ 2355113 w 4587867"/>
                <a:gd name="connsiteY558" fmla="*/ 700656 h 999163"/>
                <a:gd name="connsiteX559" fmla="*/ 2353862 w 4587867"/>
                <a:gd name="connsiteY559" fmla="*/ 636121 h 999163"/>
                <a:gd name="connsiteX560" fmla="*/ 2353646 w 4587867"/>
                <a:gd name="connsiteY560" fmla="*/ 545428 h 999163"/>
                <a:gd name="connsiteX561" fmla="*/ 2356063 w 4587867"/>
                <a:gd name="connsiteY561" fmla="*/ 500770 h 999163"/>
                <a:gd name="connsiteX562" fmla="*/ 2356494 w 4587867"/>
                <a:gd name="connsiteY562" fmla="*/ 576118 h 999163"/>
                <a:gd name="connsiteX563" fmla="*/ 2359184 w 4587867"/>
                <a:gd name="connsiteY563" fmla="*/ 662638 h 999163"/>
                <a:gd name="connsiteX564" fmla="*/ 2366636 w 4587867"/>
                <a:gd name="connsiteY564" fmla="*/ 648684 h 999163"/>
                <a:gd name="connsiteX565" fmla="*/ 2360551 w 4587867"/>
                <a:gd name="connsiteY565" fmla="*/ 459124 h 999163"/>
                <a:gd name="connsiteX566" fmla="*/ 2355732 w 4587867"/>
                <a:gd name="connsiteY566" fmla="*/ 443793 h 999163"/>
                <a:gd name="connsiteX567" fmla="*/ 2334686 w 4587867"/>
                <a:gd name="connsiteY567" fmla="*/ 462508 h 999163"/>
                <a:gd name="connsiteX568" fmla="*/ 2300563 w 4587867"/>
                <a:gd name="connsiteY568" fmla="*/ 488121 h 999163"/>
                <a:gd name="connsiteX569" fmla="*/ 2287486 w 4587867"/>
                <a:gd name="connsiteY569" fmla="*/ 495005 h 999163"/>
                <a:gd name="connsiteX570" fmla="*/ 2279847 w 4587867"/>
                <a:gd name="connsiteY570" fmla="*/ 525752 h 999163"/>
                <a:gd name="connsiteX571" fmla="*/ 2271144 w 4587867"/>
                <a:gd name="connsiteY571" fmla="*/ 553345 h 999163"/>
                <a:gd name="connsiteX572" fmla="*/ 2283286 w 4587867"/>
                <a:gd name="connsiteY572" fmla="*/ 498676 h 999163"/>
                <a:gd name="connsiteX573" fmla="*/ 2279085 w 4587867"/>
                <a:gd name="connsiteY573" fmla="*/ 493801 h 999163"/>
                <a:gd name="connsiteX574" fmla="*/ 2237237 w 4587867"/>
                <a:gd name="connsiteY574" fmla="*/ 549616 h 999163"/>
                <a:gd name="connsiteX575" fmla="*/ 2201877 w 4587867"/>
                <a:gd name="connsiteY575" fmla="*/ 647809 h 999163"/>
                <a:gd name="connsiteX576" fmla="*/ 2221283 w 4587867"/>
                <a:gd name="connsiteY576" fmla="*/ 660974 h 999163"/>
                <a:gd name="connsiteX577" fmla="*/ 2260254 w 4587867"/>
                <a:gd name="connsiteY577" fmla="*/ 626886 h 999163"/>
                <a:gd name="connsiteX578" fmla="*/ 2301714 w 4587867"/>
                <a:gd name="connsiteY578" fmla="*/ 602965 h 999163"/>
                <a:gd name="connsiteX579" fmla="*/ 2305353 w 4587867"/>
                <a:gd name="connsiteY579" fmla="*/ 604542 h 999163"/>
                <a:gd name="connsiteX580" fmla="*/ 2280783 w 4587867"/>
                <a:gd name="connsiteY580" fmla="*/ 625753 h 999163"/>
                <a:gd name="connsiteX581" fmla="*/ 2275143 w 4587867"/>
                <a:gd name="connsiteY581" fmla="*/ 652169 h 999163"/>
                <a:gd name="connsiteX582" fmla="*/ 2271015 w 4587867"/>
                <a:gd name="connsiteY582" fmla="*/ 664015 h 999163"/>
                <a:gd name="connsiteX583" fmla="*/ 2294478 w 4587867"/>
                <a:gd name="connsiteY583" fmla="*/ 688868 h 999163"/>
                <a:gd name="connsiteX584" fmla="*/ 2306749 w 4587867"/>
                <a:gd name="connsiteY584" fmla="*/ 707296 h 999163"/>
                <a:gd name="connsiteX585" fmla="*/ 2295557 w 4587867"/>
                <a:gd name="connsiteY585" fmla="*/ 696397 h 999163"/>
                <a:gd name="connsiteX586" fmla="*/ 2295585 w 4587867"/>
                <a:gd name="connsiteY586" fmla="*/ 704628 h 999163"/>
                <a:gd name="connsiteX587" fmla="*/ 2326831 w 4587867"/>
                <a:gd name="connsiteY587" fmla="*/ 755052 h 999163"/>
                <a:gd name="connsiteX588" fmla="*/ 2364450 w 4587867"/>
                <a:gd name="connsiteY588" fmla="*/ 752384 h 999163"/>
                <a:gd name="connsiteX589" fmla="*/ 1892427 w 4587867"/>
                <a:gd name="connsiteY589" fmla="*/ 737986 h 999163"/>
                <a:gd name="connsiteX590" fmla="*/ 1899634 w 4587867"/>
                <a:gd name="connsiteY590" fmla="*/ 736394 h 999163"/>
                <a:gd name="connsiteX591" fmla="*/ 1903864 w 4587867"/>
                <a:gd name="connsiteY591" fmla="*/ 734960 h 999163"/>
                <a:gd name="connsiteX592" fmla="*/ 1909402 w 4587867"/>
                <a:gd name="connsiteY592" fmla="*/ 726054 h 999163"/>
                <a:gd name="connsiteX593" fmla="*/ 1917631 w 4587867"/>
                <a:gd name="connsiteY593" fmla="*/ 728836 h 999163"/>
                <a:gd name="connsiteX594" fmla="*/ 1882256 w 4587867"/>
                <a:gd name="connsiteY594" fmla="*/ 698935 h 999163"/>
                <a:gd name="connsiteX595" fmla="*/ 1872776 w 4587867"/>
                <a:gd name="connsiteY595" fmla="*/ 694991 h 999163"/>
                <a:gd name="connsiteX596" fmla="*/ 1879581 w 4587867"/>
                <a:gd name="connsiteY596" fmla="*/ 677424 h 999163"/>
                <a:gd name="connsiteX597" fmla="*/ 1892197 w 4587867"/>
                <a:gd name="connsiteY597" fmla="*/ 648799 h 999163"/>
                <a:gd name="connsiteX598" fmla="*/ 1898023 w 4587867"/>
                <a:gd name="connsiteY598" fmla="*/ 633999 h 999163"/>
                <a:gd name="connsiteX599" fmla="*/ 1906424 w 4587867"/>
                <a:gd name="connsiteY599" fmla="*/ 627330 h 999163"/>
                <a:gd name="connsiteX600" fmla="*/ 1891852 w 4587867"/>
                <a:gd name="connsiteY600" fmla="*/ 595823 h 999163"/>
                <a:gd name="connsiteX601" fmla="*/ 1866303 w 4587867"/>
                <a:gd name="connsiteY601" fmla="*/ 605231 h 999163"/>
                <a:gd name="connsiteX602" fmla="*/ 1850565 w 4587867"/>
                <a:gd name="connsiteY602" fmla="*/ 668030 h 999163"/>
                <a:gd name="connsiteX603" fmla="*/ 1865871 w 4587867"/>
                <a:gd name="connsiteY603" fmla="*/ 725480 h 999163"/>
                <a:gd name="connsiteX604" fmla="*/ 1874747 w 4587867"/>
                <a:gd name="connsiteY604" fmla="*/ 740438 h 999163"/>
                <a:gd name="connsiteX605" fmla="*/ 1877178 w 4587867"/>
                <a:gd name="connsiteY605" fmla="*/ 743134 h 999163"/>
                <a:gd name="connsiteX606" fmla="*/ 1881235 w 4587867"/>
                <a:gd name="connsiteY606" fmla="*/ 737685 h 999163"/>
                <a:gd name="connsiteX607" fmla="*/ 1889665 w 4587867"/>
                <a:gd name="connsiteY607" fmla="*/ 742260 h 999163"/>
                <a:gd name="connsiteX608" fmla="*/ 1892427 w 4587867"/>
                <a:gd name="connsiteY608" fmla="*/ 737986 h 999163"/>
                <a:gd name="connsiteX609" fmla="*/ 2064350 w 4587867"/>
                <a:gd name="connsiteY609" fmla="*/ 738301 h 999163"/>
                <a:gd name="connsiteX610" fmla="*/ 2083325 w 4587867"/>
                <a:gd name="connsiteY610" fmla="*/ 714266 h 999163"/>
                <a:gd name="connsiteX611" fmla="*/ 2087080 w 4587867"/>
                <a:gd name="connsiteY611" fmla="*/ 696009 h 999163"/>
                <a:gd name="connsiteX612" fmla="*/ 2085123 w 4587867"/>
                <a:gd name="connsiteY612" fmla="*/ 677768 h 999163"/>
                <a:gd name="connsiteX613" fmla="*/ 2103264 w 4587867"/>
                <a:gd name="connsiteY613" fmla="*/ 650663 h 999163"/>
                <a:gd name="connsiteX614" fmla="*/ 2137027 w 4587867"/>
                <a:gd name="connsiteY614" fmla="*/ 583690 h 999163"/>
                <a:gd name="connsiteX615" fmla="*/ 2144248 w 4587867"/>
                <a:gd name="connsiteY615" fmla="*/ 561032 h 999163"/>
                <a:gd name="connsiteX616" fmla="*/ 2146363 w 4587867"/>
                <a:gd name="connsiteY616" fmla="*/ 553445 h 999163"/>
                <a:gd name="connsiteX617" fmla="*/ 2126424 w 4587867"/>
                <a:gd name="connsiteY617" fmla="*/ 554076 h 999163"/>
                <a:gd name="connsiteX618" fmla="*/ 2107752 w 4587867"/>
                <a:gd name="connsiteY618" fmla="*/ 555983 h 999163"/>
                <a:gd name="connsiteX619" fmla="*/ 2098272 w 4587867"/>
                <a:gd name="connsiteY619" fmla="*/ 570238 h 999163"/>
                <a:gd name="connsiteX620" fmla="*/ 2079584 w 4587867"/>
                <a:gd name="connsiteY620" fmla="*/ 616589 h 999163"/>
                <a:gd name="connsiteX621" fmla="*/ 2057100 w 4587867"/>
                <a:gd name="connsiteY621" fmla="*/ 687749 h 999163"/>
                <a:gd name="connsiteX622" fmla="*/ 2054798 w 4587867"/>
                <a:gd name="connsiteY622" fmla="*/ 718453 h 999163"/>
                <a:gd name="connsiteX623" fmla="*/ 2057603 w 4587867"/>
                <a:gd name="connsiteY623" fmla="*/ 735534 h 999163"/>
                <a:gd name="connsiteX624" fmla="*/ 2064350 w 4587867"/>
                <a:gd name="connsiteY624" fmla="*/ 738301 h 999163"/>
                <a:gd name="connsiteX625" fmla="*/ 2197576 w 4587867"/>
                <a:gd name="connsiteY625" fmla="*/ 745214 h 999163"/>
                <a:gd name="connsiteX626" fmla="*/ 2203747 w 4587867"/>
                <a:gd name="connsiteY626" fmla="*/ 723774 h 999163"/>
                <a:gd name="connsiteX627" fmla="*/ 2206394 w 4587867"/>
                <a:gd name="connsiteY627" fmla="*/ 706507 h 999163"/>
                <a:gd name="connsiteX628" fmla="*/ 2206927 w 4587867"/>
                <a:gd name="connsiteY628" fmla="*/ 702119 h 999163"/>
                <a:gd name="connsiteX629" fmla="*/ 2212868 w 4587867"/>
                <a:gd name="connsiteY629" fmla="*/ 685469 h 999163"/>
                <a:gd name="connsiteX630" fmla="*/ 2214767 w 4587867"/>
                <a:gd name="connsiteY630" fmla="*/ 672017 h 999163"/>
                <a:gd name="connsiteX631" fmla="*/ 2208034 w 4587867"/>
                <a:gd name="connsiteY631" fmla="*/ 676420 h 999163"/>
                <a:gd name="connsiteX632" fmla="*/ 2197605 w 4587867"/>
                <a:gd name="connsiteY632" fmla="*/ 687677 h 999163"/>
                <a:gd name="connsiteX633" fmla="*/ 2197849 w 4587867"/>
                <a:gd name="connsiteY633" fmla="*/ 699523 h 999163"/>
                <a:gd name="connsiteX634" fmla="*/ 2196540 w 4587867"/>
                <a:gd name="connsiteY634" fmla="*/ 700398 h 999163"/>
                <a:gd name="connsiteX635" fmla="*/ 2193145 w 4587867"/>
                <a:gd name="connsiteY635" fmla="*/ 678069 h 999163"/>
                <a:gd name="connsiteX636" fmla="*/ 2215616 w 4587867"/>
                <a:gd name="connsiteY636" fmla="*/ 588079 h 999163"/>
                <a:gd name="connsiteX637" fmla="*/ 2220449 w 4587867"/>
                <a:gd name="connsiteY637" fmla="*/ 557374 h 999163"/>
                <a:gd name="connsiteX638" fmla="*/ 2222017 w 4587867"/>
                <a:gd name="connsiteY638" fmla="*/ 548913 h 999163"/>
                <a:gd name="connsiteX639" fmla="*/ 2225211 w 4587867"/>
                <a:gd name="connsiteY639" fmla="*/ 560773 h 999163"/>
                <a:gd name="connsiteX640" fmla="*/ 2232288 w 4587867"/>
                <a:gd name="connsiteY640" fmla="*/ 550304 h 999163"/>
                <a:gd name="connsiteX641" fmla="*/ 2252702 w 4587867"/>
                <a:gd name="connsiteY641" fmla="*/ 516646 h 999163"/>
                <a:gd name="connsiteX642" fmla="*/ 2267145 w 4587867"/>
                <a:gd name="connsiteY642" fmla="*/ 492581 h 999163"/>
                <a:gd name="connsiteX643" fmla="*/ 2256615 w 4587867"/>
                <a:gd name="connsiteY643" fmla="*/ 486874 h 999163"/>
                <a:gd name="connsiteX644" fmla="*/ 2234015 w 4587867"/>
                <a:gd name="connsiteY644" fmla="*/ 469851 h 999163"/>
                <a:gd name="connsiteX645" fmla="*/ 2220938 w 4587867"/>
                <a:gd name="connsiteY645" fmla="*/ 457661 h 999163"/>
                <a:gd name="connsiteX646" fmla="*/ 2216234 w 4587867"/>
                <a:gd name="connsiteY646" fmla="*/ 467499 h 999163"/>
                <a:gd name="connsiteX647" fmla="*/ 2203373 w 4587867"/>
                <a:gd name="connsiteY647" fmla="*/ 481998 h 999163"/>
                <a:gd name="connsiteX648" fmla="*/ 2190541 w 4587867"/>
                <a:gd name="connsiteY648" fmla="*/ 496511 h 999163"/>
                <a:gd name="connsiteX649" fmla="*/ 2158921 w 4587867"/>
                <a:gd name="connsiteY649" fmla="*/ 545816 h 999163"/>
                <a:gd name="connsiteX650" fmla="*/ 2137861 w 4587867"/>
                <a:gd name="connsiteY650" fmla="*/ 593916 h 999163"/>
                <a:gd name="connsiteX651" fmla="*/ 2133473 w 4587867"/>
                <a:gd name="connsiteY651" fmla="*/ 608902 h 999163"/>
                <a:gd name="connsiteX652" fmla="*/ 2143831 w 4587867"/>
                <a:gd name="connsiteY652" fmla="*/ 607124 h 999163"/>
                <a:gd name="connsiteX653" fmla="*/ 2175753 w 4587867"/>
                <a:gd name="connsiteY653" fmla="*/ 603581 h 999163"/>
                <a:gd name="connsiteX654" fmla="*/ 2197346 w 4587867"/>
                <a:gd name="connsiteY654" fmla="*/ 601832 h 999163"/>
                <a:gd name="connsiteX655" fmla="*/ 2200568 w 4587867"/>
                <a:gd name="connsiteY655" fmla="*/ 586358 h 999163"/>
                <a:gd name="connsiteX656" fmla="*/ 2201561 w 4587867"/>
                <a:gd name="connsiteY656" fmla="*/ 558149 h 999163"/>
                <a:gd name="connsiteX657" fmla="*/ 2201460 w 4587867"/>
                <a:gd name="connsiteY657" fmla="*/ 509848 h 999163"/>
                <a:gd name="connsiteX658" fmla="*/ 2198583 w 4587867"/>
                <a:gd name="connsiteY658" fmla="*/ 498992 h 999163"/>
                <a:gd name="connsiteX659" fmla="*/ 2214450 w 4587867"/>
                <a:gd name="connsiteY659" fmla="*/ 496583 h 999163"/>
                <a:gd name="connsiteX660" fmla="*/ 2242445 w 4587867"/>
                <a:gd name="connsiteY660" fmla="*/ 492467 h 999163"/>
                <a:gd name="connsiteX661" fmla="*/ 2246012 w 4587867"/>
                <a:gd name="connsiteY661" fmla="*/ 493901 h 999163"/>
                <a:gd name="connsiteX662" fmla="*/ 2225081 w 4587867"/>
                <a:gd name="connsiteY662" fmla="*/ 499092 h 999163"/>
                <a:gd name="connsiteX663" fmla="*/ 2207488 w 4587867"/>
                <a:gd name="connsiteY663" fmla="*/ 500770 h 999163"/>
                <a:gd name="connsiteX664" fmla="*/ 2203733 w 4587867"/>
                <a:gd name="connsiteY664" fmla="*/ 517521 h 999163"/>
                <a:gd name="connsiteX665" fmla="*/ 2202971 w 4587867"/>
                <a:gd name="connsiteY665" fmla="*/ 544353 h 999163"/>
                <a:gd name="connsiteX666" fmla="*/ 2185132 w 4587867"/>
                <a:gd name="connsiteY666" fmla="*/ 638660 h 999163"/>
                <a:gd name="connsiteX667" fmla="*/ 2175264 w 4587867"/>
                <a:gd name="connsiteY667" fmla="*/ 714266 h 999163"/>
                <a:gd name="connsiteX668" fmla="*/ 2185449 w 4587867"/>
                <a:gd name="connsiteY668" fmla="*/ 742876 h 999163"/>
                <a:gd name="connsiteX669" fmla="*/ 2197576 w 4587867"/>
                <a:gd name="connsiteY669" fmla="*/ 745214 h 999163"/>
                <a:gd name="connsiteX670" fmla="*/ 2152448 w 4587867"/>
                <a:gd name="connsiteY670" fmla="*/ 727216 h 999163"/>
                <a:gd name="connsiteX671" fmla="*/ 2149556 w 4587867"/>
                <a:gd name="connsiteY671" fmla="*/ 715772 h 999163"/>
                <a:gd name="connsiteX672" fmla="*/ 2155642 w 4587867"/>
                <a:gd name="connsiteY672" fmla="*/ 663599 h 999163"/>
                <a:gd name="connsiteX673" fmla="*/ 2173408 w 4587867"/>
                <a:gd name="connsiteY673" fmla="*/ 617291 h 999163"/>
                <a:gd name="connsiteX674" fmla="*/ 2166848 w 4587867"/>
                <a:gd name="connsiteY674" fmla="*/ 608214 h 999163"/>
                <a:gd name="connsiteX675" fmla="*/ 2144522 w 4587867"/>
                <a:gd name="connsiteY675" fmla="*/ 611239 h 999163"/>
                <a:gd name="connsiteX676" fmla="*/ 2130380 w 4587867"/>
                <a:gd name="connsiteY676" fmla="*/ 614265 h 999163"/>
                <a:gd name="connsiteX677" fmla="*/ 2130280 w 4587867"/>
                <a:gd name="connsiteY677" fmla="*/ 644038 h 999163"/>
                <a:gd name="connsiteX678" fmla="*/ 2126180 w 4587867"/>
                <a:gd name="connsiteY678" fmla="*/ 680779 h 999163"/>
                <a:gd name="connsiteX679" fmla="*/ 2122080 w 4587867"/>
                <a:gd name="connsiteY679" fmla="*/ 696411 h 999163"/>
                <a:gd name="connsiteX680" fmla="*/ 2118901 w 4587867"/>
                <a:gd name="connsiteY680" fmla="*/ 713893 h 999163"/>
                <a:gd name="connsiteX681" fmla="*/ 2134149 w 4587867"/>
                <a:gd name="connsiteY681" fmla="*/ 731016 h 999163"/>
                <a:gd name="connsiteX682" fmla="*/ 2152448 w 4587867"/>
                <a:gd name="connsiteY682" fmla="*/ 727216 h 999163"/>
                <a:gd name="connsiteX683" fmla="*/ 1997888 w 4587867"/>
                <a:gd name="connsiteY683" fmla="*/ 701574 h 999163"/>
                <a:gd name="connsiteX684" fmla="*/ 2006894 w 4587867"/>
                <a:gd name="connsiteY684" fmla="*/ 657059 h 999163"/>
                <a:gd name="connsiteX685" fmla="*/ 2009267 w 4587867"/>
                <a:gd name="connsiteY685" fmla="*/ 634730 h 999163"/>
                <a:gd name="connsiteX686" fmla="*/ 2009627 w 4587867"/>
                <a:gd name="connsiteY686" fmla="*/ 651810 h 999163"/>
                <a:gd name="connsiteX687" fmla="*/ 2003038 w 4587867"/>
                <a:gd name="connsiteY687" fmla="*/ 696268 h 999163"/>
                <a:gd name="connsiteX688" fmla="*/ 1997615 w 4587867"/>
                <a:gd name="connsiteY688" fmla="*/ 725165 h 999163"/>
                <a:gd name="connsiteX689" fmla="*/ 2016475 w 4587867"/>
                <a:gd name="connsiteY689" fmla="*/ 720260 h 999163"/>
                <a:gd name="connsiteX690" fmla="*/ 2041506 w 4587867"/>
                <a:gd name="connsiteY690" fmla="*/ 712330 h 999163"/>
                <a:gd name="connsiteX691" fmla="*/ 2049202 w 4587867"/>
                <a:gd name="connsiteY691" fmla="*/ 702678 h 999163"/>
                <a:gd name="connsiteX692" fmla="*/ 2054985 w 4587867"/>
                <a:gd name="connsiteY692" fmla="*/ 683203 h 999163"/>
                <a:gd name="connsiteX693" fmla="*/ 2055978 w 4587867"/>
                <a:gd name="connsiteY693" fmla="*/ 668403 h 999163"/>
                <a:gd name="connsiteX694" fmla="*/ 2052597 w 4587867"/>
                <a:gd name="connsiteY694" fmla="*/ 657490 h 999163"/>
                <a:gd name="connsiteX695" fmla="*/ 2047936 w 4587867"/>
                <a:gd name="connsiteY695" fmla="*/ 650075 h 999163"/>
                <a:gd name="connsiteX696" fmla="*/ 2033766 w 4587867"/>
                <a:gd name="connsiteY696" fmla="*/ 641671 h 999163"/>
                <a:gd name="connsiteX697" fmla="*/ 2030040 w 4587867"/>
                <a:gd name="connsiteY697" fmla="*/ 628908 h 999163"/>
                <a:gd name="connsiteX698" fmla="*/ 2038974 w 4587867"/>
                <a:gd name="connsiteY698" fmla="*/ 629123 h 999163"/>
                <a:gd name="connsiteX699" fmla="*/ 2046066 w 4587867"/>
                <a:gd name="connsiteY699" fmla="*/ 632149 h 999163"/>
                <a:gd name="connsiteX700" fmla="*/ 2053374 w 4587867"/>
                <a:gd name="connsiteY700" fmla="*/ 592869 h 999163"/>
                <a:gd name="connsiteX701" fmla="*/ 2069543 w 4587867"/>
                <a:gd name="connsiteY701" fmla="*/ 489613 h 999163"/>
                <a:gd name="connsiteX702" fmla="*/ 2070737 w 4587867"/>
                <a:gd name="connsiteY702" fmla="*/ 493801 h 999163"/>
                <a:gd name="connsiteX703" fmla="*/ 2067443 w 4587867"/>
                <a:gd name="connsiteY703" fmla="*/ 509145 h 999163"/>
                <a:gd name="connsiteX704" fmla="*/ 2071270 w 4587867"/>
                <a:gd name="connsiteY704" fmla="*/ 507554 h 999163"/>
                <a:gd name="connsiteX705" fmla="*/ 2085598 w 4587867"/>
                <a:gd name="connsiteY705" fmla="*/ 491936 h 999163"/>
                <a:gd name="connsiteX706" fmla="*/ 2078779 w 4587867"/>
                <a:gd name="connsiteY706" fmla="*/ 503552 h 999163"/>
                <a:gd name="connsiteX707" fmla="*/ 2061775 w 4587867"/>
                <a:gd name="connsiteY707" fmla="*/ 555137 h 999163"/>
                <a:gd name="connsiteX708" fmla="*/ 2070191 w 4587867"/>
                <a:gd name="connsiteY708" fmla="*/ 557991 h 999163"/>
                <a:gd name="connsiteX709" fmla="*/ 2076607 w 4587867"/>
                <a:gd name="connsiteY709" fmla="*/ 555195 h 999163"/>
                <a:gd name="connsiteX710" fmla="*/ 2071255 w 4587867"/>
                <a:gd name="connsiteY710" fmla="*/ 561992 h 999163"/>
                <a:gd name="connsiteX711" fmla="*/ 2056021 w 4587867"/>
                <a:gd name="connsiteY711" fmla="*/ 593170 h 999163"/>
                <a:gd name="connsiteX712" fmla="*/ 2057877 w 4587867"/>
                <a:gd name="connsiteY712" fmla="*/ 600555 h 999163"/>
                <a:gd name="connsiteX713" fmla="*/ 2064221 w 4587867"/>
                <a:gd name="connsiteY713" fmla="*/ 594618 h 999163"/>
                <a:gd name="connsiteX714" fmla="*/ 2076204 w 4587867"/>
                <a:gd name="connsiteY714" fmla="*/ 588681 h 999163"/>
                <a:gd name="connsiteX715" fmla="*/ 2090705 w 4587867"/>
                <a:gd name="connsiteY715" fmla="*/ 575057 h 999163"/>
                <a:gd name="connsiteX716" fmla="*/ 2095380 w 4587867"/>
                <a:gd name="connsiteY716" fmla="*/ 549587 h 999163"/>
                <a:gd name="connsiteX717" fmla="*/ 2098502 w 4587867"/>
                <a:gd name="connsiteY717" fmla="*/ 509490 h 999163"/>
                <a:gd name="connsiteX718" fmla="*/ 2102702 w 4587867"/>
                <a:gd name="connsiteY718" fmla="*/ 491965 h 999163"/>
                <a:gd name="connsiteX719" fmla="*/ 2099595 w 4587867"/>
                <a:gd name="connsiteY719" fmla="*/ 479675 h 999163"/>
                <a:gd name="connsiteX720" fmla="*/ 2096991 w 4587867"/>
                <a:gd name="connsiteY720" fmla="*/ 469335 h 999163"/>
                <a:gd name="connsiteX721" fmla="*/ 2093150 w 4587867"/>
                <a:gd name="connsiteY721" fmla="*/ 460300 h 999163"/>
                <a:gd name="connsiteX722" fmla="*/ 2081512 w 4587867"/>
                <a:gd name="connsiteY722" fmla="*/ 452355 h 999163"/>
                <a:gd name="connsiteX723" fmla="*/ 2064883 w 4587867"/>
                <a:gd name="connsiteY723" fmla="*/ 454463 h 999163"/>
                <a:gd name="connsiteX724" fmla="*/ 2055172 w 4587867"/>
                <a:gd name="connsiteY724" fmla="*/ 460314 h 999163"/>
                <a:gd name="connsiteX725" fmla="*/ 2042052 w 4587867"/>
                <a:gd name="connsiteY725" fmla="*/ 467987 h 999163"/>
                <a:gd name="connsiteX726" fmla="*/ 2032400 w 4587867"/>
                <a:gd name="connsiteY726" fmla="*/ 492481 h 999163"/>
                <a:gd name="connsiteX727" fmla="*/ 2037996 w 4587867"/>
                <a:gd name="connsiteY727" fmla="*/ 514079 h 999163"/>
                <a:gd name="connsiteX728" fmla="*/ 2043606 w 4587867"/>
                <a:gd name="connsiteY728" fmla="*/ 523587 h 999163"/>
                <a:gd name="connsiteX729" fmla="*/ 2049547 w 4587867"/>
                <a:gd name="connsiteY729" fmla="*/ 534630 h 999163"/>
                <a:gd name="connsiteX730" fmla="*/ 2044498 w 4587867"/>
                <a:gd name="connsiteY730" fmla="*/ 556471 h 999163"/>
                <a:gd name="connsiteX731" fmla="*/ 2029609 w 4587867"/>
                <a:gd name="connsiteY731" fmla="*/ 576118 h 999163"/>
                <a:gd name="connsiteX732" fmla="*/ 2016964 w 4587867"/>
                <a:gd name="connsiteY732" fmla="*/ 590775 h 999163"/>
                <a:gd name="connsiteX733" fmla="*/ 1983790 w 4587867"/>
                <a:gd name="connsiteY733" fmla="*/ 591277 h 999163"/>
                <a:gd name="connsiteX734" fmla="*/ 1976281 w 4587867"/>
                <a:gd name="connsiteY734" fmla="*/ 598447 h 999163"/>
                <a:gd name="connsiteX735" fmla="*/ 1970958 w 4587867"/>
                <a:gd name="connsiteY735" fmla="*/ 631346 h 999163"/>
                <a:gd name="connsiteX736" fmla="*/ 1965218 w 4587867"/>
                <a:gd name="connsiteY736" fmla="*/ 681210 h 999163"/>
                <a:gd name="connsiteX737" fmla="*/ 1965218 w 4587867"/>
                <a:gd name="connsiteY737" fmla="*/ 706536 h 999163"/>
                <a:gd name="connsiteX738" fmla="*/ 1975605 w 4587867"/>
                <a:gd name="connsiteY738" fmla="*/ 716015 h 999163"/>
                <a:gd name="connsiteX739" fmla="*/ 1988624 w 4587867"/>
                <a:gd name="connsiteY739" fmla="*/ 724634 h 999163"/>
                <a:gd name="connsiteX740" fmla="*/ 1997888 w 4587867"/>
                <a:gd name="connsiteY740" fmla="*/ 701574 h 999163"/>
                <a:gd name="connsiteX741" fmla="*/ 1962413 w 4587867"/>
                <a:gd name="connsiteY741" fmla="*/ 686358 h 999163"/>
                <a:gd name="connsiteX742" fmla="*/ 1960255 w 4587867"/>
                <a:gd name="connsiteY742" fmla="*/ 669622 h 999163"/>
                <a:gd name="connsiteX743" fmla="*/ 1952789 w 4587867"/>
                <a:gd name="connsiteY743" fmla="*/ 679417 h 999163"/>
                <a:gd name="connsiteX744" fmla="*/ 1947495 w 4587867"/>
                <a:gd name="connsiteY744" fmla="*/ 689212 h 999163"/>
                <a:gd name="connsiteX745" fmla="*/ 1954041 w 4587867"/>
                <a:gd name="connsiteY745" fmla="*/ 696153 h 999163"/>
                <a:gd name="connsiteX746" fmla="*/ 1961507 w 4587867"/>
                <a:gd name="connsiteY746" fmla="*/ 703108 h 999163"/>
                <a:gd name="connsiteX747" fmla="*/ 1962413 w 4587867"/>
                <a:gd name="connsiteY747" fmla="*/ 686358 h 999163"/>
                <a:gd name="connsiteX748" fmla="*/ 1840452 w 4587867"/>
                <a:gd name="connsiteY748" fmla="*/ 694805 h 999163"/>
                <a:gd name="connsiteX749" fmla="*/ 1847414 w 4587867"/>
                <a:gd name="connsiteY749" fmla="*/ 663398 h 999163"/>
                <a:gd name="connsiteX750" fmla="*/ 1847199 w 4587867"/>
                <a:gd name="connsiteY750" fmla="*/ 634730 h 999163"/>
                <a:gd name="connsiteX751" fmla="*/ 1828008 w 4587867"/>
                <a:gd name="connsiteY751" fmla="*/ 617119 h 999163"/>
                <a:gd name="connsiteX752" fmla="*/ 1808803 w 4587867"/>
                <a:gd name="connsiteY752" fmla="*/ 599523 h 999163"/>
                <a:gd name="connsiteX753" fmla="*/ 1800373 w 4587867"/>
                <a:gd name="connsiteY753" fmla="*/ 603868 h 999163"/>
                <a:gd name="connsiteX754" fmla="*/ 1777644 w 4587867"/>
                <a:gd name="connsiteY754" fmla="*/ 631977 h 999163"/>
                <a:gd name="connsiteX755" fmla="*/ 1790749 w 4587867"/>
                <a:gd name="connsiteY755" fmla="*/ 647293 h 999163"/>
                <a:gd name="connsiteX756" fmla="*/ 1796273 w 4587867"/>
                <a:gd name="connsiteY756" fmla="*/ 655711 h 999163"/>
                <a:gd name="connsiteX757" fmla="*/ 1806358 w 4587867"/>
                <a:gd name="connsiteY757" fmla="*/ 671185 h 999163"/>
                <a:gd name="connsiteX758" fmla="*/ 1813421 w 4587867"/>
                <a:gd name="connsiteY758" fmla="*/ 679532 h 999163"/>
                <a:gd name="connsiteX759" fmla="*/ 1793267 w 4587867"/>
                <a:gd name="connsiteY759" fmla="*/ 659956 h 999163"/>
                <a:gd name="connsiteX760" fmla="*/ 1779600 w 4587867"/>
                <a:gd name="connsiteY760" fmla="*/ 648971 h 999163"/>
                <a:gd name="connsiteX761" fmla="*/ 1749649 w 4587867"/>
                <a:gd name="connsiteY761" fmla="*/ 663929 h 999163"/>
                <a:gd name="connsiteX762" fmla="*/ 1784650 w 4587867"/>
                <a:gd name="connsiteY762" fmla="*/ 694920 h 999163"/>
                <a:gd name="connsiteX763" fmla="*/ 1840452 w 4587867"/>
                <a:gd name="connsiteY763" fmla="*/ 694805 h 999163"/>
                <a:gd name="connsiteX764" fmla="*/ 1953264 w 4587867"/>
                <a:gd name="connsiteY764" fmla="*/ 671013 h 999163"/>
                <a:gd name="connsiteX765" fmla="*/ 1965017 w 4587867"/>
                <a:gd name="connsiteY765" fmla="*/ 633210 h 999163"/>
                <a:gd name="connsiteX766" fmla="*/ 1968038 w 4587867"/>
                <a:gd name="connsiteY766" fmla="*/ 620733 h 999163"/>
                <a:gd name="connsiteX767" fmla="*/ 1968110 w 4587867"/>
                <a:gd name="connsiteY767" fmla="*/ 586688 h 999163"/>
                <a:gd name="connsiteX768" fmla="*/ 1936116 w 4587867"/>
                <a:gd name="connsiteY768" fmla="*/ 562595 h 999163"/>
                <a:gd name="connsiteX769" fmla="*/ 1932462 w 4587867"/>
                <a:gd name="connsiteY769" fmla="*/ 559009 h 999163"/>
                <a:gd name="connsiteX770" fmla="*/ 1949883 w 4587867"/>
                <a:gd name="connsiteY770" fmla="*/ 565907 h 999163"/>
                <a:gd name="connsiteX771" fmla="*/ 1965665 w 4587867"/>
                <a:gd name="connsiteY771" fmla="*/ 574440 h 999163"/>
                <a:gd name="connsiteX772" fmla="*/ 1960816 w 4587867"/>
                <a:gd name="connsiteY772" fmla="*/ 566911 h 999163"/>
                <a:gd name="connsiteX773" fmla="*/ 1899721 w 4587867"/>
                <a:gd name="connsiteY773" fmla="*/ 532421 h 999163"/>
                <a:gd name="connsiteX774" fmla="*/ 1879408 w 4587867"/>
                <a:gd name="connsiteY774" fmla="*/ 551007 h 999163"/>
                <a:gd name="connsiteX775" fmla="*/ 1859038 w 4587867"/>
                <a:gd name="connsiteY775" fmla="*/ 556772 h 999163"/>
                <a:gd name="connsiteX776" fmla="*/ 1843861 w 4587867"/>
                <a:gd name="connsiteY776" fmla="*/ 556586 h 999163"/>
                <a:gd name="connsiteX777" fmla="*/ 1814730 w 4587867"/>
                <a:gd name="connsiteY777" fmla="*/ 565219 h 999163"/>
                <a:gd name="connsiteX778" fmla="*/ 1786059 w 4587867"/>
                <a:gd name="connsiteY778" fmla="*/ 587376 h 999163"/>
                <a:gd name="connsiteX779" fmla="*/ 1799956 w 4587867"/>
                <a:gd name="connsiteY779" fmla="*/ 599896 h 999163"/>
                <a:gd name="connsiteX780" fmla="*/ 1804157 w 4587867"/>
                <a:gd name="connsiteY780" fmla="*/ 594131 h 999163"/>
                <a:gd name="connsiteX781" fmla="*/ 1827404 w 4587867"/>
                <a:gd name="connsiteY781" fmla="*/ 611555 h 999163"/>
                <a:gd name="connsiteX782" fmla="*/ 1848177 w 4587867"/>
                <a:gd name="connsiteY782" fmla="*/ 631632 h 999163"/>
                <a:gd name="connsiteX783" fmla="*/ 1854693 w 4587867"/>
                <a:gd name="connsiteY783" fmla="*/ 618152 h 999163"/>
                <a:gd name="connsiteX784" fmla="*/ 1898613 w 4587867"/>
                <a:gd name="connsiteY784" fmla="*/ 577653 h 999163"/>
                <a:gd name="connsiteX785" fmla="*/ 1923227 w 4587867"/>
                <a:gd name="connsiteY785" fmla="*/ 577179 h 999163"/>
                <a:gd name="connsiteX786" fmla="*/ 1906381 w 4587867"/>
                <a:gd name="connsiteY786" fmla="*/ 580851 h 999163"/>
                <a:gd name="connsiteX787" fmla="*/ 1894124 w 4587867"/>
                <a:gd name="connsiteY787" fmla="*/ 592811 h 999163"/>
                <a:gd name="connsiteX788" fmla="*/ 1909316 w 4587867"/>
                <a:gd name="connsiteY788" fmla="*/ 631059 h 999163"/>
                <a:gd name="connsiteX789" fmla="*/ 1901145 w 4587867"/>
                <a:gd name="connsiteY789" fmla="*/ 653130 h 999163"/>
                <a:gd name="connsiteX790" fmla="*/ 1947308 w 4587867"/>
                <a:gd name="connsiteY790" fmla="*/ 637469 h 999163"/>
                <a:gd name="connsiteX791" fmla="*/ 1945553 w 4587867"/>
                <a:gd name="connsiteY791" fmla="*/ 595550 h 999163"/>
                <a:gd name="connsiteX792" fmla="*/ 1940777 w 4587867"/>
                <a:gd name="connsiteY792" fmla="*/ 584207 h 999163"/>
                <a:gd name="connsiteX793" fmla="*/ 1948805 w 4587867"/>
                <a:gd name="connsiteY793" fmla="*/ 593414 h 999163"/>
                <a:gd name="connsiteX794" fmla="*/ 1955321 w 4587867"/>
                <a:gd name="connsiteY794" fmla="*/ 619758 h 999163"/>
                <a:gd name="connsiteX795" fmla="*/ 1959292 w 4587867"/>
                <a:gd name="connsiteY795" fmla="*/ 633942 h 999163"/>
                <a:gd name="connsiteX796" fmla="*/ 1961306 w 4587867"/>
                <a:gd name="connsiteY796" fmla="*/ 635648 h 999163"/>
                <a:gd name="connsiteX797" fmla="*/ 1955681 w 4587867"/>
                <a:gd name="connsiteY797" fmla="*/ 638918 h 999163"/>
                <a:gd name="connsiteX798" fmla="*/ 1946762 w 4587867"/>
                <a:gd name="connsiteY798" fmla="*/ 644898 h 999163"/>
                <a:gd name="connsiteX799" fmla="*/ 1929772 w 4587867"/>
                <a:gd name="connsiteY799" fmla="*/ 656084 h 999163"/>
                <a:gd name="connsiteX800" fmla="*/ 1918120 w 4587867"/>
                <a:gd name="connsiteY800" fmla="*/ 661290 h 999163"/>
                <a:gd name="connsiteX801" fmla="*/ 1923313 w 4587867"/>
                <a:gd name="connsiteY801" fmla="*/ 674527 h 999163"/>
                <a:gd name="connsiteX802" fmla="*/ 1930290 w 4587867"/>
                <a:gd name="connsiteY802" fmla="*/ 693342 h 999163"/>
                <a:gd name="connsiteX803" fmla="*/ 1940461 w 4587867"/>
                <a:gd name="connsiteY803" fmla="*/ 689154 h 999163"/>
                <a:gd name="connsiteX804" fmla="*/ 1953264 w 4587867"/>
                <a:gd name="connsiteY804" fmla="*/ 671013 h 999163"/>
                <a:gd name="connsiteX805" fmla="*/ 1747520 w 4587867"/>
                <a:gd name="connsiteY805" fmla="*/ 655668 h 999163"/>
                <a:gd name="connsiteX806" fmla="*/ 1770911 w 4587867"/>
                <a:gd name="connsiteY806" fmla="*/ 644496 h 999163"/>
                <a:gd name="connsiteX807" fmla="*/ 1774249 w 4587867"/>
                <a:gd name="connsiteY807" fmla="*/ 637311 h 999163"/>
                <a:gd name="connsiteX808" fmla="*/ 1725740 w 4587867"/>
                <a:gd name="connsiteY808" fmla="*/ 629022 h 999163"/>
                <a:gd name="connsiteX809" fmla="*/ 1728171 w 4587867"/>
                <a:gd name="connsiteY809" fmla="*/ 666826 h 999163"/>
                <a:gd name="connsiteX810" fmla="*/ 1747520 w 4587867"/>
                <a:gd name="connsiteY810" fmla="*/ 655668 h 999163"/>
                <a:gd name="connsiteX811" fmla="*/ 2064192 w 4587867"/>
                <a:gd name="connsiteY811" fmla="*/ 654707 h 999163"/>
                <a:gd name="connsiteX812" fmla="*/ 2078491 w 4587867"/>
                <a:gd name="connsiteY812" fmla="*/ 603338 h 999163"/>
                <a:gd name="connsiteX813" fmla="*/ 2063688 w 4587867"/>
                <a:gd name="connsiteY813" fmla="*/ 600742 h 999163"/>
                <a:gd name="connsiteX814" fmla="*/ 2052568 w 4587867"/>
                <a:gd name="connsiteY814" fmla="*/ 622340 h 999163"/>
                <a:gd name="connsiteX815" fmla="*/ 2037794 w 4587867"/>
                <a:gd name="connsiteY815" fmla="*/ 632995 h 999163"/>
                <a:gd name="connsiteX816" fmla="*/ 2033407 w 4587867"/>
                <a:gd name="connsiteY816" fmla="*/ 631403 h 999163"/>
                <a:gd name="connsiteX817" fmla="*/ 2038873 w 4587867"/>
                <a:gd name="connsiteY817" fmla="*/ 641055 h 999163"/>
                <a:gd name="connsiteX818" fmla="*/ 2055373 w 4587867"/>
                <a:gd name="connsiteY818" fmla="*/ 632264 h 999163"/>
                <a:gd name="connsiteX819" fmla="*/ 2057474 w 4587867"/>
                <a:gd name="connsiteY819" fmla="*/ 622167 h 999163"/>
                <a:gd name="connsiteX820" fmla="*/ 2060696 w 4587867"/>
                <a:gd name="connsiteY820" fmla="*/ 628449 h 999163"/>
                <a:gd name="connsiteX821" fmla="*/ 2064034 w 4587867"/>
                <a:gd name="connsiteY821" fmla="*/ 627058 h 999163"/>
                <a:gd name="connsiteX822" fmla="*/ 2069069 w 4587867"/>
                <a:gd name="connsiteY822" fmla="*/ 619385 h 999163"/>
                <a:gd name="connsiteX823" fmla="*/ 2064580 w 4587867"/>
                <a:gd name="connsiteY823" fmla="*/ 636121 h 999163"/>
                <a:gd name="connsiteX824" fmla="*/ 2059387 w 4587867"/>
                <a:gd name="connsiteY824" fmla="*/ 647723 h 999163"/>
                <a:gd name="connsiteX825" fmla="*/ 2055906 w 4587867"/>
                <a:gd name="connsiteY825" fmla="*/ 659583 h 999163"/>
                <a:gd name="connsiteX826" fmla="*/ 2064192 w 4587867"/>
                <a:gd name="connsiteY826" fmla="*/ 654707 h 999163"/>
                <a:gd name="connsiteX827" fmla="*/ 1786289 w 4587867"/>
                <a:gd name="connsiteY827" fmla="*/ 601760 h 999163"/>
                <a:gd name="connsiteX828" fmla="*/ 1788260 w 4587867"/>
                <a:gd name="connsiteY828" fmla="*/ 571070 h 999163"/>
                <a:gd name="connsiteX829" fmla="*/ 1812587 w 4587867"/>
                <a:gd name="connsiteY829" fmla="*/ 562078 h 999163"/>
                <a:gd name="connsiteX830" fmla="*/ 1834683 w 4587867"/>
                <a:gd name="connsiteY830" fmla="*/ 528162 h 999163"/>
                <a:gd name="connsiteX831" fmla="*/ 1828181 w 4587867"/>
                <a:gd name="connsiteY831" fmla="*/ 489814 h 999163"/>
                <a:gd name="connsiteX832" fmla="*/ 1824599 w 4587867"/>
                <a:gd name="connsiteY832" fmla="*/ 466567 h 999163"/>
                <a:gd name="connsiteX833" fmla="*/ 1813047 w 4587867"/>
                <a:gd name="connsiteY833" fmla="*/ 458694 h 999163"/>
                <a:gd name="connsiteX834" fmla="*/ 1781341 w 4587867"/>
                <a:gd name="connsiteY834" fmla="*/ 460314 h 999163"/>
                <a:gd name="connsiteX835" fmla="*/ 1757734 w 4587867"/>
                <a:gd name="connsiteY835" fmla="*/ 460314 h 999163"/>
                <a:gd name="connsiteX836" fmla="*/ 1751951 w 4587867"/>
                <a:gd name="connsiteY836" fmla="*/ 473350 h 999163"/>
                <a:gd name="connsiteX837" fmla="*/ 1748527 w 4587867"/>
                <a:gd name="connsiteY837" fmla="*/ 513118 h 999163"/>
                <a:gd name="connsiteX838" fmla="*/ 1748484 w 4587867"/>
                <a:gd name="connsiteY838" fmla="*/ 586358 h 999163"/>
                <a:gd name="connsiteX839" fmla="*/ 1756008 w 4587867"/>
                <a:gd name="connsiteY839" fmla="*/ 619471 h 999163"/>
                <a:gd name="connsiteX840" fmla="*/ 1767545 w 4587867"/>
                <a:gd name="connsiteY840" fmla="*/ 623544 h 999163"/>
                <a:gd name="connsiteX841" fmla="*/ 1781082 w 4587867"/>
                <a:gd name="connsiteY841" fmla="*/ 616173 h 999163"/>
                <a:gd name="connsiteX842" fmla="*/ 1786304 w 4587867"/>
                <a:gd name="connsiteY842" fmla="*/ 601760 h 999163"/>
                <a:gd name="connsiteX843" fmla="*/ 1743737 w 4587867"/>
                <a:gd name="connsiteY843" fmla="*/ 600541 h 999163"/>
                <a:gd name="connsiteX844" fmla="*/ 1746355 w 4587867"/>
                <a:gd name="connsiteY844" fmla="*/ 569321 h 999163"/>
                <a:gd name="connsiteX845" fmla="*/ 1746614 w 4587867"/>
                <a:gd name="connsiteY845" fmla="*/ 535834 h 999163"/>
                <a:gd name="connsiteX846" fmla="*/ 1748254 w 4587867"/>
                <a:gd name="connsiteY846" fmla="*/ 471471 h 999163"/>
                <a:gd name="connsiteX847" fmla="*/ 1743607 w 4587867"/>
                <a:gd name="connsiteY847" fmla="*/ 459239 h 999163"/>
                <a:gd name="connsiteX848" fmla="*/ 1720763 w 4587867"/>
                <a:gd name="connsiteY848" fmla="*/ 472834 h 999163"/>
                <a:gd name="connsiteX849" fmla="*/ 1715915 w 4587867"/>
                <a:gd name="connsiteY849" fmla="*/ 528678 h 999163"/>
                <a:gd name="connsiteX850" fmla="*/ 1706694 w 4587867"/>
                <a:gd name="connsiteY850" fmla="*/ 593571 h 999163"/>
                <a:gd name="connsiteX851" fmla="*/ 1699170 w 4587867"/>
                <a:gd name="connsiteY851" fmla="*/ 608214 h 999163"/>
                <a:gd name="connsiteX852" fmla="*/ 1705687 w 4587867"/>
                <a:gd name="connsiteY852" fmla="*/ 608214 h 999163"/>
                <a:gd name="connsiteX853" fmla="*/ 1717627 w 4587867"/>
                <a:gd name="connsiteY853" fmla="*/ 612315 h 999163"/>
                <a:gd name="connsiteX854" fmla="*/ 1733408 w 4587867"/>
                <a:gd name="connsiteY854" fmla="*/ 616503 h 999163"/>
                <a:gd name="connsiteX855" fmla="*/ 1743737 w 4587867"/>
                <a:gd name="connsiteY855" fmla="*/ 616589 h 999163"/>
                <a:gd name="connsiteX856" fmla="*/ 1743737 w 4587867"/>
                <a:gd name="connsiteY856" fmla="*/ 600541 h 999163"/>
                <a:gd name="connsiteX857" fmla="*/ 1704205 w 4587867"/>
                <a:gd name="connsiteY857" fmla="*/ 589384 h 999163"/>
                <a:gd name="connsiteX858" fmla="*/ 1712232 w 4587867"/>
                <a:gd name="connsiteY858" fmla="*/ 528678 h 999163"/>
                <a:gd name="connsiteX859" fmla="*/ 1723439 w 4587867"/>
                <a:gd name="connsiteY859" fmla="*/ 462680 h 999163"/>
                <a:gd name="connsiteX860" fmla="*/ 1716907 w 4587867"/>
                <a:gd name="connsiteY860" fmla="*/ 457977 h 999163"/>
                <a:gd name="connsiteX861" fmla="*/ 1700609 w 4587867"/>
                <a:gd name="connsiteY861" fmla="*/ 523099 h 999163"/>
                <a:gd name="connsiteX862" fmla="*/ 1680296 w 4587867"/>
                <a:gd name="connsiteY862" fmla="*/ 600312 h 999163"/>
                <a:gd name="connsiteX863" fmla="*/ 1693128 w 4587867"/>
                <a:gd name="connsiteY863" fmla="*/ 605102 h 999163"/>
                <a:gd name="connsiteX864" fmla="*/ 1704205 w 4587867"/>
                <a:gd name="connsiteY864" fmla="*/ 589384 h 999163"/>
                <a:gd name="connsiteX865" fmla="*/ 1689028 w 4587867"/>
                <a:gd name="connsiteY865" fmla="*/ 572533 h 999163"/>
                <a:gd name="connsiteX866" fmla="*/ 1696724 w 4587867"/>
                <a:gd name="connsiteY866" fmla="*/ 523214 h 999163"/>
                <a:gd name="connsiteX867" fmla="*/ 1710678 w 4587867"/>
                <a:gd name="connsiteY867" fmla="*/ 458780 h 999163"/>
                <a:gd name="connsiteX868" fmla="*/ 1713268 w 4587867"/>
                <a:gd name="connsiteY868" fmla="*/ 454219 h 999163"/>
                <a:gd name="connsiteX869" fmla="*/ 1700235 w 4587867"/>
                <a:gd name="connsiteY869" fmla="*/ 467901 h 999163"/>
                <a:gd name="connsiteX870" fmla="*/ 1693444 w 4587867"/>
                <a:gd name="connsiteY870" fmla="*/ 505575 h 999163"/>
                <a:gd name="connsiteX871" fmla="*/ 1669866 w 4587867"/>
                <a:gd name="connsiteY871" fmla="*/ 568403 h 999163"/>
                <a:gd name="connsiteX872" fmla="*/ 1660070 w 4587867"/>
                <a:gd name="connsiteY872" fmla="*/ 582643 h 999163"/>
                <a:gd name="connsiteX873" fmla="*/ 1667651 w 4587867"/>
                <a:gd name="connsiteY873" fmla="*/ 591420 h 999163"/>
                <a:gd name="connsiteX874" fmla="*/ 1675218 w 4587867"/>
                <a:gd name="connsiteY874" fmla="*/ 597357 h 999163"/>
                <a:gd name="connsiteX875" fmla="*/ 1679721 w 4587867"/>
                <a:gd name="connsiteY875" fmla="*/ 591406 h 999163"/>
                <a:gd name="connsiteX876" fmla="*/ 1689028 w 4587867"/>
                <a:gd name="connsiteY876" fmla="*/ 572533 h 999163"/>
                <a:gd name="connsiteX877" fmla="*/ 2005556 w 4587867"/>
                <a:gd name="connsiteY877" fmla="*/ 592582 h 999163"/>
                <a:gd name="connsiteX878" fmla="*/ 2008131 w 4587867"/>
                <a:gd name="connsiteY878" fmla="*/ 587921 h 999163"/>
                <a:gd name="connsiteX879" fmla="*/ 2010951 w 4587867"/>
                <a:gd name="connsiteY879" fmla="*/ 586731 h 999163"/>
                <a:gd name="connsiteX880" fmla="*/ 2015612 w 4587867"/>
                <a:gd name="connsiteY880" fmla="*/ 584221 h 999163"/>
                <a:gd name="connsiteX881" fmla="*/ 2021207 w 4587867"/>
                <a:gd name="connsiteY881" fmla="*/ 581711 h 999163"/>
                <a:gd name="connsiteX882" fmla="*/ 2026804 w 4587867"/>
                <a:gd name="connsiteY882" fmla="*/ 574885 h 999163"/>
                <a:gd name="connsiteX883" fmla="*/ 2030199 w 4587867"/>
                <a:gd name="connsiteY883" fmla="*/ 560859 h 999163"/>
                <a:gd name="connsiteX884" fmla="*/ 2032097 w 4587867"/>
                <a:gd name="connsiteY884" fmla="*/ 553961 h 999163"/>
                <a:gd name="connsiteX885" fmla="*/ 2004779 w 4587867"/>
                <a:gd name="connsiteY885" fmla="*/ 567385 h 999163"/>
                <a:gd name="connsiteX886" fmla="*/ 1989703 w 4587867"/>
                <a:gd name="connsiteY886" fmla="*/ 573408 h 999163"/>
                <a:gd name="connsiteX887" fmla="*/ 1986078 w 4587867"/>
                <a:gd name="connsiteY887" fmla="*/ 587419 h 999163"/>
                <a:gd name="connsiteX888" fmla="*/ 2005556 w 4587867"/>
                <a:gd name="connsiteY888" fmla="*/ 592582 h 999163"/>
                <a:gd name="connsiteX889" fmla="*/ 2012806 w 4587867"/>
                <a:gd name="connsiteY889" fmla="*/ 568016 h 999163"/>
                <a:gd name="connsiteX890" fmla="*/ 2018402 w 4587867"/>
                <a:gd name="connsiteY890" fmla="*/ 565549 h 999163"/>
                <a:gd name="connsiteX891" fmla="*/ 2023998 w 4587867"/>
                <a:gd name="connsiteY891" fmla="*/ 569478 h 999163"/>
                <a:gd name="connsiteX892" fmla="*/ 2018402 w 4587867"/>
                <a:gd name="connsiteY892" fmla="*/ 571931 h 999163"/>
                <a:gd name="connsiteX893" fmla="*/ 2012806 w 4587867"/>
                <a:gd name="connsiteY893" fmla="*/ 568016 h 999163"/>
                <a:gd name="connsiteX894" fmla="*/ 1976411 w 4587867"/>
                <a:gd name="connsiteY894" fmla="*/ 580306 h 999163"/>
                <a:gd name="connsiteX895" fmla="*/ 1973447 w 4587867"/>
                <a:gd name="connsiteY895" fmla="*/ 577524 h 999163"/>
                <a:gd name="connsiteX896" fmla="*/ 1972210 w 4587867"/>
                <a:gd name="connsiteY896" fmla="*/ 580306 h 999163"/>
                <a:gd name="connsiteX897" fmla="*/ 1975173 w 4587867"/>
                <a:gd name="connsiteY897" fmla="*/ 583102 h 999163"/>
                <a:gd name="connsiteX898" fmla="*/ 1976411 w 4587867"/>
                <a:gd name="connsiteY898" fmla="*/ 580306 h 999163"/>
                <a:gd name="connsiteX899" fmla="*/ 2001974 w 4587867"/>
                <a:gd name="connsiteY899" fmla="*/ 564516 h 999163"/>
                <a:gd name="connsiteX900" fmla="*/ 2038082 w 4587867"/>
                <a:gd name="connsiteY900" fmla="*/ 551351 h 999163"/>
                <a:gd name="connsiteX901" fmla="*/ 2046843 w 4587867"/>
                <a:gd name="connsiteY901" fmla="*/ 537311 h 999163"/>
                <a:gd name="connsiteX902" fmla="*/ 2039708 w 4587867"/>
                <a:gd name="connsiteY902" fmla="*/ 523802 h 999163"/>
                <a:gd name="connsiteX903" fmla="*/ 2034399 w 4587867"/>
                <a:gd name="connsiteY903" fmla="*/ 516115 h 999163"/>
                <a:gd name="connsiteX904" fmla="*/ 2019769 w 4587867"/>
                <a:gd name="connsiteY904" fmla="*/ 510049 h 999163"/>
                <a:gd name="connsiteX905" fmla="*/ 1994608 w 4587867"/>
                <a:gd name="connsiteY905" fmla="*/ 501961 h 999163"/>
                <a:gd name="connsiteX906" fmla="*/ 1969419 w 4587867"/>
                <a:gd name="connsiteY906" fmla="*/ 507195 h 999163"/>
                <a:gd name="connsiteX907" fmla="*/ 1958213 w 4587867"/>
                <a:gd name="connsiteY907" fmla="*/ 556442 h 999163"/>
                <a:gd name="connsiteX908" fmla="*/ 1970815 w 4587867"/>
                <a:gd name="connsiteY908" fmla="*/ 574053 h 999163"/>
                <a:gd name="connsiteX909" fmla="*/ 1984107 w 4587867"/>
                <a:gd name="connsiteY909" fmla="*/ 571285 h 999163"/>
                <a:gd name="connsiteX910" fmla="*/ 2001974 w 4587867"/>
                <a:gd name="connsiteY910" fmla="*/ 564516 h 999163"/>
                <a:gd name="connsiteX911" fmla="*/ 1876818 w 4587867"/>
                <a:gd name="connsiteY911" fmla="*/ 544941 h 999163"/>
                <a:gd name="connsiteX912" fmla="*/ 1898915 w 4587867"/>
                <a:gd name="connsiteY912" fmla="*/ 529295 h 999163"/>
                <a:gd name="connsiteX913" fmla="*/ 1894369 w 4587867"/>
                <a:gd name="connsiteY913" fmla="*/ 520475 h 999163"/>
                <a:gd name="connsiteX914" fmla="*/ 1869928 w 4587867"/>
                <a:gd name="connsiteY914" fmla="*/ 471973 h 999163"/>
                <a:gd name="connsiteX915" fmla="*/ 1861095 w 4587867"/>
                <a:gd name="connsiteY915" fmla="*/ 432062 h 999163"/>
                <a:gd name="connsiteX916" fmla="*/ 1855082 w 4587867"/>
                <a:gd name="connsiteY916" fmla="*/ 413576 h 999163"/>
                <a:gd name="connsiteX917" fmla="*/ 1861153 w 4587867"/>
                <a:gd name="connsiteY917" fmla="*/ 400684 h 999163"/>
                <a:gd name="connsiteX918" fmla="*/ 1867238 w 4587867"/>
                <a:gd name="connsiteY918" fmla="*/ 384952 h 999163"/>
                <a:gd name="connsiteX919" fmla="*/ 1881508 w 4587867"/>
                <a:gd name="connsiteY919" fmla="*/ 368718 h 999163"/>
                <a:gd name="connsiteX920" fmla="*/ 1897218 w 4587867"/>
                <a:gd name="connsiteY920" fmla="*/ 342703 h 999163"/>
                <a:gd name="connsiteX921" fmla="*/ 1876962 w 4587867"/>
                <a:gd name="connsiteY921" fmla="*/ 306492 h 999163"/>
                <a:gd name="connsiteX922" fmla="*/ 1845717 w 4587867"/>
                <a:gd name="connsiteY922" fmla="*/ 304111 h 999163"/>
                <a:gd name="connsiteX923" fmla="*/ 1795151 w 4587867"/>
                <a:gd name="connsiteY923" fmla="*/ 327372 h 999163"/>
                <a:gd name="connsiteX924" fmla="*/ 1791857 w 4587867"/>
                <a:gd name="connsiteY924" fmla="*/ 359339 h 999163"/>
                <a:gd name="connsiteX925" fmla="*/ 1815665 w 4587867"/>
                <a:gd name="connsiteY925" fmla="*/ 376562 h 999163"/>
                <a:gd name="connsiteX926" fmla="*/ 1822024 w 4587867"/>
                <a:gd name="connsiteY926" fmla="*/ 362178 h 999163"/>
                <a:gd name="connsiteX927" fmla="*/ 1843919 w 4587867"/>
                <a:gd name="connsiteY927" fmla="*/ 318926 h 999163"/>
                <a:gd name="connsiteX928" fmla="*/ 1835086 w 4587867"/>
                <a:gd name="connsiteY928" fmla="*/ 339476 h 999163"/>
                <a:gd name="connsiteX929" fmla="*/ 1822398 w 4587867"/>
                <a:gd name="connsiteY929" fmla="*/ 392452 h 999163"/>
                <a:gd name="connsiteX930" fmla="*/ 1842926 w 4587867"/>
                <a:gd name="connsiteY930" fmla="*/ 490646 h 999163"/>
                <a:gd name="connsiteX931" fmla="*/ 1856204 w 4587867"/>
                <a:gd name="connsiteY931" fmla="*/ 529753 h 999163"/>
                <a:gd name="connsiteX932" fmla="*/ 1859412 w 4587867"/>
                <a:gd name="connsiteY932" fmla="*/ 551624 h 999163"/>
                <a:gd name="connsiteX933" fmla="*/ 1876818 w 4587867"/>
                <a:gd name="connsiteY933" fmla="*/ 544941 h 999163"/>
                <a:gd name="connsiteX934" fmla="*/ 1851486 w 4587867"/>
                <a:gd name="connsiteY934" fmla="*/ 534156 h 999163"/>
                <a:gd name="connsiteX935" fmla="*/ 1836697 w 4587867"/>
                <a:gd name="connsiteY935" fmla="*/ 488208 h 999163"/>
                <a:gd name="connsiteX936" fmla="*/ 1830900 w 4587867"/>
                <a:gd name="connsiteY936" fmla="*/ 487132 h 999163"/>
                <a:gd name="connsiteX937" fmla="*/ 1847457 w 4587867"/>
                <a:gd name="connsiteY937" fmla="*/ 551122 h 999163"/>
                <a:gd name="connsiteX938" fmla="*/ 1851486 w 4587867"/>
                <a:gd name="connsiteY938" fmla="*/ 534156 h 999163"/>
                <a:gd name="connsiteX939" fmla="*/ 2151384 w 4587867"/>
                <a:gd name="connsiteY939" fmla="*/ 544855 h 999163"/>
                <a:gd name="connsiteX940" fmla="*/ 2165712 w 4587867"/>
                <a:gd name="connsiteY940" fmla="*/ 528090 h 999163"/>
                <a:gd name="connsiteX941" fmla="*/ 2150046 w 4587867"/>
                <a:gd name="connsiteY941" fmla="*/ 526642 h 999163"/>
                <a:gd name="connsiteX942" fmla="*/ 2132337 w 4587867"/>
                <a:gd name="connsiteY942" fmla="*/ 520002 h 999163"/>
                <a:gd name="connsiteX943" fmla="*/ 2118340 w 4587867"/>
                <a:gd name="connsiteY943" fmla="*/ 508027 h 999163"/>
                <a:gd name="connsiteX944" fmla="*/ 2107838 w 4587867"/>
                <a:gd name="connsiteY944" fmla="*/ 502692 h 999163"/>
                <a:gd name="connsiteX945" fmla="*/ 2100904 w 4587867"/>
                <a:gd name="connsiteY945" fmla="*/ 512846 h 999163"/>
                <a:gd name="connsiteX946" fmla="*/ 2097020 w 4587867"/>
                <a:gd name="connsiteY946" fmla="*/ 542245 h 999163"/>
                <a:gd name="connsiteX947" fmla="*/ 2100027 w 4587867"/>
                <a:gd name="connsiteY947" fmla="*/ 553015 h 999163"/>
                <a:gd name="connsiteX948" fmla="*/ 2121303 w 4587867"/>
                <a:gd name="connsiteY948" fmla="*/ 551036 h 999163"/>
                <a:gd name="connsiteX949" fmla="*/ 2151384 w 4587867"/>
                <a:gd name="connsiteY949" fmla="*/ 544855 h 999163"/>
                <a:gd name="connsiteX950" fmla="*/ 1942820 w 4587867"/>
                <a:gd name="connsiteY950" fmla="*/ 528707 h 999163"/>
                <a:gd name="connsiteX951" fmla="*/ 1960313 w 4587867"/>
                <a:gd name="connsiteY951" fmla="*/ 509074 h 999163"/>
                <a:gd name="connsiteX952" fmla="*/ 1993213 w 4587867"/>
                <a:gd name="connsiteY952" fmla="*/ 498160 h 999163"/>
                <a:gd name="connsiteX953" fmla="*/ 2017870 w 4587867"/>
                <a:gd name="connsiteY953" fmla="*/ 505245 h 999163"/>
                <a:gd name="connsiteX954" fmla="*/ 2028357 w 4587867"/>
                <a:gd name="connsiteY954" fmla="*/ 510536 h 999163"/>
                <a:gd name="connsiteX955" fmla="*/ 2029609 w 4587867"/>
                <a:gd name="connsiteY955" fmla="*/ 492510 h 999163"/>
                <a:gd name="connsiteX956" fmla="*/ 2029609 w 4587867"/>
                <a:gd name="connsiteY956" fmla="*/ 474497 h 999163"/>
                <a:gd name="connsiteX957" fmla="*/ 2003197 w 4587867"/>
                <a:gd name="connsiteY957" fmla="*/ 475071 h 999163"/>
                <a:gd name="connsiteX958" fmla="*/ 1970901 w 4587867"/>
                <a:gd name="connsiteY958" fmla="*/ 469378 h 999163"/>
                <a:gd name="connsiteX959" fmla="*/ 1954645 w 4587867"/>
                <a:gd name="connsiteY959" fmla="*/ 469421 h 999163"/>
                <a:gd name="connsiteX960" fmla="*/ 1936807 w 4587867"/>
                <a:gd name="connsiteY960" fmla="*/ 527990 h 999163"/>
                <a:gd name="connsiteX961" fmla="*/ 1942820 w 4587867"/>
                <a:gd name="connsiteY961" fmla="*/ 528721 h 999163"/>
                <a:gd name="connsiteX962" fmla="*/ 2155225 w 4587867"/>
                <a:gd name="connsiteY962" fmla="*/ 520231 h 999163"/>
                <a:gd name="connsiteX963" fmla="*/ 2159957 w 4587867"/>
                <a:gd name="connsiteY963" fmla="*/ 521407 h 999163"/>
                <a:gd name="connsiteX964" fmla="*/ 2172717 w 4587867"/>
                <a:gd name="connsiteY964" fmla="*/ 516818 h 999163"/>
                <a:gd name="connsiteX965" fmla="*/ 2181478 w 4587867"/>
                <a:gd name="connsiteY965" fmla="*/ 484020 h 999163"/>
                <a:gd name="connsiteX966" fmla="*/ 2158130 w 4587867"/>
                <a:gd name="connsiteY966" fmla="*/ 483647 h 999163"/>
                <a:gd name="connsiteX967" fmla="*/ 2164820 w 4587867"/>
                <a:gd name="connsiteY967" fmla="*/ 449902 h 999163"/>
                <a:gd name="connsiteX968" fmla="*/ 2166417 w 4587867"/>
                <a:gd name="connsiteY968" fmla="*/ 433640 h 999163"/>
                <a:gd name="connsiteX969" fmla="*/ 2131531 w 4587867"/>
                <a:gd name="connsiteY969" fmla="*/ 430442 h 999163"/>
                <a:gd name="connsiteX970" fmla="*/ 2105191 w 4587867"/>
                <a:gd name="connsiteY970" fmla="*/ 485468 h 999163"/>
                <a:gd name="connsiteX971" fmla="*/ 2126482 w 4587867"/>
                <a:gd name="connsiteY971" fmla="*/ 507754 h 999163"/>
                <a:gd name="connsiteX972" fmla="*/ 2134653 w 4587867"/>
                <a:gd name="connsiteY972" fmla="*/ 516259 h 999163"/>
                <a:gd name="connsiteX973" fmla="*/ 2143831 w 4587867"/>
                <a:gd name="connsiteY973" fmla="*/ 523458 h 999163"/>
                <a:gd name="connsiteX974" fmla="*/ 2155225 w 4587867"/>
                <a:gd name="connsiteY974" fmla="*/ 520231 h 999163"/>
                <a:gd name="connsiteX975" fmla="*/ 2136537 w 4587867"/>
                <a:gd name="connsiteY975" fmla="*/ 506263 h 999163"/>
                <a:gd name="connsiteX976" fmla="*/ 2155584 w 4587867"/>
                <a:gd name="connsiteY976" fmla="*/ 502061 h 999163"/>
                <a:gd name="connsiteX977" fmla="*/ 2151153 w 4587867"/>
                <a:gd name="connsiteY977" fmla="*/ 506062 h 999163"/>
                <a:gd name="connsiteX978" fmla="*/ 2136537 w 4587867"/>
                <a:gd name="connsiteY978" fmla="*/ 506263 h 999163"/>
                <a:gd name="connsiteX979" fmla="*/ 2288436 w 4587867"/>
                <a:gd name="connsiteY979" fmla="*/ 489269 h 999163"/>
                <a:gd name="connsiteX980" fmla="*/ 2275460 w 4587867"/>
                <a:gd name="connsiteY980" fmla="*/ 478800 h 999163"/>
                <a:gd name="connsiteX981" fmla="*/ 2251551 w 4587867"/>
                <a:gd name="connsiteY981" fmla="*/ 460587 h 999163"/>
                <a:gd name="connsiteX982" fmla="*/ 2263563 w 4587867"/>
                <a:gd name="connsiteY982" fmla="*/ 396367 h 999163"/>
                <a:gd name="connsiteX983" fmla="*/ 2260484 w 4587867"/>
                <a:gd name="connsiteY983" fmla="*/ 386615 h 999163"/>
                <a:gd name="connsiteX984" fmla="*/ 2219960 w 4587867"/>
                <a:gd name="connsiteY984" fmla="*/ 442646 h 999163"/>
                <a:gd name="connsiteX985" fmla="*/ 2235324 w 4587867"/>
                <a:gd name="connsiteY985" fmla="*/ 465606 h 999163"/>
                <a:gd name="connsiteX986" fmla="*/ 2288436 w 4587867"/>
                <a:gd name="connsiteY986" fmla="*/ 489269 h 999163"/>
                <a:gd name="connsiteX987" fmla="*/ 2180241 w 4587867"/>
                <a:gd name="connsiteY987" fmla="*/ 479775 h 999163"/>
                <a:gd name="connsiteX988" fmla="*/ 2195231 w 4587867"/>
                <a:gd name="connsiteY988" fmla="*/ 450992 h 999163"/>
                <a:gd name="connsiteX989" fmla="*/ 2190786 w 4587867"/>
                <a:gd name="connsiteY989" fmla="*/ 439190 h 999163"/>
                <a:gd name="connsiteX990" fmla="*/ 2169840 w 4587867"/>
                <a:gd name="connsiteY990" fmla="*/ 424691 h 999163"/>
                <a:gd name="connsiteX991" fmla="*/ 2142651 w 4587867"/>
                <a:gd name="connsiteY991" fmla="*/ 420919 h 999163"/>
                <a:gd name="connsiteX992" fmla="*/ 2149513 w 4587867"/>
                <a:gd name="connsiteY992" fmla="*/ 424576 h 999163"/>
                <a:gd name="connsiteX993" fmla="*/ 2170056 w 4587867"/>
                <a:gd name="connsiteY993" fmla="*/ 431632 h 999163"/>
                <a:gd name="connsiteX994" fmla="*/ 2175666 w 4587867"/>
                <a:gd name="connsiteY994" fmla="*/ 437239 h 999163"/>
                <a:gd name="connsiteX995" fmla="*/ 2169337 w 4587867"/>
                <a:gd name="connsiteY995" fmla="*/ 449472 h 999163"/>
                <a:gd name="connsiteX996" fmla="*/ 2162446 w 4587867"/>
                <a:gd name="connsiteY996" fmla="*/ 473565 h 999163"/>
                <a:gd name="connsiteX997" fmla="*/ 2180241 w 4587867"/>
                <a:gd name="connsiteY997" fmla="*/ 479775 h 999163"/>
                <a:gd name="connsiteX998" fmla="*/ 2202568 w 4587867"/>
                <a:gd name="connsiteY998" fmla="*/ 478284 h 999163"/>
                <a:gd name="connsiteX999" fmla="*/ 2217169 w 4587867"/>
                <a:gd name="connsiteY999" fmla="*/ 451050 h 999163"/>
                <a:gd name="connsiteX1000" fmla="*/ 2198770 w 4587867"/>
                <a:gd name="connsiteY1000" fmla="*/ 429610 h 999163"/>
                <a:gd name="connsiteX1001" fmla="*/ 2191966 w 4587867"/>
                <a:gd name="connsiteY1001" fmla="*/ 432406 h 999163"/>
                <a:gd name="connsiteX1002" fmla="*/ 2194958 w 4587867"/>
                <a:gd name="connsiteY1002" fmla="*/ 435189 h 999163"/>
                <a:gd name="connsiteX1003" fmla="*/ 2196238 w 4587867"/>
                <a:gd name="connsiteY1003" fmla="*/ 440538 h 999163"/>
                <a:gd name="connsiteX1004" fmla="*/ 2197461 w 4587867"/>
                <a:gd name="connsiteY1004" fmla="*/ 447680 h 999163"/>
                <a:gd name="connsiteX1005" fmla="*/ 2194929 w 4587867"/>
                <a:gd name="connsiteY1005" fmla="*/ 469105 h 999163"/>
                <a:gd name="connsiteX1006" fmla="*/ 2202568 w 4587867"/>
                <a:gd name="connsiteY1006" fmla="*/ 478284 h 999163"/>
                <a:gd name="connsiteX1007" fmla="*/ 2310949 w 4587867"/>
                <a:gd name="connsiteY1007" fmla="*/ 477308 h 999163"/>
                <a:gd name="connsiteX1008" fmla="*/ 2361486 w 4587867"/>
                <a:gd name="connsiteY1008" fmla="*/ 425810 h 999163"/>
                <a:gd name="connsiteX1009" fmla="*/ 2349618 w 4587867"/>
                <a:gd name="connsiteY1009" fmla="*/ 396912 h 999163"/>
                <a:gd name="connsiteX1010" fmla="*/ 2327594 w 4587867"/>
                <a:gd name="connsiteY1010" fmla="*/ 394144 h 999163"/>
                <a:gd name="connsiteX1011" fmla="*/ 2304591 w 4587867"/>
                <a:gd name="connsiteY1011" fmla="*/ 391750 h 999163"/>
                <a:gd name="connsiteX1012" fmla="*/ 2286738 w 4587867"/>
                <a:gd name="connsiteY1012" fmla="*/ 387763 h 999163"/>
                <a:gd name="connsiteX1013" fmla="*/ 2267476 w 4587867"/>
                <a:gd name="connsiteY1013" fmla="*/ 398031 h 999163"/>
                <a:gd name="connsiteX1014" fmla="*/ 2275589 w 4587867"/>
                <a:gd name="connsiteY1014" fmla="*/ 474827 h 999163"/>
                <a:gd name="connsiteX1015" fmla="*/ 2310949 w 4587867"/>
                <a:gd name="connsiteY1015" fmla="*/ 477308 h 999163"/>
                <a:gd name="connsiteX1016" fmla="*/ 2297369 w 4587867"/>
                <a:gd name="connsiteY1016" fmla="*/ 420044 h 999163"/>
                <a:gd name="connsiteX1017" fmla="*/ 2301973 w 4587867"/>
                <a:gd name="connsiteY1017" fmla="*/ 419844 h 999163"/>
                <a:gd name="connsiteX1018" fmla="*/ 2291773 w 4587867"/>
                <a:gd name="connsiteY1018" fmla="*/ 429610 h 999163"/>
                <a:gd name="connsiteX1019" fmla="*/ 2297369 w 4587867"/>
                <a:gd name="connsiteY1019" fmla="*/ 420044 h 999163"/>
                <a:gd name="connsiteX1020" fmla="*/ 2007354 w 4587867"/>
                <a:gd name="connsiteY1020" fmla="*/ 468402 h 999163"/>
                <a:gd name="connsiteX1021" fmla="*/ 1998651 w 4587867"/>
                <a:gd name="connsiteY1021" fmla="*/ 408041 h 999163"/>
                <a:gd name="connsiteX1022" fmla="*/ 1998119 w 4587867"/>
                <a:gd name="connsiteY1022" fmla="*/ 392868 h 999163"/>
                <a:gd name="connsiteX1023" fmla="*/ 1991386 w 4587867"/>
                <a:gd name="connsiteY1023" fmla="*/ 388293 h 999163"/>
                <a:gd name="connsiteX1024" fmla="*/ 1977418 w 4587867"/>
                <a:gd name="connsiteY1024" fmla="*/ 418696 h 999163"/>
                <a:gd name="connsiteX1025" fmla="*/ 1966542 w 4587867"/>
                <a:gd name="connsiteY1025" fmla="*/ 446432 h 999163"/>
                <a:gd name="connsiteX1026" fmla="*/ 1970110 w 4587867"/>
                <a:gd name="connsiteY1026" fmla="*/ 463297 h 999163"/>
                <a:gd name="connsiteX1027" fmla="*/ 2007354 w 4587867"/>
                <a:gd name="connsiteY1027" fmla="*/ 468402 h 999163"/>
                <a:gd name="connsiteX1028" fmla="*/ 2039348 w 4587867"/>
                <a:gd name="connsiteY1028" fmla="*/ 465190 h 999163"/>
                <a:gd name="connsiteX1029" fmla="*/ 2044742 w 4587867"/>
                <a:gd name="connsiteY1029" fmla="*/ 449845 h 999163"/>
                <a:gd name="connsiteX1030" fmla="*/ 2034155 w 4587867"/>
                <a:gd name="connsiteY1030" fmla="*/ 440739 h 999163"/>
                <a:gd name="connsiteX1031" fmla="*/ 2019769 w 4587867"/>
                <a:gd name="connsiteY1031" fmla="*/ 439190 h 999163"/>
                <a:gd name="connsiteX1032" fmla="*/ 2013727 w 4587867"/>
                <a:gd name="connsiteY1032" fmla="*/ 454578 h 999163"/>
                <a:gd name="connsiteX1033" fmla="*/ 2013339 w 4587867"/>
                <a:gd name="connsiteY1033" fmla="*/ 471471 h 999163"/>
                <a:gd name="connsiteX1034" fmla="*/ 2022718 w 4587867"/>
                <a:gd name="connsiteY1034" fmla="*/ 471471 h 999163"/>
                <a:gd name="connsiteX1035" fmla="*/ 2039348 w 4587867"/>
                <a:gd name="connsiteY1035" fmla="*/ 465190 h 999163"/>
                <a:gd name="connsiteX1036" fmla="*/ 2117476 w 4587867"/>
                <a:gd name="connsiteY1036" fmla="*/ 435834 h 999163"/>
                <a:gd name="connsiteX1037" fmla="*/ 2130941 w 4587867"/>
                <a:gd name="connsiteY1037" fmla="*/ 426813 h 999163"/>
                <a:gd name="connsiteX1038" fmla="*/ 2132481 w 4587867"/>
                <a:gd name="connsiteY1038" fmla="*/ 425193 h 999163"/>
                <a:gd name="connsiteX1039" fmla="*/ 2111291 w 4587867"/>
                <a:gd name="connsiteY1039" fmla="*/ 437297 h 999163"/>
                <a:gd name="connsiteX1040" fmla="*/ 2098804 w 4587867"/>
                <a:gd name="connsiteY1040" fmla="*/ 458593 h 999163"/>
                <a:gd name="connsiteX1041" fmla="*/ 2103896 w 4587867"/>
                <a:gd name="connsiteY1041" fmla="*/ 452627 h 999163"/>
                <a:gd name="connsiteX1042" fmla="*/ 2117476 w 4587867"/>
                <a:gd name="connsiteY1042" fmla="*/ 435834 h 999163"/>
                <a:gd name="connsiteX1043" fmla="*/ 1806660 w 4587867"/>
                <a:gd name="connsiteY1043" fmla="*/ 455739 h 999163"/>
                <a:gd name="connsiteX1044" fmla="*/ 1817924 w 4587867"/>
                <a:gd name="connsiteY1044" fmla="*/ 432894 h 999163"/>
                <a:gd name="connsiteX1045" fmla="*/ 1816197 w 4587867"/>
                <a:gd name="connsiteY1045" fmla="*/ 424304 h 999163"/>
                <a:gd name="connsiteX1046" fmla="*/ 1801869 w 4587867"/>
                <a:gd name="connsiteY1046" fmla="*/ 433941 h 999163"/>
                <a:gd name="connsiteX1047" fmla="*/ 1783858 w 4587867"/>
                <a:gd name="connsiteY1047" fmla="*/ 443564 h 999163"/>
                <a:gd name="connsiteX1048" fmla="*/ 1767401 w 4587867"/>
                <a:gd name="connsiteY1048" fmla="*/ 436781 h 999163"/>
                <a:gd name="connsiteX1049" fmla="*/ 1735408 w 4587867"/>
                <a:gd name="connsiteY1049" fmla="*/ 431589 h 999163"/>
                <a:gd name="connsiteX1050" fmla="*/ 1711930 w 4587867"/>
                <a:gd name="connsiteY1050" fmla="*/ 429667 h 999163"/>
                <a:gd name="connsiteX1051" fmla="*/ 1707672 w 4587867"/>
                <a:gd name="connsiteY1051" fmla="*/ 432923 h 999163"/>
                <a:gd name="connsiteX1052" fmla="*/ 1731725 w 4587867"/>
                <a:gd name="connsiteY1052" fmla="*/ 453516 h 999163"/>
                <a:gd name="connsiteX1053" fmla="*/ 1806660 w 4587867"/>
                <a:gd name="connsiteY1053" fmla="*/ 455739 h 999163"/>
                <a:gd name="connsiteX1054" fmla="*/ 2062638 w 4587867"/>
                <a:gd name="connsiteY1054" fmla="*/ 451380 h 999163"/>
                <a:gd name="connsiteX1055" fmla="*/ 2063228 w 4587867"/>
                <a:gd name="connsiteY1055" fmla="*/ 426813 h 999163"/>
                <a:gd name="connsiteX1056" fmla="*/ 2058654 w 4587867"/>
                <a:gd name="connsiteY1056" fmla="*/ 415584 h 999163"/>
                <a:gd name="connsiteX1057" fmla="*/ 2043793 w 4587867"/>
                <a:gd name="connsiteY1057" fmla="*/ 390459 h 999163"/>
                <a:gd name="connsiteX1058" fmla="*/ 2026660 w 4587867"/>
                <a:gd name="connsiteY1058" fmla="*/ 376634 h 999163"/>
                <a:gd name="connsiteX1059" fmla="*/ 2031091 w 4587867"/>
                <a:gd name="connsiteY1059" fmla="*/ 382098 h 999163"/>
                <a:gd name="connsiteX1060" fmla="*/ 2053733 w 4587867"/>
                <a:gd name="connsiteY1060" fmla="*/ 419614 h 999163"/>
                <a:gd name="connsiteX1061" fmla="*/ 2050971 w 4587867"/>
                <a:gd name="connsiteY1061" fmla="*/ 436823 h 999163"/>
                <a:gd name="connsiteX1062" fmla="*/ 2056194 w 4587867"/>
                <a:gd name="connsiteY1062" fmla="*/ 454721 h 999163"/>
                <a:gd name="connsiteX1063" fmla="*/ 2062638 w 4587867"/>
                <a:gd name="connsiteY1063" fmla="*/ 451380 h 999163"/>
                <a:gd name="connsiteX1064" fmla="*/ 2096790 w 4587867"/>
                <a:gd name="connsiteY1064" fmla="*/ 448927 h 999163"/>
                <a:gd name="connsiteX1065" fmla="*/ 2131977 w 4587867"/>
                <a:gd name="connsiteY1065" fmla="*/ 420145 h 999163"/>
                <a:gd name="connsiteX1066" fmla="*/ 2153728 w 4587867"/>
                <a:gd name="connsiteY1066" fmla="*/ 408500 h 999163"/>
                <a:gd name="connsiteX1067" fmla="*/ 2161684 w 4587867"/>
                <a:gd name="connsiteY1067" fmla="*/ 401544 h 999163"/>
                <a:gd name="connsiteX1068" fmla="*/ 2153167 w 4587867"/>
                <a:gd name="connsiteY1068" fmla="*/ 392854 h 999163"/>
                <a:gd name="connsiteX1069" fmla="*/ 2142853 w 4587867"/>
                <a:gd name="connsiteY1069" fmla="*/ 376017 h 999163"/>
                <a:gd name="connsiteX1070" fmla="*/ 2137314 w 4587867"/>
                <a:gd name="connsiteY1070" fmla="*/ 372920 h 999163"/>
                <a:gd name="connsiteX1071" fmla="*/ 2130093 w 4587867"/>
                <a:gd name="connsiteY1071" fmla="*/ 374569 h 999163"/>
                <a:gd name="connsiteX1072" fmla="*/ 2129589 w 4587867"/>
                <a:gd name="connsiteY1072" fmla="*/ 355036 h 999163"/>
                <a:gd name="connsiteX1073" fmla="*/ 2131718 w 4587867"/>
                <a:gd name="connsiteY1073" fmla="*/ 337985 h 999163"/>
                <a:gd name="connsiteX1074" fmla="*/ 2125202 w 4587867"/>
                <a:gd name="connsiteY1074" fmla="*/ 340079 h 999163"/>
                <a:gd name="connsiteX1075" fmla="*/ 2096991 w 4587867"/>
                <a:gd name="connsiteY1075" fmla="*/ 335747 h 999163"/>
                <a:gd name="connsiteX1076" fmla="*/ 2091194 w 4587867"/>
                <a:gd name="connsiteY1076" fmla="*/ 328391 h 999163"/>
                <a:gd name="connsiteX1077" fmla="*/ 2091194 w 4587867"/>
                <a:gd name="connsiteY1077" fmla="*/ 339634 h 999163"/>
                <a:gd name="connsiteX1078" fmla="*/ 2080347 w 4587867"/>
                <a:gd name="connsiteY1078" fmla="*/ 354262 h 999163"/>
                <a:gd name="connsiteX1079" fmla="*/ 2070536 w 4587867"/>
                <a:gd name="connsiteY1079" fmla="*/ 313691 h 999163"/>
                <a:gd name="connsiteX1080" fmla="*/ 2075729 w 4587867"/>
                <a:gd name="connsiteY1080" fmla="*/ 285798 h 999163"/>
                <a:gd name="connsiteX1081" fmla="*/ 2080807 w 4587867"/>
                <a:gd name="connsiteY1081" fmla="*/ 263999 h 999163"/>
                <a:gd name="connsiteX1082" fmla="*/ 2053403 w 4587867"/>
                <a:gd name="connsiteY1082" fmla="*/ 267369 h 999163"/>
                <a:gd name="connsiteX1083" fmla="*/ 2024114 w 4587867"/>
                <a:gd name="connsiteY1083" fmla="*/ 297701 h 999163"/>
                <a:gd name="connsiteX1084" fmla="*/ 2038470 w 4587867"/>
                <a:gd name="connsiteY1084" fmla="*/ 312085 h 999163"/>
                <a:gd name="connsiteX1085" fmla="*/ 2057244 w 4587867"/>
                <a:gd name="connsiteY1085" fmla="*/ 326713 h 999163"/>
                <a:gd name="connsiteX1086" fmla="*/ 2063041 w 4587867"/>
                <a:gd name="connsiteY1086" fmla="*/ 325838 h 999163"/>
                <a:gd name="connsiteX1087" fmla="*/ 2064465 w 4587867"/>
                <a:gd name="connsiteY1087" fmla="*/ 318280 h 999163"/>
                <a:gd name="connsiteX1088" fmla="*/ 2074391 w 4587867"/>
                <a:gd name="connsiteY1088" fmla="*/ 367327 h 999163"/>
                <a:gd name="connsiteX1089" fmla="*/ 2067731 w 4587867"/>
                <a:gd name="connsiteY1089" fmla="*/ 394230 h 999163"/>
                <a:gd name="connsiteX1090" fmla="*/ 2061070 w 4587867"/>
                <a:gd name="connsiteY1090" fmla="*/ 409245 h 999163"/>
                <a:gd name="connsiteX1091" fmla="*/ 2067141 w 4587867"/>
                <a:gd name="connsiteY1091" fmla="*/ 426684 h 999163"/>
                <a:gd name="connsiteX1092" fmla="*/ 2080103 w 4587867"/>
                <a:gd name="connsiteY1092" fmla="*/ 447938 h 999163"/>
                <a:gd name="connsiteX1093" fmla="*/ 2096790 w 4587867"/>
                <a:gd name="connsiteY1093" fmla="*/ 448927 h 999163"/>
                <a:gd name="connsiteX1094" fmla="*/ 1944028 w 4587867"/>
                <a:gd name="connsiteY1094" fmla="*/ 439864 h 999163"/>
                <a:gd name="connsiteX1095" fmla="*/ 1949423 w 4587867"/>
                <a:gd name="connsiteY1095" fmla="*/ 424505 h 999163"/>
                <a:gd name="connsiteX1096" fmla="*/ 1955364 w 4587867"/>
                <a:gd name="connsiteY1096" fmla="*/ 412630 h 999163"/>
                <a:gd name="connsiteX1097" fmla="*/ 1952689 w 4587867"/>
                <a:gd name="connsiteY1097" fmla="*/ 409905 h 999163"/>
                <a:gd name="connsiteX1098" fmla="*/ 1942043 w 4587867"/>
                <a:gd name="connsiteY1098" fmla="*/ 411540 h 999163"/>
                <a:gd name="connsiteX1099" fmla="*/ 1928823 w 4587867"/>
                <a:gd name="connsiteY1099" fmla="*/ 412946 h 999163"/>
                <a:gd name="connsiteX1100" fmla="*/ 1933023 w 4587867"/>
                <a:gd name="connsiteY1100" fmla="*/ 411856 h 999163"/>
                <a:gd name="connsiteX1101" fmla="*/ 1937224 w 4587867"/>
                <a:gd name="connsiteY1101" fmla="*/ 410565 h 999163"/>
                <a:gd name="connsiteX1102" fmla="*/ 1920522 w 4587867"/>
                <a:gd name="connsiteY1102" fmla="*/ 407223 h 999163"/>
                <a:gd name="connsiteX1103" fmla="*/ 1914826 w 4587867"/>
                <a:gd name="connsiteY1103" fmla="*/ 421378 h 999163"/>
                <a:gd name="connsiteX1104" fmla="*/ 1923917 w 4587867"/>
                <a:gd name="connsiteY1104" fmla="*/ 438014 h 999163"/>
                <a:gd name="connsiteX1105" fmla="*/ 1944028 w 4587867"/>
                <a:gd name="connsiteY1105" fmla="*/ 439864 h 999163"/>
                <a:gd name="connsiteX1106" fmla="*/ 1799366 w 4587867"/>
                <a:gd name="connsiteY1106" fmla="*/ 431101 h 999163"/>
                <a:gd name="connsiteX1107" fmla="*/ 1808444 w 4587867"/>
                <a:gd name="connsiteY1107" fmla="*/ 423802 h 999163"/>
                <a:gd name="connsiteX1108" fmla="*/ 1785498 w 4587867"/>
                <a:gd name="connsiteY1108" fmla="*/ 414408 h 999163"/>
                <a:gd name="connsiteX1109" fmla="*/ 1739392 w 4587867"/>
                <a:gd name="connsiteY1109" fmla="*/ 370582 h 999163"/>
                <a:gd name="connsiteX1110" fmla="*/ 1738659 w 4587867"/>
                <a:gd name="connsiteY1110" fmla="*/ 357044 h 999163"/>
                <a:gd name="connsiteX1111" fmla="*/ 1708362 w 4587867"/>
                <a:gd name="connsiteY1111" fmla="*/ 390028 h 999163"/>
                <a:gd name="connsiteX1112" fmla="*/ 1699271 w 4587867"/>
                <a:gd name="connsiteY1112" fmla="*/ 406808 h 999163"/>
                <a:gd name="connsiteX1113" fmla="*/ 1709441 w 4587867"/>
                <a:gd name="connsiteY1113" fmla="*/ 421192 h 999163"/>
                <a:gd name="connsiteX1114" fmla="*/ 1738716 w 4587867"/>
                <a:gd name="connsiteY1114" fmla="*/ 428190 h 999163"/>
                <a:gd name="connsiteX1115" fmla="*/ 1765632 w 4587867"/>
                <a:gd name="connsiteY1115" fmla="*/ 431732 h 999163"/>
                <a:gd name="connsiteX1116" fmla="*/ 1799366 w 4587867"/>
                <a:gd name="connsiteY1116" fmla="*/ 431101 h 999163"/>
                <a:gd name="connsiteX1117" fmla="*/ 1910625 w 4587867"/>
                <a:gd name="connsiteY1117" fmla="*/ 423802 h 999163"/>
                <a:gd name="connsiteX1118" fmla="*/ 1924320 w 4587867"/>
                <a:gd name="connsiteY1118" fmla="*/ 400584 h 999163"/>
                <a:gd name="connsiteX1119" fmla="*/ 1922364 w 4587867"/>
                <a:gd name="connsiteY1119" fmla="*/ 395177 h 999163"/>
                <a:gd name="connsiteX1120" fmla="*/ 1879135 w 4587867"/>
                <a:gd name="connsiteY1120" fmla="*/ 406392 h 999163"/>
                <a:gd name="connsiteX1121" fmla="*/ 1896023 w 4587867"/>
                <a:gd name="connsiteY1121" fmla="*/ 436020 h 999163"/>
                <a:gd name="connsiteX1122" fmla="*/ 1910625 w 4587867"/>
                <a:gd name="connsiteY1122" fmla="*/ 423802 h 999163"/>
                <a:gd name="connsiteX1123" fmla="*/ 2047562 w 4587867"/>
                <a:gd name="connsiteY1123" fmla="*/ 434314 h 999163"/>
                <a:gd name="connsiteX1124" fmla="*/ 2043534 w 4587867"/>
                <a:gd name="connsiteY1124" fmla="*/ 420503 h 999163"/>
                <a:gd name="connsiteX1125" fmla="*/ 2036600 w 4587867"/>
                <a:gd name="connsiteY1125" fmla="*/ 421163 h 999163"/>
                <a:gd name="connsiteX1126" fmla="*/ 2042901 w 4587867"/>
                <a:gd name="connsiteY1126" fmla="*/ 417979 h 999163"/>
                <a:gd name="connsiteX1127" fmla="*/ 2044297 w 4587867"/>
                <a:gd name="connsiteY1127" fmla="*/ 412085 h 999163"/>
                <a:gd name="connsiteX1128" fmla="*/ 2043318 w 4587867"/>
                <a:gd name="connsiteY1128" fmla="*/ 409117 h 999163"/>
                <a:gd name="connsiteX1129" fmla="*/ 2041909 w 4587867"/>
                <a:gd name="connsiteY1129" fmla="*/ 400311 h 999163"/>
                <a:gd name="connsiteX1130" fmla="*/ 2034500 w 4587867"/>
                <a:gd name="connsiteY1130" fmla="*/ 396209 h 999163"/>
                <a:gd name="connsiteX1131" fmla="*/ 2032400 w 4587867"/>
                <a:gd name="connsiteY1131" fmla="*/ 392280 h 999163"/>
                <a:gd name="connsiteX1132" fmla="*/ 2001873 w 4587867"/>
                <a:gd name="connsiteY1132" fmla="*/ 392481 h 999163"/>
                <a:gd name="connsiteX1133" fmla="*/ 2002535 w 4587867"/>
                <a:gd name="connsiteY1133" fmla="*/ 408485 h 999163"/>
                <a:gd name="connsiteX1134" fmla="*/ 2009066 w 4587867"/>
                <a:gd name="connsiteY1134" fmla="*/ 425408 h 999163"/>
                <a:gd name="connsiteX1135" fmla="*/ 2019870 w 4587867"/>
                <a:gd name="connsiteY1135" fmla="*/ 435547 h 999163"/>
                <a:gd name="connsiteX1136" fmla="*/ 2047562 w 4587867"/>
                <a:gd name="connsiteY1136" fmla="*/ 434314 h 999163"/>
                <a:gd name="connsiteX1137" fmla="*/ 2014907 w 4587867"/>
                <a:gd name="connsiteY1137" fmla="*/ 398361 h 999163"/>
                <a:gd name="connsiteX1138" fmla="*/ 2023221 w 4587867"/>
                <a:gd name="connsiteY1138" fmla="*/ 394417 h 999163"/>
                <a:gd name="connsiteX1139" fmla="*/ 2019970 w 4587867"/>
                <a:gd name="connsiteY1139" fmla="*/ 400541 h 999163"/>
                <a:gd name="connsiteX1140" fmla="*/ 2014907 w 4587867"/>
                <a:gd name="connsiteY1140" fmla="*/ 398361 h 999163"/>
                <a:gd name="connsiteX1141" fmla="*/ 2239438 w 4587867"/>
                <a:gd name="connsiteY1141" fmla="*/ 395908 h 999163"/>
                <a:gd name="connsiteX1142" fmla="*/ 2249897 w 4587867"/>
                <a:gd name="connsiteY1142" fmla="*/ 384952 h 999163"/>
                <a:gd name="connsiteX1143" fmla="*/ 2236029 w 4587867"/>
                <a:gd name="connsiteY1143" fmla="*/ 384952 h 999163"/>
                <a:gd name="connsiteX1144" fmla="*/ 2173696 w 4587867"/>
                <a:gd name="connsiteY1144" fmla="*/ 400698 h 999163"/>
                <a:gd name="connsiteX1145" fmla="*/ 2170013 w 4587867"/>
                <a:gd name="connsiteY1145" fmla="*/ 420948 h 999163"/>
                <a:gd name="connsiteX1146" fmla="*/ 2197763 w 4587867"/>
                <a:gd name="connsiteY1146" fmla="*/ 426813 h 999163"/>
                <a:gd name="connsiteX1147" fmla="*/ 2211703 w 4587867"/>
                <a:gd name="connsiteY1147" fmla="*/ 431173 h 999163"/>
                <a:gd name="connsiteX1148" fmla="*/ 2222161 w 4587867"/>
                <a:gd name="connsiteY1148" fmla="*/ 421192 h 999163"/>
                <a:gd name="connsiteX1149" fmla="*/ 2239438 w 4587867"/>
                <a:gd name="connsiteY1149" fmla="*/ 395908 h 999163"/>
                <a:gd name="connsiteX1150" fmla="*/ 1818441 w 4587867"/>
                <a:gd name="connsiteY1150" fmla="*/ 386128 h 999163"/>
                <a:gd name="connsiteX1151" fmla="*/ 1811580 w 4587867"/>
                <a:gd name="connsiteY1151" fmla="*/ 379373 h 999163"/>
                <a:gd name="connsiteX1152" fmla="*/ 1793166 w 4587867"/>
                <a:gd name="connsiteY1152" fmla="*/ 365262 h 999163"/>
                <a:gd name="connsiteX1153" fmla="*/ 1790648 w 4587867"/>
                <a:gd name="connsiteY1153" fmla="*/ 326985 h 999163"/>
                <a:gd name="connsiteX1154" fmla="*/ 1821765 w 4587867"/>
                <a:gd name="connsiteY1154" fmla="*/ 305201 h 999163"/>
                <a:gd name="connsiteX1155" fmla="*/ 1801855 w 4587867"/>
                <a:gd name="connsiteY1155" fmla="*/ 305603 h 999163"/>
                <a:gd name="connsiteX1156" fmla="*/ 1773457 w 4587867"/>
                <a:gd name="connsiteY1156" fmla="*/ 320819 h 999163"/>
                <a:gd name="connsiteX1157" fmla="*/ 1754425 w 4587867"/>
                <a:gd name="connsiteY1157" fmla="*/ 338085 h 999163"/>
                <a:gd name="connsiteX1158" fmla="*/ 1744082 w 4587867"/>
                <a:gd name="connsiteY1158" fmla="*/ 362365 h 999163"/>
                <a:gd name="connsiteX1159" fmla="*/ 1745420 w 4587867"/>
                <a:gd name="connsiteY1159" fmla="*/ 387677 h 999163"/>
                <a:gd name="connsiteX1160" fmla="*/ 1786045 w 4587867"/>
                <a:gd name="connsiteY1160" fmla="*/ 410723 h 999163"/>
                <a:gd name="connsiteX1161" fmla="*/ 1815449 w 4587867"/>
                <a:gd name="connsiteY1161" fmla="*/ 420288 h 999163"/>
                <a:gd name="connsiteX1162" fmla="*/ 1817794 w 4587867"/>
                <a:gd name="connsiteY1162" fmla="*/ 406592 h 999163"/>
                <a:gd name="connsiteX1163" fmla="*/ 1818441 w 4587867"/>
                <a:gd name="connsiteY1163" fmla="*/ 386128 h 999163"/>
                <a:gd name="connsiteX1164" fmla="*/ 1883019 w 4587867"/>
                <a:gd name="connsiteY1164" fmla="*/ 401501 h 999163"/>
                <a:gd name="connsiteX1165" fmla="*/ 1911330 w 4587867"/>
                <a:gd name="connsiteY1165" fmla="*/ 388982 h 999163"/>
                <a:gd name="connsiteX1166" fmla="*/ 1920422 w 4587867"/>
                <a:gd name="connsiteY1166" fmla="*/ 382112 h 999163"/>
                <a:gd name="connsiteX1167" fmla="*/ 1915013 w 4587867"/>
                <a:gd name="connsiteY1167" fmla="*/ 382069 h 999163"/>
                <a:gd name="connsiteX1168" fmla="*/ 1914020 w 4587867"/>
                <a:gd name="connsiteY1168" fmla="*/ 377279 h 999163"/>
                <a:gd name="connsiteX1169" fmla="*/ 1922709 w 4587867"/>
                <a:gd name="connsiteY1169" fmla="*/ 357102 h 999163"/>
                <a:gd name="connsiteX1170" fmla="*/ 1906252 w 4587867"/>
                <a:gd name="connsiteY1170" fmla="*/ 360601 h 999163"/>
                <a:gd name="connsiteX1171" fmla="*/ 1867741 w 4587867"/>
                <a:gd name="connsiteY1171" fmla="*/ 395421 h 999163"/>
                <a:gd name="connsiteX1172" fmla="*/ 1862994 w 4587867"/>
                <a:gd name="connsiteY1172" fmla="*/ 410077 h 999163"/>
                <a:gd name="connsiteX1173" fmla="*/ 1883019 w 4587867"/>
                <a:gd name="connsiteY1173" fmla="*/ 401501 h 999163"/>
                <a:gd name="connsiteX1174" fmla="*/ 2197130 w 4587867"/>
                <a:gd name="connsiteY1174" fmla="*/ 388279 h 999163"/>
                <a:gd name="connsiteX1175" fmla="*/ 2220492 w 4587867"/>
                <a:gd name="connsiteY1175" fmla="*/ 380320 h 999163"/>
                <a:gd name="connsiteX1176" fmla="*/ 2212422 w 4587867"/>
                <a:gd name="connsiteY1176" fmla="*/ 373565 h 999163"/>
                <a:gd name="connsiteX1177" fmla="*/ 2197446 w 4587867"/>
                <a:gd name="connsiteY1177" fmla="*/ 361777 h 999163"/>
                <a:gd name="connsiteX1178" fmla="*/ 2205546 w 4587867"/>
                <a:gd name="connsiteY1178" fmla="*/ 361906 h 999163"/>
                <a:gd name="connsiteX1179" fmla="*/ 2188168 w 4587867"/>
                <a:gd name="connsiteY1179" fmla="*/ 332406 h 999163"/>
                <a:gd name="connsiteX1180" fmla="*/ 2159914 w 4587867"/>
                <a:gd name="connsiteY1180" fmla="*/ 312386 h 999163"/>
                <a:gd name="connsiteX1181" fmla="*/ 2158375 w 4587867"/>
                <a:gd name="connsiteY1181" fmla="*/ 319313 h 999163"/>
                <a:gd name="connsiteX1182" fmla="*/ 2154519 w 4587867"/>
                <a:gd name="connsiteY1182" fmla="*/ 336751 h 999163"/>
                <a:gd name="connsiteX1183" fmla="*/ 2148622 w 4587867"/>
                <a:gd name="connsiteY1183" fmla="*/ 380463 h 999163"/>
                <a:gd name="connsiteX1184" fmla="*/ 2169581 w 4587867"/>
                <a:gd name="connsiteY1184" fmla="*/ 397672 h 999163"/>
                <a:gd name="connsiteX1185" fmla="*/ 2197130 w 4587867"/>
                <a:gd name="connsiteY1185" fmla="*/ 388279 h 999163"/>
                <a:gd name="connsiteX1186" fmla="*/ 2145644 w 4587867"/>
                <a:gd name="connsiteY1186" fmla="*/ 352168 h 999163"/>
                <a:gd name="connsiteX1187" fmla="*/ 2153484 w 4587867"/>
                <a:gd name="connsiteY1187" fmla="*/ 327086 h 999163"/>
                <a:gd name="connsiteX1188" fmla="*/ 2154620 w 4587867"/>
                <a:gd name="connsiteY1188" fmla="*/ 319528 h 999163"/>
                <a:gd name="connsiteX1189" fmla="*/ 2155714 w 4587867"/>
                <a:gd name="connsiteY1189" fmla="*/ 298920 h 999163"/>
                <a:gd name="connsiteX1190" fmla="*/ 2138307 w 4587867"/>
                <a:gd name="connsiteY1190" fmla="*/ 257990 h 999163"/>
                <a:gd name="connsiteX1191" fmla="*/ 2113808 w 4587867"/>
                <a:gd name="connsiteY1191" fmla="*/ 252756 h 999163"/>
                <a:gd name="connsiteX1192" fmla="*/ 2092301 w 4587867"/>
                <a:gd name="connsiteY1192" fmla="*/ 262909 h 999163"/>
                <a:gd name="connsiteX1193" fmla="*/ 2074391 w 4587867"/>
                <a:gd name="connsiteY1193" fmla="*/ 311296 h 999163"/>
                <a:gd name="connsiteX1194" fmla="*/ 2084879 w 4587867"/>
                <a:gd name="connsiteY1194" fmla="*/ 348683 h 999163"/>
                <a:gd name="connsiteX1195" fmla="*/ 2088173 w 4587867"/>
                <a:gd name="connsiteY1195" fmla="*/ 338214 h 999163"/>
                <a:gd name="connsiteX1196" fmla="*/ 2098559 w 4587867"/>
                <a:gd name="connsiteY1196" fmla="*/ 294947 h 999163"/>
                <a:gd name="connsiteX1197" fmla="*/ 2111881 w 4587867"/>
                <a:gd name="connsiteY1197" fmla="*/ 287275 h 999163"/>
                <a:gd name="connsiteX1198" fmla="*/ 2128352 w 4587867"/>
                <a:gd name="connsiteY1198" fmla="*/ 281696 h 999163"/>
                <a:gd name="connsiteX1199" fmla="*/ 2138782 w 4587867"/>
                <a:gd name="connsiteY1199" fmla="*/ 280563 h 999163"/>
                <a:gd name="connsiteX1200" fmla="*/ 2144378 w 4587867"/>
                <a:gd name="connsiteY1200" fmla="*/ 292093 h 999163"/>
                <a:gd name="connsiteX1201" fmla="*/ 2143385 w 4587867"/>
                <a:gd name="connsiteY1201" fmla="*/ 322382 h 999163"/>
                <a:gd name="connsiteX1202" fmla="*/ 2134883 w 4587867"/>
                <a:gd name="connsiteY1202" fmla="*/ 346102 h 999163"/>
                <a:gd name="connsiteX1203" fmla="*/ 2131229 w 4587867"/>
                <a:gd name="connsiteY1203" fmla="*/ 365419 h 999163"/>
                <a:gd name="connsiteX1204" fmla="*/ 2129532 w 4587867"/>
                <a:gd name="connsiteY1204" fmla="*/ 372403 h 999163"/>
                <a:gd name="connsiteX1205" fmla="*/ 2137343 w 4587867"/>
                <a:gd name="connsiteY1205" fmla="*/ 364717 h 999163"/>
                <a:gd name="connsiteX1206" fmla="*/ 2145644 w 4587867"/>
                <a:gd name="connsiteY1206" fmla="*/ 352168 h 999163"/>
                <a:gd name="connsiteX1207" fmla="*/ 1953235 w 4587867"/>
                <a:gd name="connsiteY1207" fmla="*/ 359496 h 999163"/>
                <a:gd name="connsiteX1208" fmla="*/ 1954789 w 4587867"/>
                <a:gd name="connsiteY1208" fmla="*/ 351824 h 999163"/>
                <a:gd name="connsiteX1209" fmla="*/ 1956601 w 4587867"/>
                <a:gd name="connsiteY1209" fmla="*/ 350419 h 999163"/>
                <a:gd name="connsiteX1210" fmla="*/ 1976339 w 4587867"/>
                <a:gd name="connsiteY1210" fmla="*/ 337569 h 999163"/>
                <a:gd name="connsiteX1211" fmla="*/ 1980971 w 4587867"/>
                <a:gd name="connsiteY1211" fmla="*/ 324433 h 999163"/>
                <a:gd name="connsiteX1212" fmla="*/ 1974843 w 4587867"/>
                <a:gd name="connsiteY1212" fmla="*/ 317205 h 999163"/>
                <a:gd name="connsiteX1213" fmla="*/ 1960543 w 4587867"/>
                <a:gd name="connsiteY1213" fmla="*/ 319556 h 999163"/>
                <a:gd name="connsiteX1214" fmla="*/ 1919602 w 4587867"/>
                <a:gd name="connsiteY1214" fmla="*/ 334715 h 999163"/>
                <a:gd name="connsiteX1215" fmla="*/ 1902396 w 4587867"/>
                <a:gd name="connsiteY1215" fmla="*/ 342402 h 999163"/>
                <a:gd name="connsiteX1216" fmla="*/ 1899145 w 4587867"/>
                <a:gd name="connsiteY1216" fmla="*/ 354850 h 999163"/>
                <a:gd name="connsiteX1217" fmla="*/ 1911704 w 4587867"/>
                <a:gd name="connsiteY1217" fmla="*/ 355495 h 999163"/>
                <a:gd name="connsiteX1218" fmla="*/ 1934951 w 4587867"/>
                <a:gd name="connsiteY1218" fmla="*/ 356972 h 999163"/>
                <a:gd name="connsiteX1219" fmla="*/ 1953235 w 4587867"/>
                <a:gd name="connsiteY1219" fmla="*/ 359496 h 999163"/>
                <a:gd name="connsiteX1220" fmla="*/ 1961090 w 4587867"/>
                <a:gd name="connsiteY1220" fmla="*/ 332506 h 999163"/>
                <a:gd name="connsiteX1221" fmla="*/ 1966614 w 4587867"/>
                <a:gd name="connsiteY1221" fmla="*/ 329653 h 999163"/>
                <a:gd name="connsiteX1222" fmla="*/ 1968081 w 4587867"/>
                <a:gd name="connsiteY1222" fmla="*/ 336321 h 999163"/>
                <a:gd name="connsiteX1223" fmla="*/ 1961090 w 4587867"/>
                <a:gd name="connsiteY1223" fmla="*/ 332506 h 999163"/>
                <a:gd name="connsiteX1224" fmla="*/ 2033665 w 4587867"/>
                <a:gd name="connsiteY1224" fmla="*/ 353803 h 999163"/>
                <a:gd name="connsiteX1225" fmla="*/ 2040801 w 4587867"/>
                <a:gd name="connsiteY1225" fmla="*/ 346647 h 999163"/>
                <a:gd name="connsiteX1226" fmla="*/ 2032198 w 4587867"/>
                <a:gd name="connsiteY1226" fmla="*/ 331933 h 999163"/>
                <a:gd name="connsiteX1227" fmla="*/ 2032400 w 4587867"/>
                <a:gd name="connsiteY1227" fmla="*/ 337511 h 999163"/>
                <a:gd name="connsiteX1228" fmla="*/ 2027810 w 4587867"/>
                <a:gd name="connsiteY1228" fmla="*/ 338917 h 999163"/>
                <a:gd name="connsiteX1229" fmla="*/ 2017179 w 4587867"/>
                <a:gd name="connsiteY1229" fmla="*/ 333123 h 999163"/>
                <a:gd name="connsiteX1230" fmla="*/ 1987603 w 4587867"/>
                <a:gd name="connsiteY1230" fmla="*/ 340738 h 999163"/>
                <a:gd name="connsiteX1231" fmla="*/ 1992738 w 4587867"/>
                <a:gd name="connsiteY1231" fmla="*/ 342416 h 999163"/>
                <a:gd name="connsiteX1232" fmla="*/ 2007426 w 4587867"/>
                <a:gd name="connsiteY1232" fmla="*/ 348984 h 999163"/>
                <a:gd name="connsiteX1233" fmla="*/ 2033665 w 4587867"/>
                <a:gd name="connsiteY1233" fmla="*/ 353803 h 999163"/>
                <a:gd name="connsiteX1234" fmla="*/ 2054683 w 4587867"/>
                <a:gd name="connsiteY1234" fmla="*/ 341828 h 999163"/>
                <a:gd name="connsiteX1235" fmla="*/ 2056165 w 4587867"/>
                <a:gd name="connsiteY1235" fmla="*/ 331832 h 999163"/>
                <a:gd name="connsiteX1236" fmla="*/ 2024861 w 4587867"/>
                <a:gd name="connsiteY1236" fmla="*/ 309604 h 999163"/>
                <a:gd name="connsiteX1237" fmla="*/ 2010001 w 4587867"/>
                <a:gd name="connsiteY1237" fmla="*/ 324633 h 999163"/>
                <a:gd name="connsiteX1238" fmla="*/ 2027882 w 4587867"/>
                <a:gd name="connsiteY1238" fmla="*/ 329108 h 999163"/>
                <a:gd name="connsiteX1239" fmla="*/ 2043606 w 4587867"/>
                <a:gd name="connsiteY1239" fmla="*/ 340624 h 999163"/>
                <a:gd name="connsiteX1240" fmla="*/ 2054683 w 4587867"/>
                <a:gd name="connsiteY1240" fmla="*/ 341828 h 999163"/>
                <a:gd name="connsiteX1241" fmla="*/ 2129532 w 4587867"/>
                <a:gd name="connsiteY1241" fmla="*/ 333224 h 999163"/>
                <a:gd name="connsiteX1242" fmla="*/ 2133502 w 4587867"/>
                <a:gd name="connsiteY1242" fmla="*/ 321966 h 999163"/>
                <a:gd name="connsiteX1243" fmla="*/ 2127561 w 4587867"/>
                <a:gd name="connsiteY1243" fmla="*/ 319341 h 999163"/>
                <a:gd name="connsiteX1244" fmla="*/ 2132754 w 4587867"/>
                <a:gd name="connsiteY1244" fmla="*/ 316918 h 999163"/>
                <a:gd name="connsiteX1245" fmla="*/ 2144766 w 4587867"/>
                <a:gd name="connsiteY1245" fmla="*/ 311268 h 999163"/>
                <a:gd name="connsiteX1246" fmla="*/ 2142062 w 4587867"/>
                <a:gd name="connsiteY1246" fmla="*/ 295707 h 999163"/>
                <a:gd name="connsiteX1247" fmla="*/ 2135977 w 4587867"/>
                <a:gd name="connsiteY1247" fmla="*/ 284450 h 999163"/>
                <a:gd name="connsiteX1248" fmla="*/ 2129762 w 4587867"/>
                <a:gd name="connsiteY1248" fmla="*/ 285726 h 999163"/>
                <a:gd name="connsiteX1249" fmla="*/ 2114441 w 4587867"/>
                <a:gd name="connsiteY1249" fmla="*/ 290071 h 999163"/>
                <a:gd name="connsiteX1250" fmla="*/ 2100688 w 4587867"/>
                <a:gd name="connsiteY1250" fmla="*/ 299020 h 999163"/>
                <a:gd name="connsiteX1251" fmla="*/ 2114772 w 4587867"/>
                <a:gd name="connsiteY1251" fmla="*/ 339089 h 999163"/>
                <a:gd name="connsiteX1252" fmla="*/ 2129532 w 4587867"/>
                <a:gd name="connsiteY1252" fmla="*/ 333224 h 999163"/>
                <a:gd name="connsiteX1253" fmla="*/ 2107982 w 4587867"/>
                <a:gd name="connsiteY1253" fmla="*/ 334729 h 999163"/>
                <a:gd name="connsiteX1254" fmla="*/ 2108687 w 4587867"/>
                <a:gd name="connsiteY1254" fmla="*/ 331976 h 999163"/>
                <a:gd name="connsiteX1255" fmla="*/ 2113592 w 4587867"/>
                <a:gd name="connsiteY1255" fmla="*/ 334729 h 999163"/>
                <a:gd name="connsiteX1256" fmla="*/ 2107982 w 4587867"/>
                <a:gd name="connsiteY1256" fmla="*/ 334729 h 999163"/>
                <a:gd name="connsiteX1257" fmla="*/ 2102055 w 4587867"/>
                <a:gd name="connsiteY1257" fmla="*/ 307811 h 999163"/>
                <a:gd name="connsiteX1258" fmla="*/ 2105206 w 4587867"/>
                <a:gd name="connsiteY1258" fmla="*/ 305330 h 999163"/>
                <a:gd name="connsiteX1259" fmla="*/ 2111693 w 4587867"/>
                <a:gd name="connsiteY1259" fmla="*/ 312400 h 999163"/>
                <a:gd name="connsiteX1260" fmla="*/ 2102055 w 4587867"/>
                <a:gd name="connsiteY1260" fmla="*/ 307811 h 999163"/>
                <a:gd name="connsiteX1261" fmla="*/ 1950819 w 4587867"/>
                <a:gd name="connsiteY1261" fmla="*/ 322095 h 999163"/>
                <a:gd name="connsiteX1262" fmla="*/ 1962413 w 4587867"/>
                <a:gd name="connsiteY1262" fmla="*/ 310636 h 999163"/>
                <a:gd name="connsiteX1263" fmla="*/ 1977863 w 4587867"/>
                <a:gd name="connsiteY1263" fmla="*/ 314250 h 999163"/>
                <a:gd name="connsiteX1264" fmla="*/ 1995026 w 4587867"/>
                <a:gd name="connsiteY1264" fmla="*/ 316488 h 999163"/>
                <a:gd name="connsiteX1265" fmla="*/ 1971750 w 4587867"/>
                <a:gd name="connsiteY1265" fmla="*/ 282413 h 999163"/>
                <a:gd name="connsiteX1266" fmla="*/ 1920091 w 4587867"/>
                <a:gd name="connsiteY1266" fmla="*/ 276046 h 999163"/>
                <a:gd name="connsiteX1267" fmla="*/ 1893146 w 4587867"/>
                <a:gd name="connsiteY1267" fmla="*/ 291405 h 999163"/>
                <a:gd name="connsiteX1268" fmla="*/ 1886500 w 4587867"/>
                <a:gd name="connsiteY1268" fmla="*/ 306822 h 999163"/>
                <a:gd name="connsiteX1269" fmla="*/ 1898397 w 4587867"/>
                <a:gd name="connsiteY1269" fmla="*/ 319528 h 999163"/>
                <a:gd name="connsiteX1270" fmla="*/ 1907820 w 4587867"/>
                <a:gd name="connsiteY1270" fmla="*/ 332234 h 999163"/>
                <a:gd name="connsiteX1271" fmla="*/ 1923529 w 4587867"/>
                <a:gd name="connsiteY1271" fmla="*/ 330986 h 999163"/>
                <a:gd name="connsiteX1272" fmla="*/ 1950819 w 4587867"/>
                <a:gd name="connsiteY1272" fmla="*/ 322095 h 999163"/>
                <a:gd name="connsiteX1273" fmla="*/ 436715 w 4587867"/>
                <a:gd name="connsiteY1273" fmla="*/ 825897 h 999163"/>
                <a:gd name="connsiteX1274" fmla="*/ 436715 w 4587867"/>
                <a:gd name="connsiteY1274" fmla="*/ 814739 h 999163"/>
                <a:gd name="connsiteX1275" fmla="*/ 467509 w 4587867"/>
                <a:gd name="connsiteY1275" fmla="*/ 814739 h 999163"/>
                <a:gd name="connsiteX1276" fmla="*/ 498303 w 4587867"/>
                <a:gd name="connsiteY1276" fmla="*/ 814739 h 999163"/>
                <a:gd name="connsiteX1277" fmla="*/ 498303 w 4587867"/>
                <a:gd name="connsiteY1277" fmla="*/ 825897 h 999163"/>
                <a:gd name="connsiteX1278" fmla="*/ 498303 w 4587867"/>
                <a:gd name="connsiteY1278" fmla="*/ 837068 h 999163"/>
                <a:gd name="connsiteX1279" fmla="*/ 467509 w 4587867"/>
                <a:gd name="connsiteY1279" fmla="*/ 837068 h 999163"/>
                <a:gd name="connsiteX1280" fmla="*/ 436715 w 4587867"/>
                <a:gd name="connsiteY1280" fmla="*/ 837068 h 999163"/>
                <a:gd name="connsiteX1281" fmla="*/ 2363040 w 4587867"/>
                <a:gd name="connsiteY1281" fmla="*/ 825624 h 999163"/>
                <a:gd name="connsiteX1282" fmla="*/ 2364450 w 4587867"/>
                <a:gd name="connsiteY1282" fmla="*/ 818052 h 999163"/>
                <a:gd name="connsiteX1283" fmla="*/ 2379986 w 4587867"/>
                <a:gd name="connsiteY1283" fmla="*/ 835390 h 999163"/>
                <a:gd name="connsiteX1284" fmla="*/ 2363054 w 4587867"/>
                <a:gd name="connsiteY1284" fmla="*/ 825624 h 999163"/>
                <a:gd name="connsiteX1285" fmla="*/ 1688194 w 4587867"/>
                <a:gd name="connsiteY1285" fmla="*/ 825438 h 999163"/>
                <a:gd name="connsiteX1286" fmla="*/ 1717210 w 4587867"/>
                <a:gd name="connsiteY1286" fmla="*/ 800785 h 999163"/>
                <a:gd name="connsiteX1287" fmla="*/ 1705514 w 4587867"/>
                <a:gd name="connsiteY1287" fmla="*/ 817521 h 999163"/>
                <a:gd name="connsiteX1288" fmla="*/ 1688194 w 4587867"/>
                <a:gd name="connsiteY1288" fmla="*/ 825438 h 999163"/>
                <a:gd name="connsiteX1289" fmla="*/ 2376030 w 4587867"/>
                <a:gd name="connsiteY1289" fmla="*/ 810193 h 999163"/>
                <a:gd name="connsiteX1290" fmla="*/ 2364464 w 4587867"/>
                <a:gd name="connsiteY1290" fmla="*/ 795207 h 999163"/>
                <a:gd name="connsiteX1291" fmla="*/ 2393523 w 4587867"/>
                <a:gd name="connsiteY1291" fmla="*/ 817765 h 999163"/>
                <a:gd name="connsiteX1292" fmla="*/ 2376030 w 4587867"/>
                <a:gd name="connsiteY1292" fmla="*/ 810193 h 999163"/>
                <a:gd name="connsiteX1293" fmla="*/ 1675721 w 4587867"/>
                <a:gd name="connsiteY1293" fmla="*/ 809562 h 999163"/>
                <a:gd name="connsiteX1294" fmla="*/ 1705773 w 4587867"/>
                <a:gd name="connsiteY1294" fmla="*/ 786832 h 999163"/>
                <a:gd name="connsiteX1295" fmla="*/ 1693660 w 4587867"/>
                <a:gd name="connsiteY1295" fmla="*/ 801918 h 999163"/>
                <a:gd name="connsiteX1296" fmla="*/ 1675721 w 4587867"/>
                <a:gd name="connsiteY1296" fmla="*/ 809562 h 999163"/>
                <a:gd name="connsiteX1297" fmla="*/ 2387035 w 4587867"/>
                <a:gd name="connsiteY1297" fmla="*/ 793945 h 999163"/>
                <a:gd name="connsiteX1298" fmla="*/ 2374433 w 4587867"/>
                <a:gd name="connsiteY1298" fmla="*/ 782242 h 999163"/>
                <a:gd name="connsiteX1299" fmla="*/ 2393739 w 4587867"/>
                <a:gd name="connsiteY1299" fmla="*/ 790632 h 999163"/>
                <a:gd name="connsiteX1300" fmla="*/ 2405650 w 4587867"/>
                <a:gd name="connsiteY1300" fmla="*/ 801718 h 999163"/>
                <a:gd name="connsiteX1301" fmla="*/ 2387035 w 4587867"/>
                <a:gd name="connsiteY1301" fmla="*/ 793945 h 999163"/>
                <a:gd name="connsiteX1302" fmla="*/ 2671224 w 4587867"/>
                <a:gd name="connsiteY1302" fmla="*/ 798692 h 999163"/>
                <a:gd name="connsiteX1303" fmla="*/ 2651099 w 4587867"/>
                <a:gd name="connsiteY1303" fmla="*/ 748426 h 999163"/>
                <a:gd name="connsiteX1304" fmla="*/ 2632311 w 4587867"/>
                <a:gd name="connsiteY1304" fmla="*/ 704141 h 999163"/>
                <a:gd name="connsiteX1305" fmla="*/ 2614688 w 4587867"/>
                <a:gd name="connsiteY1305" fmla="*/ 799997 h 999163"/>
                <a:gd name="connsiteX1306" fmla="*/ 2604892 w 4587867"/>
                <a:gd name="connsiteY1306" fmla="*/ 800785 h 999163"/>
                <a:gd name="connsiteX1307" fmla="*/ 2595095 w 4587867"/>
                <a:gd name="connsiteY1307" fmla="*/ 796196 h 999163"/>
                <a:gd name="connsiteX1308" fmla="*/ 2623492 w 4587867"/>
                <a:gd name="connsiteY1308" fmla="*/ 648827 h 999163"/>
                <a:gd name="connsiteX1309" fmla="*/ 2653817 w 4587867"/>
                <a:gd name="connsiteY1309" fmla="*/ 705073 h 999163"/>
                <a:gd name="connsiteX1310" fmla="*/ 2677885 w 4587867"/>
                <a:gd name="connsiteY1310" fmla="*/ 756486 h 999163"/>
                <a:gd name="connsiteX1311" fmla="*/ 2701261 w 4587867"/>
                <a:gd name="connsiteY1311" fmla="*/ 703467 h 999163"/>
                <a:gd name="connsiteX1312" fmla="*/ 2725055 w 4587867"/>
                <a:gd name="connsiteY1312" fmla="*/ 649487 h 999163"/>
                <a:gd name="connsiteX1313" fmla="*/ 2731184 w 4587867"/>
                <a:gd name="connsiteY1313" fmla="*/ 650878 h 999163"/>
                <a:gd name="connsiteX1314" fmla="*/ 2746116 w 4587867"/>
                <a:gd name="connsiteY1314" fmla="*/ 721250 h 999163"/>
                <a:gd name="connsiteX1315" fmla="*/ 2759451 w 4587867"/>
                <a:gd name="connsiteY1315" fmla="*/ 794691 h 999163"/>
                <a:gd name="connsiteX1316" fmla="*/ 2750115 w 4587867"/>
                <a:gd name="connsiteY1316" fmla="*/ 800269 h 999163"/>
                <a:gd name="connsiteX1317" fmla="*/ 2739268 w 4587867"/>
                <a:gd name="connsiteY1317" fmla="*/ 799380 h 999163"/>
                <a:gd name="connsiteX1318" fmla="*/ 2730680 w 4587867"/>
                <a:gd name="connsiteY1318" fmla="*/ 750549 h 999163"/>
                <a:gd name="connsiteX1319" fmla="*/ 2719243 w 4587867"/>
                <a:gd name="connsiteY1319" fmla="*/ 707282 h 999163"/>
                <a:gd name="connsiteX1320" fmla="*/ 2698701 w 4587867"/>
                <a:gd name="connsiteY1320" fmla="*/ 758221 h 999163"/>
                <a:gd name="connsiteX1321" fmla="*/ 2671224 w 4587867"/>
                <a:gd name="connsiteY1321" fmla="*/ 798692 h 999163"/>
                <a:gd name="connsiteX1322" fmla="*/ 3185770 w 4587867"/>
                <a:gd name="connsiteY1322" fmla="*/ 748541 h 999163"/>
                <a:gd name="connsiteX1323" fmla="*/ 3139578 w 4587867"/>
                <a:gd name="connsiteY1323" fmla="*/ 693600 h 999163"/>
                <a:gd name="connsiteX1324" fmla="*/ 3138183 w 4587867"/>
                <a:gd name="connsiteY1324" fmla="*/ 746490 h 999163"/>
                <a:gd name="connsiteX1325" fmla="*/ 3136787 w 4587867"/>
                <a:gd name="connsiteY1325" fmla="*/ 799380 h 999163"/>
                <a:gd name="connsiteX1326" fmla="*/ 3126991 w 4587867"/>
                <a:gd name="connsiteY1326" fmla="*/ 799380 h 999163"/>
                <a:gd name="connsiteX1327" fmla="*/ 3117194 w 4587867"/>
                <a:gd name="connsiteY1327" fmla="*/ 799380 h 999163"/>
                <a:gd name="connsiteX1328" fmla="*/ 3116446 w 4587867"/>
                <a:gd name="connsiteY1328" fmla="*/ 725050 h 999163"/>
                <a:gd name="connsiteX1329" fmla="*/ 3120445 w 4587867"/>
                <a:gd name="connsiteY1329" fmla="*/ 648899 h 999163"/>
                <a:gd name="connsiteX1330" fmla="*/ 3128444 w 4587867"/>
                <a:gd name="connsiteY1330" fmla="*/ 650677 h 999163"/>
                <a:gd name="connsiteX1331" fmla="*/ 3174837 w 4587867"/>
                <a:gd name="connsiteY1331" fmla="*/ 704485 h 999163"/>
                <a:gd name="connsiteX1332" fmla="*/ 3217966 w 4587867"/>
                <a:gd name="connsiteY1332" fmla="*/ 754693 h 999163"/>
                <a:gd name="connsiteX1333" fmla="*/ 3219361 w 4587867"/>
                <a:gd name="connsiteY1333" fmla="*/ 703080 h 999163"/>
                <a:gd name="connsiteX1334" fmla="*/ 3220771 w 4587867"/>
                <a:gd name="connsiteY1334" fmla="*/ 651481 h 999163"/>
                <a:gd name="connsiteX1335" fmla="*/ 3230567 w 4587867"/>
                <a:gd name="connsiteY1335" fmla="*/ 651481 h 999163"/>
                <a:gd name="connsiteX1336" fmla="*/ 3240364 w 4587867"/>
                <a:gd name="connsiteY1336" fmla="*/ 651481 h 999163"/>
                <a:gd name="connsiteX1337" fmla="*/ 3240364 w 4587867"/>
                <a:gd name="connsiteY1337" fmla="*/ 726786 h 999163"/>
                <a:gd name="connsiteX1338" fmla="*/ 3236164 w 4587867"/>
                <a:gd name="connsiteY1338" fmla="*/ 802793 h 999163"/>
                <a:gd name="connsiteX1339" fmla="*/ 3185770 w 4587867"/>
                <a:gd name="connsiteY1339" fmla="*/ 748541 h 999163"/>
                <a:gd name="connsiteX1340" fmla="*/ 3334561 w 4587867"/>
                <a:gd name="connsiteY1340" fmla="*/ 800628 h 999163"/>
                <a:gd name="connsiteX1341" fmla="*/ 3305373 w 4587867"/>
                <a:gd name="connsiteY1341" fmla="*/ 663298 h 999163"/>
                <a:gd name="connsiteX1342" fmla="*/ 3352817 w 4587867"/>
                <a:gd name="connsiteY1342" fmla="*/ 649688 h 999163"/>
                <a:gd name="connsiteX1343" fmla="*/ 3417279 w 4587867"/>
                <a:gd name="connsiteY1343" fmla="*/ 691363 h 999163"/>
                <a:gd name="connsiteX1344" fmla="*/ 3403512 w 4587867"/>
                <a:gd name="connsiteY1344" fmla="*/ 780364 h 999163"/>
                <a:gd name="connsiteX1345" fmla="*/ 3334561 w 4587867"/>
                <a:gd name="connsiteY1345" fmla="*/ 800628 h 999163"/>
                <a:gd name="connsiteX1346" fmla="*/ 3381013 w 4587867"/>
                <a:gd name="connsiteY1346" fmla="*/ 771974 h 999163"/>
                <a:gd name="connsiteX1347" fmla="*/ 3405526 w 4587867"/>
                <a:gd name="connsiteY1347" fmla="*/ 733555 h 999163"/>
                <a:gd name="connsiteX1348" fmla="*/ 3343653 w 4587867"/>
                <a:gd name="connsiteY1348" fmla="*/ 670339 h 999163"/>
                <a:gd name="connsiteX1349" fmla="*/ 3308423 w 4587867"/>
                <a:gd name="connsiteY1349" fmla="*/ 762767 h 999163"/>
                <a:gd name="connsiteX1350" fmla="*/ 3381013 w 4587867"/>
                <a:gd name="connsiteY1350" fmla="*/ 771974 h 999163"/>
                <a:gd name="connsiteX1351" fmla="*/ 3624505 w 4587867"/>
                <a:gd name="connsiteY1351" fmla="*/ 800326 h 999163"/>
                <a:gd name="connsiteX1352" fmla="*/ 3595762 w 4587867"/>
                <a:gd name="connsiteY1352" fmla="*/ 754249 h 999163"/>
                <a:gd name="connsiteX1353" fmla="*/ 3608249 w 4587867"/>
                <a:gd name="connsiteY1353" fmla="*/ 736179 h 999163"/>
                <a:gd name="connsiteX1354" fmla="*/ 3618851 w 4587867"/>
                <a:gd name="connsiteY1354" fmla="*/ 725610 h 999163"/>
                <a:gd name="connsiteX1355" fmla="*/ 3612004 w 4587867"/>
                <a:gd name="connsiteY1355" fmla="*/ 719242 h 999163"/>
                <a:gd name="connsiteX1356" fmla="*/ 3598222 w 4587867"/>
                <a:gd name="connsiteY1356" fmla="*/ 687290 h 999163"/>
                <a:gd name="connsiteX1357" fmla="*/ 3667230 w 4587867"/>
                <a:gd name="connsiteY1357" fmla="*/ 659153 h 999163"/>
                <a:gd name="connsiteX1358" fmla="*/ 3676912 w 4587867"/>
                <a:gd name="connsiteY1358" fmla="*/ 716388 h 999163"/>
                <a:gd name="connsiteX1359" fmla="*/ 3667388 w 4587867"/>
                <a:gd name="connsiteY1359" fmla="*/ 725882 h 999163"/>
                <a:gd name="connsiteX1360" fmla="*/ 3675833 w 4587867"/>
                <a:gd name="connsiteY1360" fmla="*/ 732967 h 999163"/>
                <a:gd name="connsiteX1361" fmla="*/ 3692477 w 4587867"/>
                <a:gd name="connsiteY1361" fmla="*/ 763943 h 999163"/>
                <a:gd name="connsiteX1362" fmla="*/ 3671474 w 4587867"/>
                <a:gd name="connsiteY1362" fmla="*/ 795580 h 999163"/>
                <a:gd name="connsiteX1363" fmla="*/ 3624505 w 4587867"/>
                <a:gd name="connsiteY1363" fmla="*/ 800326 h 999163"/>
                <a:gd name="connsiteX1364" fmla="*/ 3663476 w 4587867"/>
                <a:gd name="connsiteY1364" fmla="*/ 778084 h 999163"/>
                <a:gd name="connsiteX1365" fmla="*/ 3633525 w 4587867"/>
                <a:gd name="connsiteY1365" fmla="*/ 739449 h 999163"/>
                <a:gd name="connsiteX1366" fmla="*/ 3633683 w 4587867"/>
                <a:gd name="connsiteY1366" fmla="*/ 784982 h 999163"/>
                <a:gd name="connsiteX1367" fmla="*/ 3663476 w 4587867"/>
                <a:gd name="connsiteY1367" fmla="*/ 778084 h 999163"/>
                <a:gd name="connsiteX1368" fmla="*/ 3662367 w 4587867"/>
                <a:gd name="connsiteY1368" fmla="*/ 706665 h 999163"/>
                <a:gd name="connsiteX1369" fmla="*/ 3663461 w 4587867"/>
                <a:gd name="connsiteY1369" fmla="*/ 680191 h 999163"/>
                <a:gd name="connsiteX1370" fmla="*/ 3622462 w 4587867"/>
                <a:gd name="connsiteY1370" fmla="*/ 680822 h 999163"/>
                <a:gd name="connsiteX1371" fmla="*/ 3650471 w 4587867"/>
                <a:gd name="connsiteY1371" fmla="*/ 713563 h 999163"/>
                <a:gd name="connsiteX1372" fmla="*/ 3662367 w 4587867"/>
                <a:gd name="connsiteY1372" fmla="*/ 706665 h 999163"/>
                <a:gd name="connsiteX1373" fmla="*/ 3750379 w 4587867"/>
                <a:gd name="connsiteY1373" fmla="*/ 799523 h 999163"/>
                <a:gd name="connsiteX1374" fmla="*/ 3716674 w 4587867"/>
                <a:gd name="connsiteY1374" fmla="*/ 745027 h 999163"/>
                <a:gd name="connsiteX1375" fmla="*/ 3740151 w 4587867"/>
                <a:gd name="connsiteY1375" fmla="*/ 682615 h 999163"/>
                <a:gd name="connsiteX1376" fmla="*/ 3788875 w 4587867"/>
                <a:gd name="connsiteY1376" fmla="*/ 650505 h 999163"/>
                <a:gd name="connsiteX1377" fmla="*/ 3795579 w 4587867"/>
                <a:gd name="connsiteY1377" fmla="*/ 665320 h 999163"/>
                <a:gd name="connsiteX1378" fmla="*/ 3782632 w 4587867"/>
                <a:gd name="connsiteY1378" fmla="*/ 672189 h 999163"/>
                <a:gd name="connsiteX1379" fmla="*/ 3743805 w 4587867"/>
                <a:gd name="connsiteY1379" fmla="*/ 706794 h 999163"/>
                <a:gd name="connsiteX1380" fmla="*/ 3744682 w 4587867"/>
                <a:gd name="connsiteY1380" fmla="*/ 712889 h 999163"/>
                <a:gd name="connsiteX1381" fmla="*/ 3765254 w 4587867"/>
                <a:gd name="connsiteY1381" fmla="*/ 709519 h 999163"/>
                <a:gd name="connsiteX1382" fmla="*/ 3806512 w 4587867"/>
                <a:gd name="connsiteY1382" fmla="*/ 729912 h 999163"/>
                <a:gd name="connsiteX1383" fmla="*/ 3777065 w 4587867"/>
                <a:gd name="connsiteY1383" fmla="*/ 800656 h 999163"/>
                <a:gd name="connsiteX1384" fmla="*/ 3750379 w 4587867"/>
                <a:gd name="connsiteY1384" fmla="*/ 799523 h 999163"/>
                <a:gd name="connsiteX1385" fmla="*/ 3784646 w 4587867"/>
                <a:gd name="connsiteY1385" fmla="*/ 775445 h 999163"/>
                <a:gd name="connsiteX1386" fmla="*/ 3793249 w 4587867"/>
                <a:gd name="connsiteY1386" fmla="*/ 754808 h 999163"/>
                <a:gd name="connsiteX1387" fmla="*/ 3746366 w 4587867"/>
                <a:gd name="connsiteY1387" fmla="*/ 730987 h 999163"/>
                <a:gd name="connsiteX1388" fmla="*/ 3737260 w 4587867"/>
                <a:gd name="connsiteY1388" fmla="*/ 750792 h 999163"/>
                <a:gd name="connsiteX1389" fmla="*/ 3746783 w 4587867"/>
                <a:gd name="connsiteY1389" fmla="*/ 774541 h 999163"/>
                <a:gd name="connsiteX1390" fmla="*/ 3784646 w 4587867"/>
                <a:gd name="connsiteY1390" fmla="*/ 775445 h 999163"/>
                <a:gd name="connsiteX1391" fmla="*/ 3854704 w 4587867"/>
                <a:gd name="connsiteY1391" fmla="*/ 799409 h 999163"/>
                <a:gd name="connsiteX1392" fmla="*/ 3835111 w 4587867"/>
                <a:gd name="connsiteY1392" fmla="*/ 788065 h 999163"/>
                <a:gd name="connsiteX1393" fmla="*/ 3828249 w 4587867"/>
                <a:gd name="connsiteY1393" fmla="*/ 780765 h 999163"/>
                <a:gd name="connsiteX1394" fmla="*/ 3834780 w 4587867"/>
                <a:gd name="connsiteY1394" fmla="*/ 775488 h 999163"/>
                <a:gd name="connsiteX1395" fmla="*/ 3851525 w 4587867"/>
                <a:gd name="connsiteY1395" fmla="*/ 777123 h 999163"/>
                <a:gd name="connsiteX1396" fmla="*/ 3899630 w 4587867"/>
                <a:gd name="connsiteY1396" fmla="*/ 761993 h 999163"/>
                <a:gd name="connsiteX1397" fmla="*/ 3868802 w 4587867"/>
                <a:gd name="connsiteY1397" fmla="*/ 737125 h 999163"/>
                <a:gd name="connsiteX1398" fmla="*/ 3852042 w 4587867"/>
                <a:gd name="connsiteY1398" fmla="*/ 728205 h 999163"/>
                <a:gd name="connsiteX1399" fmla="*/ 3867292 w 4587867"/>
                <a:gd name="connsiteY1399" fmla="*/ 718597 h 999163"/>
                <a:gd name="connsiteX1400" fmla="*/ 3896840 w 4587867"/>
                <a:gd name="connsiteY1400" fmla="*/ 695794 h 999163"/>
                <a:gd name="connsiteX1401" fmla="*/ 3854646 w 4587867"/>
                <a:gd name="connsiteY1401" fmla="*/ 678427 h 999163"/>
                <a:gd name="connsiteX1402" fmla="*/ 3839570 w 4587867"/>
                <a:gd name="connsiteY1402" fmla="*/ 680880 h 999163"/>
                <a:gd name="connsiteX1403" fmla="*/ 3846245 w 4587867"/>
                <a:gd name="connsiteY1403" fmla="*/ 662437 h 999163"/>
                <a:gd name="connsiteX1404" fmla="*/ 3892625 w 4587867"/>
                <a:gd name="connsiteY1404" fmla="*/ 656902 h 999163"/>
                <a:gd name="connsiteX1405" fmla="*/ 3905486 w 4587867"/>
                <a:gd name="connsiteY1405" fmla="*/ 718210 h 999163"/>
                <a:gd name="connsiteX1406" fmla="*/ 3897746 w 4587867"/>
                <a:gd name="connsiteY1406" fmla="*/ 725610 h 999163"/>
                <a:gd name="connsiteX1407" fmla="*/ 3909888 w 4587867"/>
                <a:gd name="connsiteY1407" fmla="*/ 737713 h 999163"/>
                <a:gd name="connsiteX1408" fmla="*/ 3922015 w 4587867"/>
                <a:gd name="connsiteY1408" fmla="*/ 762036 h 999163"/>
                <a:gd name="connsiteX1409" fmla="*/ 3916749 w 4587867"/>
                <a:gd name="connsiteY1409" fmla="*/ 782859 h 999163"/>
                <a:gd name="connsiteX1410" fmla="*/ 3854704 w 4587867"/>
                <a:gd name="connsiteY1410" fmla="*/ 799409 h 999163"/>
                <a:gd name="connsiteX1411" fmla="*/ 2792308 w 4587867"/>
                <a:gd name="connsiteY1411" fmla="*/ 797243 h 999163"/>
                <a:gd name="connsiteX1412" fmla="*/ 2791704 w 4587867"/>
                <a:gd name="connsiteY1412" fmla="*/ 722598 h 999163"/>
                <a:gd name="connsiteX1413" fmla="*/ 2792452 w 4587867"/>
                <a:gd name="connsiteY1413" fmla="*/ 651481 h 999163"/>
                <a:gd name="connsiteX1414" fmla="*/ 2802249 w 4587867"/>
                <a:gd name="connsiteY1414" fmla="*/ 651481 h 999163"/>
                <a:gd name="connsiteX1415" fmla="*/ 2812045 w 4587867"/>
                <a:gd name="connsiteY1415" fmla="*/ 651481 h 999163"/>
                <a:gd name="connsiteX1416" fmla="*/ 2812793 w 4587867"/>
                <a:gd name="connsiteY1416" fmla="*/ 726126 h 999163"/>
                <a:gd name="connsiteX1417" fmla="*/ 2813541 w 4587867"/>
                <a:gd name="connsiteY1417" fmla="*/ 800785 h 999163"/>
                <a:gd name="connsiteX1418" fmla="*/ 2803601 w 4587867"/>
                <a:gd name="connsiteY1418" fmla="*/ 800785 h 999163"/>
                <a:gd name="connsiteX1419" fmla="*/ 2792308 w 4587867"/>
                <a:gd name="connsiteY1419" fmla="*/ 797243 h 999163"/>
                <a:gd name="connsiteX1420" fmla="*/ 2856698 w 4587867"/>
                <a:gd name="connsiteY1420" fmla="*/ 797243 h 999163"/>
                <a:gd name="connsiteX1421" fmla="*/ 2856094 w 4587867"/>
                <a:gd name="connsiteY1421" fmla="*/ 722598 h 999163"/>
                <a:gd name="connsiteX1422" fmla="*/ 2856842 w 4587867"/>
                <a:gd name="connsiteY1422" fmla="*/ 651481 h 999163"/>
                <a:gd name="connsiteX1423" fmla="*/ 2866639 w 4587867"/>
                <a:gd name="connsiteY1423" fmla="*/ 651481 h 999163"/>
                <a:gd name="connsiteX1424" fmla="*/ 2876435 w 4587867"/>
                <a:gd name="connsiteY1424" fmla="*/ 651481 h 999163"/>
                <a:gd name="connsiteX1425" fmla="*/ 2877183 w 4587867"/>
                <a:gd name="connsiteY1425" fmla="*/ 716360 h 999163"/>
                <a:gd name="connsiteX1426" fmla="*/ 2877932 w 4587867"/>
                <a:gd name="connsiteY1426" fmla="*/ 781253 h 999163"/>
                <a:gd name="connsiteX1427" fmla="*/ 2908674 w 4587867"/>
                <a:gd name="connsiteY1427" fmla="*/ 781253 h 999163"/>
                <a:gd name="connsiteX1428" fmla="*/ 2939430 w 4587867"/>
                <a:gd name="connsiteY1428" fmla="*/ 781253 h 999163"/>
                <a:gd name="connsiteX1429" fmla="*/ 2939430 w 4587867"/>
                <a:gd name="connsiteY1429" fmla="*/ 791019 h 999163"/>
                <a:gd name="connsiteX1430" fmla="*/ 2939430 w 4587867"/>
                <a:gd name="connsiteY1430" fmla="*/ 800785 h 999163"/>
                <a:gd name="connsiteX1431" fmla="*/ 2898748 w 4587867"/>
                <a:gd name="connsiteY1431" fmla="*/ 800785 h 999163"/>
                <a:gd name="connsiteX1432" fmla="*/ 2856698 w 4587867"/>
                <a:gd name="connsiteY1432" fmla="*/ 797243 h 999163"/>
                <a:gd name="connsiteX1433" fmla="*/ 2953413 w 4587867"/>
                <a:gd name="connsiteY1433" fmla="*/ 799380 h 999163"/>
                <a:gd name="connsiteX1434" fmla="*/ 3021385 w 4587867"/>
                <a:gd name="connsiteY1434" fmla="*/ 650663 h 999163"/>
                <a:gd name="connsiteX1435" fmla="*/ 3026507 w 4587867"/>
                <a:gd name="connsiteY1435" fmla="*/ 649258 h 999163"/>
                <a:gd name="connsiteX1436" fmla="*/ 3093386 w 4587867"/>
                <a:gd name="connsiteY1436" fmla="*/ 796971 h 999163"/>
                <a:gd name="connsiteX1437" fmla="*/ 3084107 w 4587867"/>
                <a:gd name="connsiteY1437" fmla="*/ 800785 h 999163"/>
                <a:gd name="connsiteX1438" fmla="*/ 3066801 w 4587867"/>
                <a:gd name="connsiteY1438" fmla="*/ 784035 h 999163"/>
                <a:gd name="connsiteX1439" fmla="*/ 3058774 w 4587867"/>
                <a:gd name="connsiteY1439" fmla="*/ 767299 h 999163"/>
                <a:gd name="connsiteX1440" fmla="*/ 3024335 w 4587867"/>
                <a:gd name="connsiteY1440" fmla="*/ 767299 h 999163"/>
                <a:gd name="connsiteX1441" fmla="*/ 2989895 w 4587867"/>
                <a:gd name="connsiteY1441" fmla="*/ 767299 h 999163"/>
                <a:gd name="connsiteX1442" fmla="*/ 2981408 w 4587867"/>
                <a:gd name="connsiteY1442" fmla="*/ 784035 h 999163"/>
                <a:gd name="connsiteX1443" fmla="*/ 2963181 w 4587867"/>
                <a:gd name="connsiteY1443" fmla="*/ 800785 h 999163"/>
                <a:gd name="connsiteX1444" fmla="*/ 2953413 w 4587867"/>
                <a:gd name="connsiteY1444" fmla="*/ 799380 h 999163"/>
                <a:gd name="connsiteX1445" fmla="*/ 3051394 w 4587867"/>
                <a:gd name="connsiteY1445" fmla="*/ 749545 h 999163"/>
                <a:gd name="connsiteX1446" fmla="*/ 3037699 w 4587867"/>
                <a:gd name="connsiteY1446" fmla="*/ 719543 h 999163"/>
                <a:gd name="connsiteX1447" fmla="*/ 3023989 w 4587867"/>
                <a:gd name="connsiteY1447" fmla="*/ 690546 h 999163"/>
                <a:gd name="connsiteX1448" fmla="*/ 3012826 w 4587867"/>
                <a:gd name="connsiteY1448" fmla="*/ 714538 h 999163"/>
                <a:gd name="connsiteX1449" fmla="*/ 3024622 w 4587867"/>
                <a:gd name="connsiteY1449" fmla="*/ 750549 h 999163"/>
                <a:gd name="connsiteX1450" fmla="*/ 3051394 w 4587867"/>
                <a:gd name="connsiteY1450" fmla="*/ 749545 h 999163"/>
                <a:gd name="connsiteX1451" fmla="*/ 3488114 w 4587867"/>
                <a:gd name="connsiteY1451" fmla="*/ 792482 h 999163"/>
                <a:gd name="connsiteX1452" fmla="*/ 3488114 w 4587867"/>
                <a:gd name="connsiteY1452" fmla="*/ 784035 h 999163"/>
                <a:gd name="connsiteX1453" fmla="*/ 3504917 w 4587867"/>
                <a:gd name="connsiteY1453" fmla="*/ 784035 h 999163"/>
                <a:gd name="connsiteX1454" fmla="*/ 3521705 w 4587867"/>
                <a:gd name="connsiteY1454" fmla="*/ 784035 h 999163"/>
                <a:gd name="connsiteX1455" fmla="*/ 3521705 w 4587867"/>
                <a:gd name="connsiteY1455" fmla="*/ 736595 h 999163"/>
                <a:gd name="connsiteX1456" fmla="*/ 3519604 w 4587867"/>
                <a:gd name="connsiteY1456" fmla="*/ 689255 h 999163"/>
                <a:gd name="connsiteX1457" fmla="*/ 3510512 w 4587867"/>
                <a:gd name="connsiteY1457" fmla="*/ 693342 h 999163"/>
                <a:gd name="connsiteX1458" fmla="*/ 3495508 w 4587867"/>
                <a:gd name="connsiteY1458" fmla="*/ 691248 h 999163"/>
                <a:gd name="connsiteX1459" fmla="*/ 3509880 w 4587867"/>
                <a:gd name="connsiteY1459" fmla="*/ 670440 h 999163"/>
                <a:gd name="connsiteX1460" fmla="*/ 3533602 w 4587867"/>
                <a:gd name="connsiteY1460" fmla="*/ 655783 h 999163"/>
                <a:gd name="connsiteX1461" fmla="*/ 3541298 w 4587867"/>
                <a:gd name="connsiteY1461" fmla="*/ 655668 h 999163"/>
                <a:gd name="connsiteX1462" fmla="*/ 3541298 w 4587867"/>
                <a:gd name="connsiteY1462" fmla="*/ 719701 h 999163"/>
                <a:gd name="connsiteX1463" fmla="*/ 3541298 w 4587867"/>
                <a:gd name="connsiteY1463" fmla="*/ 783734 h 999163"/>
                <a:gd name="connsiteX1464" fmla="*/ 3554604 w 4587867"/>
                <a:gd name="connsiteY1464" fmla="*/ 784580 h 999163"/>
                <a:gd name="connsiteX1465" fmla="*/ 3567897 w 4587867"/>
                <a:gd name="connsiteY1465" fmla="*/ 792410 h 999163"/>
                <a:gd name="connsiteX1466" fmla="*/ 3567897 w 4587867"/>
                <a:gd name="connsiteY1466" fmla="*/ 799380 h 999163"/>
                <a:gd name="connsiteX1467" fmla="*/ 3528005 w 4587867"/>
                <a:gd name="connsiteY1467" fmla="*/ 800154 h 999163"/>
                <a:gd name="connsiteX1468" fmla="*/ 3488114 w 4587867"/>
                <a:gd name="connsiteY1468" fmla="*/ 800929 h 999163"/>
                <a:gd name="connsiteX1469" fmla="*/ 1664457 w 4587867"/>
                <a:gd name="connsiteY1469" fmla="*/ 792711 h 999163"/>
                <a:gd name="connsiteX1470" fmla="*/ 1697472 w 4587867"/>
                <a:gd name="connsiteY1470" fmla="*/ 772103 h 999163"/>
                <a:gd name="connsiteX1471" fmla="*/ 1676369 w 4587867"/>
                <a:gd name="connsiteY1471" fmla="*/ 789542 h 999163"/>
                <a:gd name="connsiteX1472" fmla="*/ 1664457 w 4587867"/>
                <a:gd name="connsiteY1472" fmla="*/ 792711 h 999163"/>
                <a:gd name="connsiteX1473" fmla="*/ 1123139 w 4587867"/>
                <a:gd name="connsiteY1473" fmla="*/ 789054 h 999163"/>
                <a:gd name="connsiteX1474" fmla="*/ 1119787 w 4587867"/>
                <a:gd name="connsiteY1474" fmla="*/ 710924 h 999163"/>
                <a:gd name="connsiteX1475" fmla="*/ 1119787 w 4587867"/>
                <a:gd name="connsiteY1475" fmla="*/ 636121 h 999163"/>
                <a:gd name="connsiteX1476" fmla="*/ 1130979 w 4587867"/>
                <a:gd name="connsiteY1476" fmla="*/ 636121 h 999163"/>
                <a:gd name="connsiteX1477" fmla="*/ 1142171 w 4587867"/>
                <a:gd name="connsiteY1477" fmla="*/ 636121 h 999163"/>
                <a:gd name="connsiteX1478" fmla="*/ 1142171 w 4587867"/>
                <a:gd name="connsiteY1478" fmla="*/ 703108 h 999163"/>
                <a:gd name="connsiteX1479" fmla="*/ 1142171 w 4587867"/>
                <a:gd name="connsiteY1479" fmla="*/ 770081 h 999163"/>
                <a:gd name="connsiteX1480" fmla="*/ 1157578 w 4587867"/>
                <a:gd name="connsiteY1480" fmla="*/ 770081 h 999163"/>
                <a:gd name="connsiteX1481" fmla="*/ 1172971 w 4587867"/>
                <a:gd name="connsiteY1481" fmla="*/ 770081 h 999163"/>
                <a:gd name="connsiteX1482" fmla="*/ 1172971 w 4587867"/>
                <a:gd name="connsiteY1482" fmla="*/ 703108 h 999163"/>
                <a:gd name="connsiteX1483" fmla="*/ 1172971 w 4587867"/>
                <a:gd name="connsiteY1483" fmla="*/ 636121 h 999163"/>
                <a:gd name="connsiteX1484" fmla="*/ 1185702 w 4587867"/>
                <a:gd name="connsiteY1484" fmla="*/ 636121 h 999163"/>
                <a:gd name="connsiteX1485" fmla="*/ 1198419 w 4587867"/>
                <a:gd name="connsiteY1485" fmla="*/ 636121 h 999163"/>
                <a:gd name="connsiteX1486" fmla="*/ 1197599 w 4587867"/>
                <a:gd name="connsiteY1486" fmla="*/ 710308 h 999163"/>
                <a:gd name="connsiteX1487" fmla="*/ 1191327 w 4587867"/>
                <a:gd name="connsiteY1487" fmla="*/ 788452 h 999163"/>
                <a:gd name="connsiteX1488" fmla="*/ 1123139 w 4587867"/>
                <a:gd name="connsiteY1488" fmla="*/ 789069 h 999163"/>
                <a:gd name="connsiteX1489" fmla="*/ 2397033 w 4587867"/>
                <a:gd name="connsiteY1489" fmla="*/ 777696 h 999163"/>
                <a:gd name="connsiteX1490" fmla="*/ 2385827 w 4587867"/>
                <a:gd name="connsiteY1490" fmla="*/ 764560 h 999163"/>
                <a:gd name="connsiteX1491" fmla="*/ 2415922 w 4587867"/>
                <a:gd name="connsiteY1491" fmla="*/ 784049 h 999163"/>
                <a:gd name="connsiteX1492" fmla="*/ 2397033 w 4587867"/>
                <a:gd name="connsiteY1492" fmla="*/ 777696 h 999163"/>
                <a:gd name="connsiteX1493" fmla="*/ 1654474 w 4587867"/>
                <a:gd name="connsiteY1493" fmla="*/ 773322 h 999163"/>
                <a:gd name="connsiteX1494" fmla="*/ 1669147 w 4587867"/>
                <a:gd name="connsiteY1494" fmla="*/ 762853 h 999163"/>
                <a:gd name="connsiteX1495" fmla="*/ 1688021 w 4587867"/>
                <a:gd name="connsiteY1495" fmla="*/ 756601 h 999163"/>
                <a:gd name="connsiteX1496" fmla="*/ 1674024 w 4587867"/>
                <a:gd name="connsiteY1496" fmla="*/ 767987 h 999163"/>
                <a:gd name="connsiteX1497" fmla="*/ 1654474 w 4587867"/>
                <a:gd name="connsiteY1497" fmla="*/ 773322 h 999163"/>
                <a:gd name="connsiteX1498" fmla="*/ 2406571 w 4587867"/>
                <a:gd name="connsiteY1498" fmla="*/ 760286 h 999163"/>
                <a:gd name="connsiteX1499" fmla="*/ 2393163 w 4587867"/>
                <a:gd name="connsiteY1499" fmla="*/ 749373 h 999163"/>
                <a:gd name="connsiteX1500" fmla="*/ 2425574 w 4587867"/>
                <a:gd name="connsiteY1500" fmla="*/ 764259 h 999163"/>
                <a:gd name="connsiteX1501" fmla="*/ 2406571 w 4587867"/>
                <a:gd name="connsiteY1501" fmla="*/ 760286 h 999163"/>
                <a:gd name="connsiteX1502" fmla="*/ 1644994 w 4587867"/>
                <a:gd name="connsiteY1502" fmla="*/ 756658 h 999163"/>
                <a:gd name="connsiteX1503" fmla="*/ 1661638 w 4587867"/>
                <a:gd name="connsiteY1503" fmla="*/ 745515 h 999163"/>
                <a:gd name="connsiteX1504" fmla="*/ 1679663 w 4587867"/>
                <a:gd name="connsiteY1504" fmla="*/ 740223 h 999163"/>
                <a:gd name="connsiteX1505" fmla="*/ 1664213 w 4587867"/>
                <a:gd name="connsiteY1505" fmla="*/ 751366 h 999163"/>
                <a:gd name="connsiteX1506" fmla="*/ 1644994 w 4587867"/>
                <a:gd name="connsiteY1506" fmla="*/ 756658 h 999163"/>
                <a:gd name="connsiteX1507" fmla="*/ 2413821 w 4587867"/>
                <a:gd name="connsiteY1507" fmla="*/ 742819 h 999163"/>
                <a:gd name="connsiteX1508" fmla="*/ 2401579 w 4587867"/>
                <a:gd name="connsiteY1508" fmla="*/ 731016 h 999163"/>
                <a:gd name="connsiteX1509" fmla="*/ 2435515 w 4587867"/>
                <a:gd name="connsiteY1509" fmla="*/ 747723 h 999163"/>
                <a:gd name="connsiteX1510" fmla="*/ 2413821 w 4587867"/>
                <a:gd name="connsiteY1510" fmla="*/ 742819 h 999163"/>
                <a:gd name="connsiteX1511" fmla="*/ 1636190 w 4587867"/>
                <a:gd name="connsiteY1511" fmla="*/ 739248 h 999163"/>
                <a:gd name="connsiteX1512" fmla="*/ 1664371 w 4587867"/>
                <a:gd name="connsiteY1512" fmla="*/ 722598 h 999163"/>
                <a:gd name="connsiteX1513" fmla="*/ 1671276 w 4587867"/>
                <a:gd name="connsiteY1513" fmla="*/ 723444 h 999163"/>
                <a:gd name="connsiteX1514" fmla="*/ 1636190 w 4587867"/>
                <a:gd name="connsiteY1514" fmla="*/ 739248 h 999163"/>
                <a:gd name="connsiteX1515" fmla="*/ 2422222 w 4587867"/>
                <a:gd name="connsiteY1515" fmla="*/ 724878 h 999163"/>
                <a:gd name="connsiteX1516" fmla="*/ 2407520 w 4587867"/>
                <a:gd name="connsiteY1516" fmla="*/ 715255 h 999163"/>
                <a:gd name="connsiteX1517" fmla="*/ 2418022 w 4587867"/>
                <a:gd name="connsiteY1517" fmla="*/ 715901 h 999163"/>
                <a:gd name="connsiteX1518" fmla="*/ 2436220 w 4587867"/>
                <a:gd name="connsiteY1518" fmla="*/ 723186 h 999163"/>
                <a:gd name="connsiteX1519" fmla="*/ 2440420 w 4587867"/>
                <a:gd name="connsiteY1519" fmla="*/ 730830 h 999163"/>
                <a:gd name="connsiteX1520" fmla="*/ 2422222 w 4587867"/>
                <a:gd name="connsiteY1520" fmla="*/ 724878 h 999163"/>
                <a:gd name="connsiteX1521" fmla="*/ 1629285 w 4587867"/>
                <a:gd name="connsiteY1521" fmla="*/ 719744 h 999163"/>
                <a:gd name="connsiteX1522" fmla="*/ 1641757 w 4587867"/>
                <a:gd name="connsiteY1522" fmla="*/ 711527 h 999163"/>
                <a:gd name="connsiteX1523" fmla="*/ 1662875 w 4587867"/>
                <a:gd name="connsiteY1523" fmla="*/ 706866 h 999163"/>
                <a:gd name="connsiteX1524" fmla="*/ 1647698 w 4587867"/>
                <a:gd name="connsiteY1524" fmla="*/ 715915 h 999163"/>
                <a:gd name="connsiteX1525" fmla="*/ 1629285 w 4587867"/>
                <a:gd name="connsiteY1525" fmla="*/ 719744 h 999163"/>
                <a:gd name="connsiteX1526" fmla="*/ 2435515 w 4587867"/>
                <a:gd name="connsiteY1526" fmla="*/ 708831 h 999163"/>
                <a:gd name="connsiteX1527" fmla="*/ 2417849 w 4587867"/>
                <a:gd name="connsiteY1527" fmla="*/ 702176 h 999163"/>
                <a:gd name="connsiteX1528" fmla="*/ 2414469 w 4587867"/>
                <a:gd name="connsiteY1528" fmla="*/ 697630 h 999163"/>
                <a:gd name="connsiteX1529" fmla="*/ 2450462 w 4587867"/>
                <a:gd name="connsiteY1529" fmla="*/ 708716 h 999163"/>
                <a:gd name="connsiteX1530" fmla="*/ 2435515 w 4587867"/>
                <a:gd name="connsiteY1530" fmla="*/ 708831 h 999163"/>
                <a:gd name="connsiteX1531" fmla="*/ 1621473 w 4587867"/>
                <a:gd name="connsiteY1531" fmla="*/ 699925 h 999163"/>
                <a:gd name="connsiteX1532" fmla="*/ 1654013 w 4587867"/>
                <a:gd name="connsiteY1532" fmla="*/ 686573 h 999163"/>
                <a:gd name="connsiteX1533" fmla="*/ 1645914 w 4587867"/>
                <a:gd name="connsiteY1533" fmla="*/ 696167 h 999163"/>
                <a:gd name="connsiteX1534" fmla="*/ 1621473 w 4587867"/>
                <a:gd name="connsiteY1534" fmla="*/ 699925 h 999163"/>
                <a:gd name="connsiteX1535" fmla="*/ 2437615 w 4587867"/>
                <a:gd name="connsiteY1535" fmla="*/ 688696 h 999163"/>
                <a:gd name="connsiteX1536" fmla="*/ 2421518 w 4587867"/>
                <a:gd name="connsiteY1536" fmla="*/ 680550 h 999163"/>
                <a:gd name="connsiteX1537" fmla="*/ 2441168 w 4587867"/>
                <a:gd name="connsiteY1537" fmla="*/ 682629 h 999163"/>
                <a:gd name="connsiteX1538" fmla="*/ 2457913 w 4587867"/>
                <a:gd name="connsiteY1538" fmla="*/ 691004 h 999163"/>
                <a:gd name="connsiteX1539" fmla="*/ 2437615 w 4587867"/>
                <a:gd name="connsiteY1539" fmla="*/ 688696 h 999163"/>
                <a:gd name="connsiteX1540" fmla="*/ 1615877 w 4587867"/>
                <a:gd name="connsiteY1540" fmla="*/ 680378 h 999163"/>
                <a:gd name="connsiteX1541" fmla="*/ 1651683 w 4587867"/>
                <a:gd name="connsiteY1541" fmla="*/ 670898 h 999163"/>
                <a:gd name="connsiteX1542" fmla="*/ 1638376 w 4587867"/>
                <a:gd name="connsiteY1542" fmla="*/ 677782 h 999163"/>
                <a:gd name="connsiteX1543" fmla="*/ 1619847 w 4587867"/>
                <a:gd name="connsiteY1543" fmla="*/ 682586 h 999163"/>
                <a:gd name="connsiteX1544" fmla="*/ 1615877 w 4587867"/>
                <a:gd name="connsiteY1544" fmla="*/ 680378 h 999163"/>
                <a:gd name="connsiteX1545" fmla="*/ 2440420 w 4587867"/>
                <a:gd name="connsiteY1545" fmla="*/ 670196 h 999163"/>
                <a:gd name="connsiteX1546" fmla="*/ 2429228 w 4587867"/>
                <a:gd name="connsiteY1546" fmla="*/ 661304 h 999163"/>
                <a:gd name="connsiteX1547" fmla="*/ 2462862 w 4587867"/>
                <a:gd name="connsiteY1547" fmla="*/ 671845 h 999163"/>
                <a:gd name="connsiteX1548" fmla="*/ 2440420 w 4587867"/>
                <a:gd name="connsiteY1548" fmla="*/ 670196 h 999163"/>
                <a:gd name="connsiteX1549" fmla="*/ 1611144 w 4587867"/>
                <a:gd name="connsiteY1549" fmla="*/ 661333 h 999163"/>
                <a:gd name="connsiteX1550" fmla="*/ 1631529 w 4587867"/>
                <a:gd name="connsiteY1550" fmla="*/ 652771 h 999163"/>
                <a:gd name="connsiteX1551" fmla="*/ 1648101 w 4587867"/>
                <a:gd name="connsiteY1551" fmla="*/ 651165 h 999163"/>
                <a:gd name="connsiteX1552" fmla="*/ 1634391 w 4587867"/>
                <a:gd name="connsiteY1552" fmla="*/ 658809 h 999163"/>
                <a:gd name="connsiteX1553" fmla="*/ 1617618 w 4587867"/>
                <a:gd name="connsiteY1553" fmla="*/ 662853 h 999163"/>
                <a:gd name="connsiteX1554" fmla="*/ 1611144 w 4587867"/>
                <a:gd name="connsiteY1554" fmla="*/ 661333 h 999163"/>
                <a:gd name="connsiteX1555" fmla="*/ 2448721 w 4587867"/>
                <a:gd name="connsiteY1555" fmla="*/ 651552 h 999163"/>
                <a:gd name="connsiteX1556" fmla="*/ 2430753 w 4587867"/>
                <a:gd name="connsiteY1556" fmla="*/ 646260 h 999163"/>
                <a:gd name="connsiteX1557" fmla="*/ 2449009 w 4587867"/>
                <a:gd name="connsiteY1557" fmla="*/ 644841 h 999163"/>
                <a:gd name="connsiteX1558" fmla="*/ 2466315 w 4587867"/>
                <a:gd name="connsiteY1558" fmla="*/ 651767 h 999163"/>
                <a:gd name="connsiteX1559" fmla="*/ 2465610 w 4587867"/>
                <a:gd name="connsiteY1559" fmla="*/ 655381 h 999163"/>
                <a:gd name="connsiteX1560" fmla="*/ 2448721 w 4587867"/>
                <a:gd name="connsiteY1560" fmla="*/ 651552 h 999163"/>
                <a:gd name="connsiteX1561" fmla="*/ 1606886 w 4587867"/>
                <a:gd name="connsiteY1561" fmla="*/ 641098 h 999163"/>
                <a:gd name="connsiteX1562" fmla="*/ 1624221 w 4587867"/>
                <a:gd name="connsiteY1562" fmla="*/ 633898 h 999163"/>
                <a:gd name="connsiteX1563" fmla="*/ 1642692 w 4587867"/>
                <a:gd name="connsiteY1563" fmla="*/ 631819 h 999163"/>
                <a:gd name="connsiteX1564" fmla="*/ 1627558 w 4587867"/>
                <a:gd name="connsiteY1564" fmla="*/ 640209 h 999163"/>
                <a:gd name="connsiteX1565" fmla="*/ 1610727 w 4587867"/>
                <a:gd name="connsiteY1565" fmla="*/ 643622 h 999163"/>
                <a:gd name="connsiteX1566" fmla="*/ 1606886 w 4587867"/>
                <a:gd name="connsiteY1566" fmla="*/ 641098 h 999163"/>
                <a:gd name="connsiteX1567" fmla="*/ 2444146 w 4587867"/>
                <a:gd name="connsiteY1567" fmla="*/ 630872 h 999163"/>
                <a:gd name="connsiteX1568" fmla="*/ 2433285 w 4587867"/>
                <a:gd name="connsiteY1568" fmla="*/ 625265 h 999163"/>
                <a:gd name="connsiteX1569" fmla="*/ 2438651 w 4587867"/>
                <a:gd name="connsiteY1569" fmla="*/ 622970 h 999163"/>
                <a:gd name="connsiteX1570" fmla="*/ 2458618 w 4587867"/>
                <a:gd name="connsiteY1570" fmla="*/ 626470 h 999163"/>
                <a:gd name="connsiteX1571" fmla="*/ 2471911 w 4587867"/>
                <a:gd name="connsiteY1571" fmla="*/ 630858 h 999163"/>
                <a:gd name="connsiteX1572" fmla="*/ 2444146 w 4587867"/>
                <a:gd name="connsiteY1572" fmla="*/ 630872 h 999163"/>
                <a:gd name="connsiteX1573" fmla="*/ 1602541 w 4587867"/>
                <a:gd name="connsiteY1573" fmla="*/ 621938 h 999163"/>
                <a:gd name="connsiteX1574" fmla="*/ 1623084 w 4587867"/>
                <a:gd name="connsiteY1574" fmla="*/ 615040 h 999163"/>
                <a:gd name="connsiteX1575" fmla="*/ 1640477 w 4587867"/>
                <a:gd name="connsiteY1575" fmla="*/ 616230 h 999163"/>
                <a:gd name="connsiteX1576" fmla="*/ 1635585 w 4587867"/>
                <a:gd name="connsiteY1576" fmla="*/ 619543 h 999163"/>
                <a:gd name="connsiteX1577" fmla="*/ 1617287 w 4587867"/>
                <a:gd name="connsiteY1577" fmla="*/ 621909 h 999163"/>
                <a:gd name="connsiteX1578" fmla="*/ 1602541 w 4587867"/>
                <a:gd name="connsiteY1578" fmla="*/ 621938 h 999163"/>
                <a:gd name="connsiteX1579" fmla="*/ 2443225 w 4587867"/>
                <a:gd name="connsiteY1579" fmla="*/ 611799 h 999163"/>
                <a:gd name="connsiteX1580" fmla="*/ 2442132 w 4587867"/>
                <a:gd name="connsiteY1580" fmla="*/ 605431 h 999163"/>
                <a:gd name="connsiteX1581" fmla="*/ 2474716 w 4587867"/>
                <a:gd name="connsiteY1581" fmla="*/ 611383 h 999163"/>
                <a:gd name="connsiteX1582" fmla="*/ 2443225 w 4587867"/>
                <a:gd name="connsiteY1582" fmla="*/ 611799 h 999163"/>
                <a:gd name="connsiteX1583" fmla="*/ 1161779 w 4587867"/>
                <a:gd name="connsiteY1583" fmla="*/ 572246 h 999163"/>
                <a:gd name="connsiteX1584" fmla="*/ 1161779 w 4587867"/>
                <a:gd name="connsiteY1584" fmla="*/ 536279 h 999163"/>
                <a:gd name="connsiteX1585" fmla="*/ 1171288 w 4587867"/>
                <a:gd name="connsiteY1585" fmla="*/ 534500 h 999163"/>
                <a:gd name="connsiteX1586" fmla="*/ 1198865 w 4587867"/>
                <a:gd name="connsiteY1586" fmla="*/ 477108 h 999163"/>
                <a:gd name="connsiteX1587" fmla="*/ 1168353 w 4587867"/>
                <a:gd name="connsiteY1587" fmla="*/ 454721 h 999163"/>
                <a:gd name="connsiteX1588" fmla="*/ 1161779 w 4587867"/>
                <a:gd name="connsiteY1588" fmla="*/ 419471 h 999163"/>
                <a:gd name="connsiteX1589" fmla="*/ 1161779 w 4587867"/>
                <a:gd name="connsiteY1589" fmla="*/ 384220 h 999163"/>
                <a:gd name="connsiteX1590" fmla="*/ 1190593 w 4587867"/>
                <a:gd name="connsiteY1590" fmla="*/ 385497 h 999163"/>
                <a:gd name="connsiteX1591" fmla="*/ 1234355 w 4587867"/>
                <a:gd name="connsiteY1591" fmla="*/ 394876 h 999163"/>
                <a:gd name="connsiteX1592" fmla="*/ 1271081 w 4587867"/>
                <a:gd name="connsiteY1592" fmla="*/ 441671 h 999163"/>
                <a:gd name="connsiteX1593" fmla="*/ 1273325 w 4587867"/>
                <a:gd name="connsiteY1593" fmla="*/ 504958 h 999163"/>
                <a:gd name="connsiteX1594" fmla="*/ 1264075 w 4587867"/>
                <a:gd name="connsiteY1594" fmla="*/ 568661 h 999163"/>
                <a:gd name="connsiteX1595" fmla="*/ 1185127 w 4587867"/>
                <a:gd name="connsiteY1595" fmla="*/ 608214 h 999163"/>
                <a:gd name="connsiteX1596" fmla="*/ 1161779 w 4587867"/>
                <a:gd name="connsiteY1596" fmla="*/ 608214 h 999163"/>
                <a:gd name="connsiteX1597" fmla="*/ 1601290 w 4587867"/>
                <a:gd name="connsiteY1597" fmla="*/ 600211 h 999163"/>
                <a:gd name="connsiteX1598" fmla="*/ 1636851 w 4587867"/>
                <a:gd name="connsiteY1598" fmla="*/ 595307 h 999163"/>
                <a:gd name="connsiteX1599" fmla="*/ 1636391 w 4587867"/>
                <a:gd name="connsiteY1599" fmla="*/ 599666 h 999163"/>
                <a:gd name="connsiteX1600" fmla="*/ 1601290 w 4587867"/>
                <a:gd name="connsiteY1600" fmla="*/ 600211 h 999163"/>
                <a:gd name="connsiteX1601" fmla="*/ 2446016 w 4587867"/>
                <a:gd name="connsiteY1601" fmla="*/ 592266 h 999163"/>
                <a:gd name="connsiteX1602" fmla="*/ 2447771 w 4587867"/>
                <a:gd name="connsiteY1602" fmla="*/ 585899 h 999163"/>
                <a:gd name="connsiteX1603" fmla="*/ 2474716 w 4587867"/>
                <a:gd name="connsiteY1603" fmla="*/ 591822 h 999163"/>
                <a:gd name="connsiteX1604" fmla="*/ 2446016 w 4587867"/>
                <a:gd name="connsiteY1604" fmla="*/ 592266 h 999163"/>
                <a:gd name="connsiteX1605" fmla="*/ 1598485 w 4587867"/>
                <a:gd name="connsiteY1605" fmla="*/ 580306 h 999163"/>
                <a:gd name="connsiteX1606" fmla="*/ 1607591 w 4587867"/>
                <a:gd name="connsiteY1606" fmla="*/ 577495 h 999163"/>
                <a:gd name="connsiteX1607" fmla="*/ 1627184 w 4587867"/>
                <a:gd name="connsiteY1607" fmla="*/ 575731 h 999163"/>
                <a:gd name="connsiteX1608" fmla="*/ 1637686 w 4587867"/>
                <a:gd name="connsiteY1608" fmla="*/ 578556 h 999163"/>
                <a:gd name="connsiteX1609" fmla="*/ 1618078 w 4587867"/>
                <a:gd name="connsiteY1609" fmla="*/ 583102 h 999163"/>
                <a:gd name="connsiteX1610" fmla="*/ 1598485 w 4587867"/>
                <a:gd name="connsiteY1610" fmla="*/ 580306 h 999163"/>
                <a:gd name="connsiteX1611" fmla="*/ 2438320 w 4587867"/>
                <a:gd name="connsiteY1611" fmla="*/ 574727 h 999163"/>
                <a:gd name="connsiteX1612" fmla="*/ 2457913 w 4587867"/>
                <a:gd name="connsiteY1612" fmla="*/ 571945 h 999163"/>
                <a:gd name="connsiteX1613" fmla="*/ 2477507 w 4587867"/>
                <a:gd name="connsiteY1613" fmla="*/ 574727 h 999163"/>
                <a:gd name="connsiteX1614" fmla="*/ 2457913 w 4587867"/>
                <a:gd name="connsiteY1614" fmla="*/ 577524 h 999163"/>
                <a:gd name="connsiteX1615" fmla="*/ 2438320 w 4587867"/>
                <a:gd name="connsiteY1615" fmla="*/ 574727 h 999163"/>
                <a:gd name="connsiteX1616" fmla="*/ 1598485 w 4587867"/>
                <a:gd name="connsiteY1616" fmla="*/ 559382 h 999163"/>
                <a:gd name="connsiteX1617" fmla="*/ 1618078 w 4587867"/>
                <a:gd name="connsiteY1617" fmla="*/ 555195 h 999163"/>
                <a:gd name="connsiteX1618" fmla="*/ 1637686 w 4587867"/>
                <a:gd name="connsiteY1618" fmla="*/ 559382 h 999163"/>
                <a:gd name="connsiteX1619" fmla="*/ 1618078 w 4587867"/>
                <a:gd name="connsiteY1619" fmla="*/ 563570 h 999163"/>
                <a:gd name="connsiteX1620" fmla="*/ 1598485 w 4587867"/>
                <a:gd name="connsiteY1620" fmla="*/ 559382 h 999163"/>
                <a:gd name="connsiteX1621" fmla="*/ 2438320 w 4587867"/>
                <a:gd name="connsiteY1621" fmla="*/ 555195 h 999163"/>
                <a:gd name="connsiteX1622" fmla="*/ 2457913 w 4587867"/>
                <a:gd name="connsiteY1622" fmla="*/ 552398 h 999163"/>
                <a:gd name="connsiteX1623" fmla="*/ 2477507 w 4587867"/>
                <a:gd name="connsiteY1623" fmla="*/ 555195 h 999163"/>
                <a:gd name="connsiteX1624" fmla="*/ 2457913 w 4587867"/>
                <a:gd name="connsiteY1624" fmla="*/ 557991 h 999163"/>
                <a:gd name="connsiteX1625" fmla="*/ 2438320 w 4587867"/>
                <a:gd name="connsiteY1625" fmla="*/ 555195 h 999163"/>
                <a:gd name="connsiteX1626" fmla="*/ 2862438 w 4587867"/>
                <a:gd name="connsiteY1626" fmla="*/ 550648 h 999163"/>
                <a:gd name="connsiteX1627" fmla="*/ 2796422 w 4587867"/>
                <a:gd name="connsiteY1627" fmla="*/ 518094 h 999163"/>
                <a:gd name="connsiteX1628" fmla="*/ 2771247 w 4587867"/>
                <a:gd name="connsiteY1628" fmla="*/ 406736 h 999163"/>
                <a:gd name="connsiteX1629" fmla="*/ 2967569 w 4587867"/>
                <a:gd name="connsiteY1629" fmla="*/ 382385 h 999163"/>
                <a:gd name="connsiteX1630" fmla="*/ 2983753 w 4587867"/>
                <a:gd name="connsiteY1630" fmla="*/ 447579 h 999163"/>
                <a:gd name="connsiteX1631" fmla="*/ 2908084 w 4587867"/>
                <a:gd name="connsiteY1631" fmla="*/ 545701 h 999163"/>
                <a:gd name="connsiteX1632" fmla="*/ 2862438 w 4587867"/>
                <a:gd name="connsiteY1632" fmla="*/ 550648 h 999163"/>
                <a:gd name="connsiteX1633" fmla="*/ 2904430 w 4587867"/>
                <a:gd name="connsiteY1633" fmla="*/ 505116 h 999163"/>
                <a:gd name="connsiteX1634" fmla="*/ 2944897 w 4587867"/>
                <a:gd name="connsiteY1634" fmla="*/ 442173 h 999163"/>
                <a:gd name="connsiteX1635" fmla="*/ 2845636 w 4587867"/>
                <a:gd name="connsiteY1635" fmla="*/ 377652 h 999163"/>
                <a:gd name="connsiteX1636" fmla="*/ 2805169 w 4587867"/>
                <a:gd name="connsiteY1636" fmla="*/ 442173 h 999163"/>
                <a:gd name="connsiteX1637" fmla="*/ 2904430 w 4587867"/>
                <a:gd name="connsiteY1637" fmla="*/ 505116 h 999163"/>
                <a:gd name="connsiteX1638" fmla="*/ 3699109 w 4587867"/>
                <a:gd name="connsiteY1638" fmla="*/ 548239 h 999163"/>
                <a:gd name="connsiteX1639" fmla="*/ 3629439 w 4587867"/>
                <a:gd name="connsiteY1639" fmla="*/ 500885 h 999163"/>
                <a:gd name="connsiteX1640" fmla="*/ 3723536 w 4587867"/>
                <a:gd name="connsiteY1640" fmla="*/ 331962 h 999163"/>
                <a:gd name="connsiteX1641" fmla="*/ 3784660 w 4587867"/>
                <a:gd name="connsiteY1641" fmla="*/ 349931 h 999163"/>
                <a:gd name="connsiteX1642" fmla="*/ 3791436 w 4587867"/>
                <a:gd name="connsiteY1642" fmla="*/ 373780 h 999163"/>
                <a:gd name="connsiteX1643" fmla="*/ 3758824 w 4587867"/>
                <a:gd name="connsiteY1643" fmla="*/ 379459 h 999163"/>
                <a:gd name="connsiteX1644" fmla="*/ 3668309 w 4587867"/>
                <a:gd name="connsiteY1644" fmla="*/ 398189 h 999163"/>
                <a:gd name="connsiteX1645" fmla="*/ 3694405 w 4587867"/>
                <a:gd name="connsiteY1645" fmla="*/ 504169 h 999163"/>
                <a:gd name="connsiteX1646" fmla="*/ 3762161 w 4587867"/>
                <a:gd name="connsiteY1646" fmla="*/ 500484 h 999163"/>
                <a:gd name="connsiteX1647" fmla="*/ 3776719 w 4587867"/>
                <a:gd name="connsiteY1647" fmla="*/ 492395 h 999163"/>
                <a:gd name="connsiteX1648" fmla="*/ 3787753 w 4587867"/>
                <a:gd name="connsiteY1648" fmla="*/ 504126 h 999163"/>
                <a:gd name="connsiteX1649" fmla="*/ 3797392 w 4587867"/>
                <a:gd name="connsiteY1649" fmla="*/ 519471 h 999163"/>
                <a:gd name="connsiteX1650" fmla="*/ 3782459 w 4587867"/>
                <a:gd name="connsiteY1650" fmla="*/ 532321 h 999163"/>
                <a:gd name="connsiteX1651" fmla="*/ 3699109 w 4587867"/>
                <a:gd name="connsiteY1651" fmla="*/ 548239 h 999163"/>
                <a:gd name="connsiteX1652" fmla="*/ 3942802 w 4587867"/>
                <a:gd name="connsiteY1652" fmla="*/ 482027 h 999163"/>
                <a:gd name="connsiteX1653" fmla="*/ 3878642 w 4587867"/>
                <a:gd name="connsiteY1653" fmla="*/ 411655 h 999163"/>
                <a:gd name="connsiteX1654" fmla="*/ 3877879 w 4587867"/>
                <a:gd name="connsiteY1654" fmla="*/ 478398 h 999163"/>
                <a:gd name="connsiteX1655" fmla="*/ 3873693 w 4587867"/>
                <a:gd name="connsiteY1655" fmla="*/ 547350 h 999163"/>
                <a:gd name="connsiteX1656" fmla="*/ 3842476 w 4587867"/>
                <a:gd name="connsiteY1656" fmla="*/ 547924 h 999163"/>
                <a:gd name="connsiteX1657" fmla="*/ 3838045 w 4587867"/>
                <a:gd name="connsiteY1657" fmla="*/ 439075 h 999163"/>
                <a:gd name="connsiteX1658" fmla="*/ 3838045 w 4587867"/>
                <a:gd name="connsiteY1658" fmla="*/ 331933 h 999163"/>
                <a:gd name="connsiteX1659" fmla="*/ 3844706 w 4587867"/>
                <a:gd name="connsiteY1659" fmla="*/ 331933 h 999163"/>
                <a:gd name="connsiteX1660" fmla="*/ 3915383 w 4587867"/>
                <a:gd name="connsiteY1660" fmla="*/ 399408 h 999163"/>
                <a:gd name="connsiteX1661" fmla="*/ 3979413 w 4587867"/>
                <a:gd name="connsiteY1661" fmla="*/ 466897 h 999163"/>
                <a:gd name="connsiteX1662" fmla="*/ 3980176 w 4587867"/>
                <a:gd name="connsiteY1662" fmla="*/ 400684 h 999163"/>
                <a:gd name="connsiteX1663" fmla="*/ 3980924 w 4587867"/>
                <a:gd name="connsiteY1663" fmla="*/ 334471 h 999163"/>
                <a:gd name="connsiteX1664" fmla="*/ 3999769 w 4587867"/>
                <a:gd name="connsiteY1664" fmla="*/ 335289 h 999163"/>
                <a:gd name="connsiteX1665" fmla="*/ 4018614 w 4587867"/>
                <a:gd name="connsiteY1665" fmla="*/ 336120 h 999163"/>
                <a:gd name="connsiteX1666" fmla="*/ 4019348 w 4587867"/>
                <a:gd name="connsiteY1666" fmla="*/ 440437 h 999163"/>
                <a:gd name="connsiteX1667" fmla="*/ 4010357 w 4587867"/>
                <a:gd name="connsiteY1667" fmla="*/ 552398 h 999163"/>
                <a:gd name="connsiteX1668" fmla="*/ 3942802 w 4587867"/>
                <a:gd name="connsiteY1668" fmla="*/ 482027 h 999163"/>
                <a:gd name="connsiteX1669" fmla="*/ 4246153 w 4587867"/>
                <a:gd name="connsiteY1669" fmla="*/ 549559 h 999163"/>
                <a:gd name="connsiteX1670" fmla="*/ 4163680 w 4587867"/>
                <a:gd name="connsiteY1670" fmla="*/ 487118 h 999163"/>
                <a:gd name="connsiteX1671" fmla="*/ 4155782 w 4587867"/>
                <a:gd name="connsiteY1671" fmla="*/ 440767 h 999163"/>
                <a:gd name="connsiteX1672" fmla="*/ 4165032 w 4587867"/>
                <a:gd name="connsiteY1672" fmla="*/ 393800 h 999163"/>
                <a:gd name="connsiteX1673" fmla="*/ 4323130 w 4587867"/>
                <a:gd name="connsiteY1673" fmla="*/ 348554 h 999163"/>
                <a:gd name="connsiteX1674" fmla="*/ 4329158 w 4587867"/>
                <a:gd name="connsiteY1674" fmla="*/ 376777 h 999163"/>
                <a:gd name="connsiteX1675" fmla="*/ 4316124 w 4587867"/>
                <a:gd name="connsiteY1675" fmla="*/ 387748 h 999163"/>
                <a:gd name="connsiteX1676" fmla="*/ 4303393 w 4587867"/>
                <a:gd name="connsiteY1676" fmla="*/ 380936 h 999163"/>
                <a:gd name="connsiteX1677" fmla="*/ 4206002 w 4587867"/>
                <a:gd name="connsiteY1677" fmla="*/ 405044 h 999163"/>
                <a:gd name="connsiteX1678" fmla="*/ 4197846 w 4587867"/>
                <a:gd name="connsiteY1678" fmla="*/ 440767 h 999163"/>
                <a:gd name="connsiteX1679" fmla="*/ 4220503 w 4587867"/>
                <a:gd name="connsiteY1679" fmla="*/ 493715 h 999163"/>
                <a:gd name="connsiteX1680" fmla="*/ 4299796 w 4587867"/>
                <a:gd name="connsiteY1680" fmla="*/ 501803 h 999163"/>
                <a:gd name="connsiteX1681" fmla="*/ 4317333 w 4587867"/>
                <a:gd name="connsiteY1681" fmla="*/ 493069 h 999163"/>
                <a:gd name="connsiteX1682" fmla="*/ 4328913 w 4587867"/>
                <a:gd name="connsiteY1682" fmla="*/ 504614 h 999163"/>
                <a:gd name="connsiteX1683" fmla="*/ 4319318 w 4587867"/>
                <a:gd name="connsiteY1683" fmla="*/ 535045 h 999163"/>
                <a:gd name="connsiteX1684" fmla="*/ 4246153 w 4587867"/>
                <a:gd name="connsiteY1684" fmla="*/ 549559 h 999163"/>
                <a:gd name="connsiteX1685" fmla="*/ 4455018 w 4587867"/>
                <a:gd name="connsiteY1685" fmla="*/ 548254 h 999163"/>
                <a:gd name="connsiteX1686" fmla="*/ 4379738 w 4587867"/>
                <a:gd name="connsiteY1686" fmla="*/ 490129 h 999163"/>
                <a:gd name="connsiteX1687" fmla="*/ 4485746 w 4587867"/>
                <a:gd name="connsiteY1687" fmla="*/ 332521 h 999163"/>
                <a:gd name="connsiteX1688" fmla="*/ 4570362 w 4587867"/>
                <a:gd name="connsiteY1688" fmla="*/ 500541 h 999163"/>
                <a:gd name="connsiteX1689" fmla="*/ 4494017 w 4587867"/>
                <a:gd name="connsiteY1689" fmla="*/ 549716 h 999163"/>
                <a:gd name="connsiteX1690" fmla="*/ 4455018 w 4587867"/>
                <a:gd name="connsiteY1690" fmla="*/ 548254 h 999163"/>
                <a:gd name="connsiteX1691" fmla="*/ 4509209 w 4587867"/>
                <a:gd name="connsiteY1691" fmla="*/ 504470 h 999163"/>
                <a:gd name="connsiteX1692" fmla="*/ 4549100 w 4587867"/>
                <a:gd name="connsiteY1692" fmla="*/ 442173 h 999163"/>
                <a:gd name="connsiteX1693" fmla="*/ 4525752 w 4587867"/>
                <a:gd name="connsiteY1693" fmla="*/ 391878 h 999163"/>
                <a:gd name="connsiteX1694" fmla="*/ 4449724 w 4587867"/>
                <a:gd name="connsiteY1694" fmla="*/ 377666 h 999163"/>
                <a:gd name="connsiteX1695" fmla="*/ 4408437 w 4587867"/>
                <a:gd name="connsiteY1695" fmla="*/ 442732 h 999163"/>
                <a:gd name="connsiteX1696" fmla="*/ 4444128 w 4587867"/>
                <a:gd name="connsiteY1696" fmla="*/ 502936 h 999163"/>
                <a:gd name="connsiteX1697" fmla="*/ 4509209 w 4587867"/>
                <a:gd name="connsiteY1697" fmla="*/ 504470 h 999163"/>
                <a:gd name="connsiteX1698" fmla="*/ 2596951 w 4587867"/>
                <a:gd name="connsiteY1698" fmla="*/ 547752 h 999163"/>
                <a:gd name="connsiteX1699" fmla="*/ 2595095 w 4587867"/>
                <a:gd name="connsiteY1699" fmla="*/ 440308 h 999163"/>
                <a:gd name="connsiteX1700" fmla="*/ 2595095 w 4587867"/>
                <a:gd name="connsiteY1700" fmla="*/ 334729 h 999163"/>
                <a:gd name="connsiteX1701" fmla="*/ 2638856 w 4587867"/>
                <a:gd name="connsiteY1701" fmla="*/ 334729 h 999163"/>
                <a:gd name="connsiteX1702" fmla="*/ 2719761 w 4587867"/>
                <a:gd name="connsiteY1702" fmla="*/ 355553 h 999163"/>
                <a:gd name="connsiteX1703" fmla="*/ 2736578 w 4587867"/>
                <a:gd name="connsiteY1703" fmla="*/ 423716 h 999163"/>
                <a:gd name="connsiteX1704" fmla="*/ 2661125 w 4587867"/>
                <a:gd name="connsiteY1704" fmla="*/ 470697 h 999163"/>
                <a:gd name="connsiteX1705" fmla="*/ 2634282 w 4587867"/>
                <a:gd name="connsiteY1705" fmla="*/ 472289 h 999163"/>
                <a:gd name="connsiteX1706" fmla="*/ 2634282 w 4587867"/>
                <a:gd name="connsiteY1706" fmla="*/ 507597 h 999163"/>
                <a:gd name="connsiteX1707" fmla="*/ 2630930 w 4587867"/>
                <a:gd name="connsiteY1707" fmla="*/ 546260 h 999163"/>
                <a:gd name="connsiteX1708" fmla="*/ 2596951 w 4587867"/>
                <a:gd name="connsiteY1708" fmla="*/ 547752 h 999163"/>
                <a:gd name="connsiteX1709" fmla="*/ 2690328 w 4587867"/>
                <a:gd name="connsiteY1709" fmla="*/ 424720 h 999163"/>
                <a:gd name="connsiteX1710" fmla="*/ 2686847 w 4587867"/>
                <a:gd name="connsiteY1710" fmla="*/ 376591 h 999163"/>
                <a:gd name="connsiteX1711" fmla="*/ 2655975 w 4587867"/>
                <a:gd name="connsiteY1711" fmla="*/ 371012 h 999163"/>
                <a:gd name="connsiteX1712" fmla="*/ 2634282 w 4587867"/>
                <a:gd name="connsiteY1712" fmla="*/ 370998 h 999163"/>
                <a:gd name="connsiteX1713" fmla="*/ 2634282 w 4587867"/>
                <a:gd name="connsiteY1713" fmla="*/ 401702 h 999163"/>
                <a:gd name="connsiteX1714" fmla="*/ 2634282 w 4587867"/>
                <a:gd name="connsiteY1714" fmla="*/ 432406 h 999163"/>
                <a:gd name="connsiteX1715" fmla="*/ 2658032 w 4587867"/>
                <a:gd name="connsiteY1715" fmla="*/ 432406 h 999163"/>
                <a:gd name="connsiteX1716" fmla="*/ 2690328 w 4587867"/>
                <a:gd name="connsiteY1716" fmla="*/ 424720 h 999163"/>
                <a:gd name="connsiteX1717" fmla="*/ 3020954 w 4587867"/>
                <a:gd name="connsiteY1717" fmla="*/ 545858 h 999163"/>
                <a:gd name="connsiteX1718" fmla="*/ 3018465 w 4587867"/>
                <a:gd name="connsiteY1718" fmla="*/ 439046 h 999163"/>
                <a:gd name="connsiteX1719" fmla="*/ 3019213 w 4587867"/>
                <a:gd name="connsiteY1719" fmla="*/ 336120 h 999163"/>
                <a:gd name="connsiteX1720" fmla="*/ 3038058 w 4587867"/>
                <a:gd name="connsiteY1720" fmla="*/ 335289 h 999163"/>
                <a:gd name="connsiteX1721" fmla="*/ 3056918 w 4587867"/>
                <a:gd name="connsiteY1721" fmla="*/ 334471 h 999163"/>
                <a:gd name="connsiteX1722" fmla="*/ 3057666 w 4587867"/>
                <a:gd name="connsiteY1722" fmla="*/ 423199 h 999163"/>
                <a:gd name="connsiteX1723" fmla="*/ 3058400 w 4587867"/>
                <a:gd name="connsiteY1723" fmla="*/ 511942 h 999163"/>
                <a:gd name="connsiteX1724" fmla="*/ 3099816 w 4587867"/>
                <a:gd name="connsiteY1724" fmla="*/ 512716 h 999163"/>
                <a:gd name="connsiteX1725" fmla="*/ 3141247 w 4587867"/>
                <a:gd name="connsiteY1725" fmla="*/ 513491 h 999163"/>
                <a:gd name="connsiteX1726" fmla="*/ 3140412 w 4587867"/>
                <a:gd name="connsiteY1726" fmla="*/ 530858 h 999163"/>
                <a:gd name="connsiteX1727" fmla="*/ 3139578 w 4587867"/>
                <a:gd name="connsiteY1727" fmla="*/ 548225 h 999163"/>
                <a:gd name="connsiteX1728" fmla="*/ 3081877 w 4587867"/>
                <a:gd name="connsiteY1728" fmla="*/ 548971 h 999163"/>
                <a:gd name="connsiteX1729" fmla="*/ 3020954 w 4587867"/>
                <a:gd name="connsiteY1729" fmla="*/ 545858 h 999163"/>
                <a:gd name="connsiteX1730" fmla="*/ 3186432 w 4587867"/>
                <a:gd name="connsiteY1730" fmla="*/ 547293 h 999163"/>
                <a:gd name="connsiteX1731" fmla="*/ 3183641 w 4587867"/>
                <a:gd name="connsiteY1731" fmla="*/ 440581 h 999163"/>
                <a:gd name="connsiteX1732" fmla="*/ 3184375 w 4587867"/>
                <a:gd name="connsiteY1732" fmla="*/ 336120 h 999163"/>
                <a:gd name="connsiteX1733" fmla="*/ 3202573 w 4587867"/>
                <a:gd name="connsiteY1733" fmla="*/ 336120 h 999163"/>
                <a:gd name="connsiteX1734" fmla="*/ 3220771 w 4587867"/>
                <a:gd name="connsiteY1734" fmla="*/ 336120 h 999163"/>
                <a:gd name="connsiteX1735" fmla="*/ 3221505 w 4587867"/>
                <a:gd name="connsiteY1735" fmla="*/ 440581 h 999163"/>
                <a:gd name="connsiteX1736" fmla="*/ 3218699 w 4587867"/>
                <a:gd name="connsiteY1736" fmla="*/ 547293 h 999163"/>
                <a:gd name="connsiteX1737" fmla="*/ 3202573 w 4587867"/>
                <a:gd name="connsiteY1737" fmla="*/ 549530 h 999163"/>
                <a:gd name="connsiteX1738" fmla="*/ 3186447 w 4587867"/>
                <a:gd name="connsiteY1738" fmla="*/ 547293 h 999163"/>
                <a:gd name="connsiteX1739" fmla="*/ 3318047 w 4587867"/>
                <a:gd name="connsiteY1739" fmla="*/ 547823 h 999163"/>
                <a:gd name="connsiteX1740" fmla="*/ 3314551 w 4587867"/>
                <a:gd name="connsiteY1740" fmla="*/ 458679 h 999163"/>
                <a:gd name="connsiteX1741" fmla="*/ 3314551 w 4587867"/>
                <a:gd name="connsiteY1741" fmla="*/ 370998 h 999163"/>
                <a:gd name="connsiteX1742" fmla="*/ 3291102 w 4587867"/>
                <a:gd name="connsiteY1742" fmla="*/ 370998 h 999163"/>
                <a:gd name="connsiteX1743" fmla="*/ 3261900 w 4587867"/>
                <a:gd name="connsiteY1743" fmla="*/ 349587 h 999163"/>
                <a:gd name="connsiteX1744" fmla="*/ 3262763 w 4587867"/>
                <a:gd name="connsiteY1744" fmla="*/ 336120 h 999163"/>
                <a:gd name="connsiteX1745" fmla="*/ 3334979 w 4587867"/>
                <a:gd name="connsiteY1745" fmla="*/ 335375 h 999163"/>
                <a:gd name="connsiteX1746" fmla="*/ 3407195 w 4587867"/>
                <a:gd name="connsiteY1746" fmla="*/ 334629 h 999163"/>
                <a:gd name="connsiteX1747" fmla="*/ 3406360 w 4587867"/>
                <a:gd name="connsiteY1747" fmla="*/ 352111 h 999163"/>
                <a:gd name="connsiteX1748" fmla="*/ 3405526 w 4587867"/>
                <a:gd name="connsiteY1748" fmla="*/ 369607 h 999163"/>
                <a:gd name="connsiteX1749" fmla="*/ 3379675 w 4587867"/>
                <a:gd name="connsiteY1749" fmla="*/ 370410 h 999163"/>
                <a:gd name="connsiteX1750" fmla="*/ 3353824 w 4587867"/>
                <a:gd name="connsiteY1750" fmla="*/ 371213 h 999163"/>
                <a:gd name="connsiteX1751" fmla="*/ 3353076 w 4587867"/>
                <a:gd name="connsiteY1751" fmla="*/ 459712 h 999163"/>
                <a:gd name="connsiteX1752" fmla="*/ 3352342 w 4587867"/>
                <a:gd name="connsiteY1752" fmla="*/ 548210 h 999163"/>
                <a:gd name="connsiteX1753" fmla="*/ 3336949 w 4587867"/>
                <a:gd name="connsiteY1753" fmla="*/ 548756 h 999163"/>
                <a:gd name="connsiteX1754" fmla="*/ 3318047 w 4587867"/>
                <a:gd name="connsiteY1754" fmla="*/ 547823 h 999163"/>
                <a:gd name="connsiteX1755" fmla="*/ 3444626 w 4587867"/>
                <a:gd name="connsiteY1755" fmla="*/ 546160 h 999163"/>
                <a:gd name="connsiteX1756" fmla="*/ 3443993 w 4587867"/>
                <a:gd name="connsiteY1756" fmla="*/ 439362 h 999163"/>
                <a:gd name="connsiteX1757" fmla="*/ 3444727 w 4587867"/>
                <a:gd name="connsiteY1757" fmla="*/ 336120 h 999163"/>
                <a:gd name="connsiteX1758" fmla="*/ 3511347 w 4587867"/>
                <a:gd name="connsiteY1758" fmla="*/ 335375 h 999163"/>
                <a:gd name="connsiteX1759" fmla="*/ 3577967 w 4587867"/>
                <a:gd name="connsiteY1759" fmla="*/ 334629 h 999163"/>
                <a:gd name="connsiteX1760" fmla="*/ 3577133 w 4587867"/>
                <a:gd name="connsiteY1760" fmla="*/ 352111 h 999163"/>
                <a:gd name="connsiteX1761" fmla="*/ 3576298 w 4587867"/>
                <a:gd name="connsiteY1761" fmla="*/ 369607 h 999163"/>
                <a:gd name="connsiteX1762" fmla="*/ 3529401 w 4587867"/>
                <a:gd name="connsiteY1762" fmla="*/ 370367 h 999163"/>
                <a:gd name="connsiteX1763" fmla="*/ 3482518 w 4587867"/>
                <a:gd name="connsiteY1763" fmla="*/ 371141 h 999163"/>
                <a:gd name="connsiteX1764" fmla="*/ 3482518 w 4587867"/>
                <a:gd name="connsiteY1764" fmla="*/ 396109 h 999163"/>
                <a:gd name="connsiteX1765" fmla="*/ 3482518 w 4587867"/>
                <a:gd name="connsiteY1765" fmla="*/ 421091 h 999163"/>
                <a:gd name="connsiteX1766" fmla="*/ 3522410 w 4587867"/>
                <a:gd name="connsiteY1766" fmla="*/ 421851 h 999163"/>
                <a:gd name="connsiteX1767" fmla="*/ 3562301 w 4587867"/>
                <a:gd name="connsiteY1767" fmla="*/ 422626 h 999163"/>
                <a:gd name="connsiteX1768" fmla="*/ 3563135 w 4587867"/>
                <a:gd name="connsiteY1768" fmla="*/ 440079 h 999163"/>
                <a:gd name="connsiteX1769" fmla="*/ 3563970 w 4587867"/>
                <a:gd name="connsiteY1769" fmla="*/ 457518 h 999163"/>
                <a:gd name="connsiteX1770" fmla="*/ 3523244 w 4587867"/>
                <a:gd name="connsiteY1770" fmla="*/ 457518 h 999163"/>
                <a:gd name="connsiteX1771" fmla="*/ 3482518 w 4587867"/>
                <a:gd name="connsiteY1771" fmla="*/ 457518 h 999163"/>
                <a:gd name="connsiteX1772" fmla="*/ 3482518 w 4587867"/>
                <a:gd name="connsiteY1772" fmla="*/ 485425 h 999163"/>
                <a:gd name="connsiteX1773" fmla="*/ 3482518 w 4587867"/>
                <a:gd name="connsiteY1773" fmla="*/ 513333 h 999163"/>
                <a:gd name="connsiteX1774" fmla="*/ 3530235 w 4587867"/>
                <a:gd name="connsiteY1774" fmla="*/ 513333 h 999163"/>
                <a:gd name="connsiteX1775" fmla="*/ 3577967 w 4587867"/>
                <a:gd name="connsiteY1775" fmla="*/ 513333 h 999163"/>
                <a:gd name="connsiteX1776" fmla="*/ 3577133 w 4587867"/>
                <a:gd name="connsiteY1776" fmla="*/ 530772 h 999163"/>
                <a:gd name="connsiteX1777" fmla="*/ 3576298 w 4587867"/>
                <a:gd name="connsiteY1777" fmla="*/ 548210 h 999163"/>
                <a:gd name="connsiteX1778" fmla="*/ 3511145 w 4587867"/>
                <a:gd name="connsiteY1778" fmla="*/ 548971 h 999163"/>
                <a:gd name="connsiteX1779" fmla="*/ 3444612 w 4587867"/>
                <a:gd name="connsiteY1779" fmla="*/ 546160 h 999163"/>
                <a:gd name="connsiteX1780" fmla="*/ 4075179 w 4587867"/>
                <a:gd name="connsiteY1780" fmla="*/ 547866 h 999163"/>
                <a:gd name="connsiteX1781" fmla="*/ 4073194 w 4587867"/>
                <a:gd name="connsiteY1781" fmla="*/ 440179 h 999163"/>
                <a:gd name="connsiteX1782" fmla="*/ 4073194 w 4587867"/>
                <a:gd name="connsiteY1782" fmla="*/ 334471 h 999163"/>
                <a:gd name="connsiteX1783" fmla="*/ 4092096 w 4587867"/>
                <a:gd name="connsiteY1783" fmla="*/ 335289 h 999163"/>
                <a:gd name="connsiteX1784" fmla="*/ 4110999 w 4587867"/>
                <a:gd name="connsiteY1784" fmla="*/ 336120 h 999163"/>
                <a:gd name="connsiteX1785" fmla="*/ 4110999 w 4587867"/>
                <a:gd name="connsiteY1785" fmla="*/ 442173 h 999163"/>
                <a:gd name="connsiteX1786" fmla="*/ 4110999 w 4587867"/>
                <a:gd name="connsiteY1786" fmla="*/ 548210 h 999163"/>
                <a:gd name="connsiteX1787" fmla="*/ 4094082 w 4587867"/>
                <a:gd name="connsiteY1787" fmla="*/ 549028 h 999163"/>
                <a:gd name="connsiteX1788" fmla="*/ 4075179 w 4587867"/>
                <a:gd name="connsiteY1788" fmla="*/ 547866 h 999163"/>
                <a:gd name="connsiteX1789" fmla="*/ 1602570 w 4587867"/>
                <a:gd name="connsiteY1789" fmla="*/ 541054 h 999163"/>
                <a:gd name="connsiteX1790" fmla="*/ 1602110 w 4587867"/>
                <a:gd name="connsiteY1790" fmla="*/ 536695 h 999163"/>
                <a:gd name="connsiteX1791" fmla="*/ 1637686 w 4587867"/>
                <a:gd name="connsiteY1791" fmla="*/ 541599 h 999163"/>
                <a:gd name="connsiteX1792" fmla="*/ 1602570 w 4587867"/>
                <a:gd name="connsiteY1792" fmla="*/ 541054 h 999163"/>
                <a:gd name="connsiteX1793" fmla="*/ 2438320 w 4587867"/>
                <a:gd name="connsiteY1793" fmla="*/ 535662 h 999163"/>
                <a:gd name="connsiteX1794" fmla="*/ 2455123 w 4587867"/>
                <a:gd name="connsiteY1794" fmla="*/ 532866 h 999163"/>
                <a:gd name="connsiteX1795" fmla="*/ 2473939 w 4587867"/>
                <a:gd name="connsiteY1795" fmla="*/ 532665 h 999163"/>
                <a:gd name="connsiteX1796" fmla="*/ 2476974 w 4587867"/>
                <a:gd name="connsiteY1796" fmla="*/ 535447 h 999163"/>
                <a:gd name="connsiteX1797" fmla="*/ 2458158 w 4587867"/>
                <a:gd name="connsiteY1797" fmla="*/ 538444 h 999163"/>
                <a:gd name="connsiteX1798" fmla="*/ 2438320 w 4587867"/>
                <a:gd name="connsiteY1798" fmla="*/ 535662 h 999163"/>
                <a:gd name="connsiteX1799" fmla="*/ 1604167 w 4587867"/>
                <a:gd name="connsiteY1799" fmla="*/ 521809 h 999163"/>
                <a:gd name="connsiteX1800" fmla="*/ 1601606 w 4587867"/>
                <a:gd name="connsiteY1800" fmla="*/ 517664 h 999163"/>
                <a:gd name="connsiteX1801" fmla="*/ 1637686 w 4587867"/>
                <a:gd name="connsiteY1801" fmla="*/ 522095 h 999163"/>
                <a:gd name="connsiteX1802" fmla="*/ 1604167 w 4587867"/>
                <a:gd name="connsiteY1802" fmla="*/ 521809 h 999163"/>
                <a:gd name="connsiteX1803" fmla="*/ 2435529 w 4587867"/>
                <a:gd name="connsiteY1803" fmla="*/ 519113 h 999163"/>
                <a:gd name="connsiteX1804" fmla="*/ 2461423 w 4587867"/>
                <a:gd name="connsiteY1804" fmla="*/ 511913 h 999163"/>
                <a:gd name="connsiteX1805" fmla="*/ 2474716 w 4587867"/>
                <a:gd name="connsiteY1805" fmla="*/ 512989 h 999163"/>
                <a:gd name="connsiteX1806" fmla="*/ 2453022 w 4587867"/>
                <a:gd name="connsiteY1806" fmla="*/ 520088 h 999163"/>
                <a:gd name="connsiteX1807" fmla="*/ 2435529 w 4587867"/>
                <a:gd name="connsiteY1807" fmla="*/ 519098 h 999163"/>
                <a:gd name="connsiteX1808" fmla="*/ 1621070 w 4587867"/>
                <a:gd name="connsiteY1808" fmla="*/ 504585 h 999163"/>
                <a:gd name="connsiteX1809" fmla="*/ 1604498 w 4587867"/>
                <a:gd name="connsiteY1809" fmla="*/ 500727 h 999163"/>
                <a:gd name="connsiteX1810" fmla="*/ 1623516 w 4587867"/>
                <a:gd name="connsiteY1810" fmla="*/ 497959 h 999163"/>
                <a:gd name="connsiteX1811" fmla="*/ 1640477 w 4587867"/>
                <a:gd name="connsiteY1811" fmla="*/ 503839 h 999163"/>
                <a:gd name="connsiteX1812" fmla="*/ 1638376 w 4587867"/>
                <a:gd name="connsiteY1812" fmla="*/ 507425 h 999163"/>
                <a:gd name="connsiteX1813" fmla="*/ 1621070 w 4587867"/>
                <a:gd name="connsiteY1813" fmla="*/ 504585 h 999163"/>
                <a:gd name="connsiteX1814" fmla="*/ 2432724 w 4587867"/>
                <a:gd name="connsiteY1814" fmla="*/ 499867 h 999163"/>
                <a:gd name="connsiteX1815" fmla="*/ 2460014 w 4587867"/>
                <a:gd name="connsiteY1815" fmla="*/ 492309 h 999163"/>
                <a:gd name="connsiteX1816" fmla="*/ 2467019 w 4587867"/>
                <a:gd name="connsiteY1816" fmla="*/ 497586 h 999163"/>
                <a:gd name="connsiteX1817" fmla="*/ 2432724 w 4587867"/>
                <a:gd name="connsiteY1817" fmla="*/ 499867 h 999163"/>
                <a:gd name="connsiteX1818" fmla="*/ 1620178 w 4587867"/>
                <a:gd name="connsiteY1818" fmla="*/ 484794 h 999163"/>
                <a:gd name="connsiteX1819" fmla="*/ 1606886 w 4587867"/>
                <a:gd name="connsiteY1819" fmla="*/ 479230 h 999163"/>
                <a:gd name="connsiteX1820" fmla="*/ 1620178 w 4587867"/>
                <a:gd name="connsiteY1820" fmla="*/ 478326 h 999163"/>
                <a:gd name="connsiteX1821" fmla="*/ 1644490 w 4587867"/>
                <a:gd name="connsiteY1821" fmla="*/ 485726 h 999163"/>
                <a:gd name="connsiteX1822" fmla="*/ 1620178 w 4587867"/>
                <a:gd name="connsiteY1822" fmla="*/ 484794 h 999163"/>
                <a:gd name="connsiteX1823" fmla="*/ 2431401 w 4587867"/>
                <a:gd name="connsiteY1823" fmla="*/ 483174 h 999163"/>
                <a:gd name="connsiteX1824" fmla="*/ 2448246 w 4587867"/>
                <a:gd name="connsiteY1824" fmla="*/ 474239 h 999163"/>
                <a:gd name="connsiteX1825" fmla="*/ 2468861 w 4587867"/>
                <a:gd name="connsiteY1825" fmla="*/ 475444 h 999163"/>
                <a:gd name="connsiteX1826" fmla="*/ 2431401 w 4587867"/>
                <a:gd name="connsiteY1826" fmla="*/ 483174 h 999163"/>
                <a:gd name="connsiteX1827" fmla="*/ 1627184 w 4587867"/>
                <a:gd name="connsiteY1827" fmla="*/ 466323 h 999163"/>
                <a:gd name="connsiteX1828" fmla="*/ 1609691 w 4587867"/>
                <a:gd name="connsiteY1828" fmla="*/ 459827 h 999163"/>
                <a:gd name="connsiteX1829" fmla="*/ 1632607 w 4587867"/>
                <a:gd name="connsiteY1829" fmla="*/ 460859 h 999163"/>
                <a:gd name="connsiteX1830" fmla="*/ 1646777 w 4587867"/>
                <a:gd name="connsiteY1830" fmla="*/ 469435 h 999163"/>
                <a:gd name="connsiteX1831" fmla="*/ 1627184 w 4587867"/>
                <a:gd name="connsiteY1831" fmla="*/ 466323 h 999163"/>
                <a:gd name="connsiteX1832" fmla="*/ 2427775 w 4587867"/>
                <a:gd name="connsiteY1832" fmla="*/ 462537 h 999163"/>
                <a:gd name="connsiteX1833" fmla="*/ 2460014 w 4587867"/>
                <a:gd name="connsiteY1833" fmla="*/ 451982 h 999163"/>
                <a:gd name="connsiteX1834" fmla="*/ 2447239 w 4587867"/>
                <a:gd name="connsiteY1834" fmla="*/ 461332 h 999163"/>
                <a:gd name="connsiteX1835" fmla="*/ 2427775 w 4587867"/>
                <a:gd name="connsiteY1835" fmla="*/ 462537 h 999163"/>
                <a:gd name="connsiteX1836" fmla="*/ 1629975 w 4587867"/>
                <a:gd name="connsiteY1836" fmla="*/ 447020 h 999163"/>
                <a:gd name="connsiteX1837" fmla="*/ 1619747 w 4587867"/>
                <a:gd name="connsiteY1837" fmla="*/ 437985 h 999163"/>
                <a:gd name="connsiteX1838" fmla="*/ 1654474 w 4587867"/>
                <a:gd name="connsiteY1838" fmla="*/ 449343 h 999163"/>
                <a:gd name="connsiteX1839" fmla="*/ 1629975 w 4587867"/>
                <a:gd name="connsiteY1839" fmla="*/ 447020 h 999163"/>
                <a:gd name="connsiteX1840" fmla="*/ 2421518 w 4587867"/>
                <a:gd name="connsiteY1840" fmla="*/ 444066 h 999163"/>
                <a:gd name="connsiteX1841" fmla="*/ 2454662 w 4587867"/>
                <a:gd name="connsiteY1841" fmla="*/ 432406 h 999163"/>
                <a:gd name="connsiteX1842" fmla="*/ 2443412 w 4587867"/>
                <a:gd name="connsiteY1842" fmla="*/ 442058 h 999163"/>
                <a:gd name="connsiteX1843" fmla="*/ 2421518 w 4587867"/>
                <a:gd name="connsiteY1843" fmla="*/ 444066 h 999163"/>
                <a:gd name="connsiteX1844" fmla="*/ 1639772 w 4587867"/>
                <a:gd name="connsiteY1844" fmla="*/ 428993 h 999163"/>
                <a:gd name="connsiteX1845" fmla="*/ 1623688 w 4587867"/>
                <a:gd name="connsiteY1845" fmla="*/ 419958 h 999163"/>
                <a:gd name="connsiteX1846" fmla="*/ 1640663 w 4587867"/>
                <a:gd name="connsiteY1846" fmla="*/ 422482 h 999163"/>
                <a:gd name="connsiteX1847" fmla="*/ 1656804 w 4587867"/>
                <a:gd name="connsiteY1847" fmla="*/ 433640 h 999163"/>
                <a:gd name="connsiteX1848" fmla="*/ 1639772 w 4587867"/>
                <a:gd name="connsiteY1848" fmla="*/ 428993 h 999163"/>
                <a:gd name="connsiteX1849" fmla="*/ 2416569 w 4587867"/>
                <a:gd name="connsiteY1849" fmla="*/ 426297 h 999163"/>
                <a:gd name="connsiteX1850" fmla="*/ 2448822 w 4587867"/>
                <a:gd name="connsiteY1850" fmla="*/ 413075 h 999163"/>
                <a:gd name="connsiteX1851" fmla="*/ 2435932 w 4587867"/>
                <a:gd name="connsiteY1851" fmla="*/ 423658 h 999163"/>
                <a:gd name="connsiteX1852" fmla="*/ 2416569 w 4587867"/>
                <a:gd name="connsiteY1852" fmla="*/ 426297 h 999163"/>
                <a:gd name="connsiteX1853" fmla="*/ 1642577 w 4587867"/>
                <a:gd name="connsiteY1853" fmla="*/ 409504 h 999163"/>
                <a:gd name="connsiteX1854" fmla="*/ 1631097 w 4587867"/>
                <a:gd name="connsiteY1854" fmla="*/ 398906 h 999163"/>
                <a:gd name="connsiteX1855" fmla="*/ 1665680 w 4587867"/>
                <a:gd name="connsiteY1855" fmla="*/ 413232 h 999163"/>
                <a:gd name="connsiteX1856" fmla="*/ 1642577 w 4587867"/>
                <a:gd name="connsiteY1856" fmla="*/ 409504 h 999163"/>
                <a:gd name="connsiteX1857" fmla="*/ 2409016 w 4587867"/>
                <a:gd name="connsiteY1857" fmla="*/ 410221 h 999163"/>
                <a:gd name="connsiteX1858" fmla="*/ 2413663 w 4587867"/>
                <a:gd name="connsiteY1858" fmla="*/ 404814 h 999163"/>
                <a:gd name="connsiteX1859" fmla="*/ 2430969 w 4587867"/>
                <a:gd name="connsiteY1859" fmla="*/ 397844 h 999163"/>
                <a:gd name="connsiteX1860" fmla="*/ 2443916 w 4587867"/>
                <a:gd name="connsiteY1860" fmla="*/ 396970 h 999163"/>
                <a:gd name="connsiteX1861" fmla="*/ 2429300 w 4587867"/>
                <a:gd name="connsiteY1861" fmla="*/ 406033 h 999163"/>
                <a:gd name="connsiteX1862" fmla="*/ 2412757 w 4587867"/>
                <a:gd name="connsiteY1862" fmla="*/ 412315 h 999163"/>
                <a:gd name="connsiteX1863" fmla="*/ 2409016 w 4587867"/>
                <a:gd name="connsiteY1863" fmla="*/ 410221 h 999163"/>
                <a:gd name="connsiteX1864" fmla="*/ 1652373 w 4587867"/>
                <a:gd name="connsiteY1864" fmla="*/ 392036 h 999163"/>
                <a:gd name="connsiteX1865" fmla="*/ 1637686 w 4587867"/>
                <a:gd name="connsiteY1865" fmla="*/ 381998 h 999163"/>
                <a:gd name="connsiteX1866" fmla="*/ 1641181 w 4587867"/>
                <a:gd name="connsiteY1866" fmla="*/ 380219 h 999163"/>
                <a:gd name="connsiteX1867" fmla="*/ 1672456 w 4587867"/>
                <a:gd name="connsiteY1867" fmla="*/ 396468 h 999163"/>
                <a:gd name="connsiteX1868" fmla="*/ 1652373 w 4587867"/>
                <a:gd name="connsiteY1868" fmla="*/ 392036 h 999163"/>
                <a:gd name="connsiteX1869" fmla="*/ 2401924 w 4587867"/>
                <a:gd name="connsiteY1869" fmla="*/ 392352 h 999163"/>
                <a:gd name="connsiteX1870" fmla="*/ 2418727 w 4587867"/>
                <a:gd name="connsiteY1870" fmla="*/ 381438 h 999163"/>
                <a:gd name="connsiteX1871" fmla="*/ 2435529 w 4587867"/>
                <a:gd name="connsiteY1871" fmla="*/ 378183 h 999163"/>
                <a:gd name="connsiteX1872" fmla="*/ 2434465 w 4587867"/>
                <a:gd name="connsiteY1872" fmla="*/ 382170 h 999163"/>
                <a:gd name="connsiteX1873" fmla="*/ 2417676 w 4587867"/>
                <a:gd name="connsiteY1873" fmla="*/ 389111 h 999163"/>
                <a:gd name="connsiteX1874" fmla="*/ 2401924 w 4587867"/>
                <a:gd name="connsiteY1874" fmla="*/ 392352 h 999163"/>
                <a:gd name="connsiteX1875" fmla="*/ 1662371 w 4587867"/>
                <a:gd name="connsiteY1875" fmla="*/ 375099 h 999163"/>
                <a:gd name="connsiteX1876" fmla="*/ 1648130 w 4587867"/>
                <a:gd name="connsiteY1876" fmla="*/ 361777 h 999163"/>
                <a:gd name="connsiteX1877" fmla="*/ 1680598 w 4587867"/>
                <a:gd name="connsiteY1877" fmla="*/ 380305 h 999163"/>
                <a:gd name="connsiteX1878" fmla="*/ 1662371 w 4587867"/>
                <a:gd name="connsiteY1878" fmla="*/ 375099 h 999163"/>
                <a:gd name="connsiteX1879" fmla="*/ 2393537 w 4587867"/>
                <a:gd name="connsiteY1879" fmla="*/ 376046 h 999163"/>
                <a:gd name="connsiteX1880" fmla="*/ 2424035 w 4587867"/>
                <a:gd name="connsiteY1880" fmla="*/ 357044 h 999163"/>
                <a:gd name="connsiteX1881" fmla="*/ 2410326 w 4587867"/>
                <a:gd name="connsiteY1881" fmla="*/ 370783 h 999163"/>
                <a:gd name="connsiteX1882" fmla="*/ 2393537 w 4587867"/>
                <a:gd name="connsiteY1882" fmla="*/ 376046 h 999163"/>
                <a:gd name="connsiteX1883" fmla="*/ 1125383 w 4587867"/>
                <a:gd name="connsiteY1883" fmla="*/ 295650 h 999163"/>
                <a:gd name="connsiteX1884" fmla="*/ 1125383 w 4587867"/>
                <a:gd name="connsiteY1884" fmla="*/ 217505 h 999163"/>
                <a:gd name="connsiteX1885" fmla="*/ 1158772 w 4587867"/>
                <a:gd name="connsiteY1885" fmla="*/ 217505 h 999163"/>
                <a:gd name="connsiteX1886" fmla="*/ 1200966 w 4587867"/>
                <a:gd name="connsiteY1886" fmla="*/ 259367 h 999163"/>
                <a:gd name="connsiteX1887" fmla="*/ 1185371 w 4587867"/>
                <a:gd name="connsiteY1887" fmla="*/ 301229 h 999163"/>
                <a:gd name="connsiteX1888" fmla="*/ 1178567 w 4587867"/>
                <a:gd name="connsiteY1888" fmla="*/ 302089 h 999163"/>
                <a:gd name="connsiteX1889" fmla="*/ 1191169 w 4587867"/>
                <a:gd name="connsiteY1889" fmla="*/ 337511 h 999163"/>
                <a:gd name="connsiteX1890" fmla="*/ 1203771 w 4587867"/>
                <a:gd name="connsiteY1890" fmla="*/ 372934 h 999163"/>
                <a:gd name="connsiteX1891" fmla="*/ 1191859 w 4587867"/>
                <a:gd name="connsiteY1891" fmla="*/ 373780 h 999163"/>
                <a:gd name="connsiteX1892" fmla="*/ 1179962 w 4587867"/>
                <a:gd name="connsiteY1892" fmla="*/ 373766 h 999163"/>
                <a:gd name="connsiteX1893" fmla="*/ 1166670 w 4587867"/>
                <a:gd name="connsiteY1893" fmla="*/ 336335 h 999163"/>
                <a:gd name="connsiteX1894" fmla="*/ 1165965 w 4587867"/>
                <a:gd name="connsiteY1894" fmla="*/ 287289 h 999163"/>
                <a:gd name="connsiteX1895" fmla="*/ 1178567 w 4587867"/>
                <a:gd name="connsiteY1895" fmla="*/ 287289 h 999163"/>
                <a:gd name="connsiteX1896" fmla="*/ 1178567 w 4587867"/>
                <a:gd name="connsiteY1896" fmla="*/ 263555 h 999163"/>
                <a:gd name="connsiteX1897" fmla="*/ 1178567 w 4587867"/>
                <a:gd name="connsiteY1897" fmla="*/ 239835 h 999163"/>
                <a:gd name="connsiteX1898" fmla="*/ 1163174 w 4587867"/>
                <a:gd name="connsiteY1898" fmla="*/ 239835 h 999163"/>
                <a:gd name="connsiteX1899" fmla="*/ 1147782 w 4587867"/>
                <a:gd name="connsiteY1899" fmla="*/ 239835 h 999163"/>
                <a:gd name="connsiteX1900" fmla="*/ 1147782 w 4587867"/>
                <a:gd name="connsiteY1900" fmla="*/ 306822 h 999163"/>
                <a:gd name="connsiteX1901" fmla="*/ 1147782 w 4587867"/>
                <a:gd name="connsiteY1901" fmla="*/ 373794 h 999163"/>
                <a:gd name="connsiteX1902" fmla="*/ 1136575 w 4587867"/>
                <a:gd name="connsiteY1902" fmla="*/ 373794 h 999163"/>
                <a:gd name="connsiteX1903" fmla="*/ 1125383 w 4587867"/>
                <a:gd name="connsiteY1903" fmla="*/ 373794 h 999163"/>
                <a:gd name="connsiteX1904" fmla="*/ 1668989 w 4587867"/>
                <a:gd name="connsiteY1904" fmla="*/ 356514 h 999163"/>
                <a:gd name="connsiteX1905" fmla="*/ 1656646 w 4587867"/>
                <a:gd name="connsiteY1905" fmla="*/ 345399 h 999163"/>
                <a:gd name="connsiteX1906" fmla="*/ 1690869 w 4587867"/>
                <a:gd name="connsiteY1906" fmla="*/ 363211 h 999163"/>
                <a:gd name="connsiteX1907" fmla="*/ 1668989 w 4587867"/>
                <a:gd name="connsiteY1907" fmla="*/ 356514 h 999163"/>
                <a:gd name="connsiteX1908" fmla="*/ 2383842 w 4587867"/>
                <a:gd name="connsiteY1908" fmla="*/ 360013 h 999163"/>
                <a:gd name="connsiteX1909" fmla="*/ 2395566 w 4587867"/>
                <a:gd name="connsiteY1909" fmla="*/ 349745 h 999163"/>
                <a:gd name="connsiteX1910" fmla="*/ 2412095 w 4587867"/>
                <a:gd name="connsiteY1910" fmla="*/ 339749 h 999163"/>
                <a:gd name="connsiteX1911" fmla="*/ 2416670 w 4587867"/>
                <a:gd name="connsiteY1911" fmla="*/ 341011 h 999163"/>
                <a:gd name="connsiteX1912" fmla="*/ 2383842 w 4587867"/>
                <a:gd name="connsiteY1912" fmla="*/ 360013 h 999163"/>
                <a:gd name="connsiteX1913" fmla="*/ 1678973 w 4587867"/>
                <a:gd name="connsiteY1913" fmla="*/ 339878 h 999163"/>
                <a:gd name="connsiteX1914" fmla="*/ 1668500 w 4587867"/>
                <a:gd name="connsiteY1914" fmla="*/ 326354 h 999163"/>
                <a:gd name="connsiteX1915" fmla="*/ 1699213 w 4587867"/>
                <a:gd name="connsiteY1915" fmla="*/ 346590 h 999163"/>
                <a:gd name="connsiteX1916" fmla="*/ 1678973 w 4587867"/>
                <a:gd name="connsiteY1916" fmla="*/ 339878 h 999163"/>
                <a:gd name="connsiteX1917" fmla="*/ 2373930 w 4587867"/>
                <a:gd name="connsiteY1917" fmla="*/ 343176 h 999163"/>
                <a:gd name="connsiteX1918" fmla="*/ 2406182 w 4587867"/>
                <a:gd name="connsiteY1918" fmla="*/ 320761 h 999163"/>
                <a:gd name="connsiteX1919" fmla="*/ 2392861 w 4587867"/>
                <a:gd name="connsiteY1919" fmla="*/ 336049 h 999163"/>
                <a:gd name="connsiteX1920" fmla="*/ 2373930 w 4587867"/>
                <a:gd name="connsiteY1920" fmla="*/ 343176 h 999163"/>
                <a:gd name="connsiteX1921" fmla="*/ 1691603 w 4587867"/>
                <a:gd name="connsiteY1921" fmla="*/ 324146 h 999163"/>
                <a:gd name="connsiteX1922" fmla="*/ 1679994 w 4587867"/>
                <a:gd name="connsiteY1922" fmla="*/ 309604 h 999163"/>
                <a:gd name="connsiteX1923" fmla="*/ 1708909 w 4587867"/>
                <a:gd name="connsiteY1923" fmla="*/ 332177 h 999163"/>
                <a:gd name="connsiteX1924" fmla="*/ 1691603 w 4587867"/>
                <a:gd name="connsiteY1924" fmla="*/ 324146 h 999163"/>
                <a:gd name="connsiteX1925" fmla="*/ 2364004 w 4587867"/>
                <a:gd name="connsiteY1925" fmla="*/ 328936 h 999163"/>
                <a:gd name="connsiteX1926" fmla="*/ 2363155 w 4587867"/>
                <a:gd name="connsiteY1926" fmla="*/ 325293 h 999163"/>
                <a:gd name="connsiteX1927" fmla="*/ 2378619 w 4587867"/>
                <a:gd name="connsiteY1927" fmla="*/ 314236 h 999163"/>
                <a:gd name="connsiteX1928" fmla="*/ 2381051 w 4587867"/>
                <a:gd name="connsiteY1928" fmla="*/ 320431 h 999163"/>
                <a:gd name="connsiteX1929" fmla="*/ 2364004 w 4587867"/>
                <a:gd name="connsiteY1929" fmla="*/ 328936 h 999163"/>
                <a:gd name="connsiteX1930" fmla="*/ 1701385 w 4587867"/>
                <a:gd name="connsiteY1930" fmla="*/ 307453 h 999163"/>
                <a:gd name="connsiteX1931" fmla="*/ 1690697 w 4587867"/>
                <a:gd name="connsiteY1931" fmla="*/ 294703 h 999163"/>
                <a:gd name="connsiteX1932" fmla="*/ 1721540 w 4587867"/>
                <a:gd name="connsiteY1932" fmla="*/ 315885 h 999163"/>
                <a:gd name="connsiteX1933" fmla="*/ 1701385 w 4587867"/>
                <a:gd name="connsiteY1933" fmla="*/ 307453 h 999163"/>
                <a:gd name="connsiteX1934" fmla="*/ 2351546 w 4587867"/>
                <a:gd name="connsiteY1934" fmla="*/ 312730 h 999163"/>
                <a:gd name="connsiteX1935" fmla="*/ 2378634 w 4587867"/>
                <a:gd name="connsiteY1935" fmla="*/ 289125 h 999163"/>
                <a:gd name="connsiteX1936" fmla="*/ 2383611 w 4587867"/>
                <a:gd name="connsiteY1936" fmla="*/ 289871 h 999163"/>
                <a:gd name="connsiteX1937" fmla="*/ 2370261 w 4587867"/>
                <a:gd name="connsiteY1937" fmla="*/ 303882 h 999163"/>
                <a:gd name="connsiteX1938" fmla="*/ 2351546 w 4587867"/>
                <a:gd name="connsiteY1938" fmla="*/ 312730 h 999163"/>
                <a:gd name="connsiteX1939" fmla="*/ 1714232 w 4587867"/>
                <a:gd name="connsiteY1939" fmla="*/ 291735 h 999163"/>
                <a:gd name="connsiteX1940" fmla="*/ 1702651 w 4587867"/>
                <a:gd name="connsiteY1940" fmla="*/ 277437 h 999163"/>
                <a:gd name="connsiteX1941" fmla="*/ 1732861 w 4587867"/>
                <a:gd name="connsiteY1941" fmla="*/ 301487 h 999163"/>
                <a:gd name="connsiteX1942" fmla="*/ 1714232 w 4587867"/>
                <a:gd name="connsiteY1942" fmla="*/ 291735 h 999163"/>
                <a:gd name="connsiteX1943" fmla="*/ 2340526 w 4587867"/>
                <a:gd name="connsiteY1943" fmla="*/ 297744 h 999163"/>
                <a:gd name="connsiteX1944" fmla="*/ 2368521 w 4587867"/>
                <a:gd name="connsiteY1944" fmla="*/ 273321 h 999163"/>
                <a:gd name="connsiteX1945" fmla="*/ 2357329 w 4587867"/>
                <a:gd name="connsiteY1945" fmla="*/ 289627 h 999163"/>
                <a:gd name="connsiteX1946" fmla="*/ 2340526 w 4587867"/>
                <a:gd name="connsiteY1946" fmla="*/ 297744 h 999163"/>
                <a:gd name="connsiteX1947" fmla="*/ 1727323 w 4587867"/>
                <a:gd name="connsiteY1947" fmla="*/ 277566 h 999163"/>
                <a:gd name="connsiteX1948" fmla="*/ 1732516 w 4587867"/>
                <a:gd name="connsiteY1948" fmla="*/ 274138 h 999163"/>
                <a:gd name="connsiteX1949" fmla="*/ 1741378 w 4587867"/>
                <a:gd name="connsiteY1949" fmla="*/ 290071 h 999163"/>
                <a:gd name="connsiteX1950" fmla="*/ 1727323 w 4587867"/>
                <a:gd name="connsiteY1950" fmla="*/ 277566 h 999163"/>
                <a:gd name="connsiteX1951" fmla="*/ 2328198 w 4587867"/>
                <a:gd name="connsiteY1951" fmla="*/ 285224 h 999163"/>
                <a:gd name="connsiteX1952" fmla="*/ 2340138 w 4587867"/>
                <a:gd name="connsiteY1952" fmla="*/ 269349 h 999163"/>
                <a:gd name="connsiteX1953" fmla="*/ 2355286 w 4587867"/>
                <a:gd name="connsiteY1953" fmla="*/ 258636 h 999163"/>
                <a:gd name="connsiteX1954" fmla="*/ 2343346 w 4587867"/>
                <a:gd name="connsiteY1954" fmla="*/ 274526 h 999163"/>
                <a:gd name="connsiteX1955" fmla="*/ 2328198 w 4587867"/>
                <a:gd name="connsiteY1955" fmla="*/ 285224 h 999163"/>
                <a:gd name="connsiteX1956" fmla="*/ 1741320 w 4587867"/>
                <a:gd name="connsiteY1956" fmla="*/ 263612 h 999163"/>
                <a:gd name="connsiteX1957" fmla="*/ 1730991 w 4587867"/>
                <a:gd name="connsiteY1957" fmla="*/ 249142 h 999163"/>
                <a:gd name="connsiteX1958" fmla="*/ 1758050 w 4587867"/>
                <a:gd name="connsiteY1958" fmla="*/ 273909 h 999163"/>
                <a:gd name="connsiteX1959" fmla="*/ 1741320 w 4587867"/>
                <a:gd name="connsiteY1959" fmla="*/ 263612 h 999163"/>
                <a:gd name="connsiteX1960" fmla="*/ 2315150 w 4587867"/>
                <a:gd name="connsiteY1960" fmla="*/ 269721 h 999163"/>
                <a:gd name="connsiteX1961" fmla="*/ 2341231 w 4587867"/>
                <a:gd name="connsiteY1961" fmla="*/ 244610 h 999163"/>
                <a:gd name="connsiteX1962" fmla="*/ 2317725 w 4587867"/>
                <a:gd name="connsiteY1962" fmla="*/ 273321 h 999163"/>
                <a:gd name="connsiteX1963" fmla="*/ 2315150 w 4587867"/>
                <a:gd name="connsiteY1963" fmla="*/ 269721 h 999163"/>
                <a:gd name="connsiteX1964" fmla="*/ 450713 w 4587867"/>
                <a:gd name="connsiteY1964" fmla="*/ 246819 h 999163"/>
                <a:gd name="connsiteX1965" fmla="*/ 450713 w 4587867"/>
                <a:gd name="connsiteY1965" fmla="*/ 228677 h 999163"/>
                <a:gd name="connsiteX1966" fmla="*/ 433916 w 4587867"/>
                <a:gd name="connsiteY1966" fmla="*/ 228677 h 999163"/>
                <a:gd name="connsiteX1967" fmla="*/ 417119 w 4587867"/>
                <a:gd name="connsiteY1967" fmla="*/ 228677 h 999163"/>
                <a:gd name="connsiteX1968" fmla="*/ 417119 w 4587867"/>
                <a:gd name="connsiteY1968" fmla="*/ 216114 h 999163"/>
                <a:gd name="connsiteX1969" fmla="*/ 417119 w 4587867"/>
                <a:gd name="connsiteY1969" fmla="*/ 203552 h 999163"/>
                <a:gd name="connsiteX1970" fmla="*/ 433916 w 4587867"/>
                <a:gd name="connsiteY1970" fmla="*/ 203552 h 999163"/>
                <a:gd name="connsiteX1971" fmla="*/ 450713 w 4587867"/>
                <a:gd name="connsiteY1971" fmla="*/ 203552 h 999163"/>
                <a:gd name="connsiteX1972" fmla="*/ 450713 w 4587867"/>
                <a:gd name="connsiteY1972" fmla="*/ 185410 h 999163"/>
                <a:gd name="connsiteX1973" fmla="*/ 450713 w 4587867"/>
                <a:gd name="connsiteY1973" fmla="*/ 167283 h 999163"/>
                <a:gd name="connsiteX1974" fmla="*/ 463310 w 4587867"/>
                <a:gd name="connsiteY1974" fmla="*/ 167283 h 999163"/>
                <a:gd name="connsiteX1975" fmla="*/ 475908 w 4587867"/>
                <a:gd name="connsiteY1975" fmla="*/ 167283 h 999163"/>
                <a:gd name="connsiteX1976" fmla="*/ 475908 w 4587867"/>
                <a:gd name="connsiteY1976" fmla="*/ 185410 h 999163"/>
                <a:gd name="connsiteX1977" fmla="*/ 475908 w 4587867"/>
                <a:gd name="connsiteY1977" fmla="*/ 203552 h 999163"/>
                <a:gd name="connsiteX1978" fmla="*/ 492704 w 4587867"/>
                <a:gd name="connsiteY1978" fmla="*/ 203552 h 999163"/>
                <a:gd name="connsiteX1979" fmla="*/ 509501 w 4587867"/>
                <a:gd name="connsiteY1979" fmla="*/ 203552 h 999163"/>
                <a:gd name="connsiteX1980" fmla="*/ 509501 w 4587867"/>
                <a:gd name="connsiteY1980" fmla="*/ 216114 h 999163"/>
                <a:gd name="connsiteX1981" fmla="*/ 509501 w 4587867"/>
                <a:gd name="connsiteY1981" fmla="*/ 228677 h 999163"/>
                <a:gd name="connsiteX1982" fmla="*/ 492704 w 4587867"/>
                <a:gd name="connsiteY1982" fmla="*/ 228677 h 999163"/>
                <a:gd name="connsiteX1983" fmla="*/ 475908 w 4587867"/>
                <a:gd name="connsiteY1983" fmla="*/ 228677 h 999163"/>
                <a:gd name="connsiteX1984" fmla="*/ 475908 w 4587867"/>
                <a:gd name="connsiteY1984" fmla="*/ 246819 h 999163"/>
                <a:gd name="connsiteX1985" fmla="*/ 475908 w 4587867"/>
                <a:gd name="connsiteY1985" fmla="*/ 264960 h 999163"/>
                <a:gd name="connsiteX1986" fmla="*/ 463310 w 4587867"/>
                <a:gd name="connsiteY1986" fmla="*/ 264960 h 999163"/>
                <a:gd name="connsiteX1987" fmla="*/ 450713 w 4587867"/>
                <a:gd name="connsiteY1987" fmla="*/ 264960 h 999163"/>
                <a:gd name="connsiteX1988" fmla="*/ 1755619 w 4587867"/>
                <a:gd name="connsiteY1988" fmla="*/ 250748 h 999163"/>
                <a:gd name="connsiteX1989" fmla="*/ 1745175 w 4587867"/>
                <a:gd name="connsiteY1989" fmla="*/ 235002 h 999163"/>
                <a:gd name="connsiteX1990" fmla="*/ 1773155 w 4587867"/>
                <a:gd name="connsiteY1990" fmla="*/ 262637 h 999163"/>
                <a:gd name="connsiteX1991" fmla="*/ 1755619 w 4587867"/>
                <a:gd name="connsiteY1991" fmla="*/ 250748 h 999163"/>
                <a:gd name="connsiteX1992" fmla="*/ 2300347 w 4587867"/>
                <a:gd name="connsiteY1992" fmla="*/ 260328 h 999163"/>
                <a:gd name="connsiteX1993" fmla="*/ 2311942 w 4587867"/>
                <a:gd name="connsiteY1993" fmla="*/ 242516 h 999163"/>
                <a:gd name="connsiteX1994" fmla="*/ 2327147 w 4587867"/>
                <a:gd name="connsiteY1994" fmla="*/ 230499 h 999163"/>
                <a:gd name="connsiteX1995" fmla="*/ 2315553 w 4587867"/>
                <a:gd name="connsiteY1995" fmla="*/ 248324 h 999163"/>
                <a:gd name="connsiteX1996" fmla="*/ 2300347 w 4587867"/>
                <a:gd name="connsiteY1996" fmla="*/ 260328 h 999163"/>
                <a:gd name="connsiteX1997" fmla="*/ 1770983 w 4587867"/>
                <a:gd name="connsiteY1997" fmla="*/ 238673 h 999163"/>
                <a:gd name="connsiteX1998" fmla="*/ 1763086 w 4587867"/>
                <a:gd name="connsiteY1998" fmla="*/ 220302 h 999163"/>
                <a:gd name="connsiteX1999" fmla="*/ 1786045 w 4587867"/>
                <a:gd name="connsiteY1999" fmla="*/ 249214 h 999163"/>
                <a:gd name="connsiteX2000" fmla="*/ 1770983 w 4587867"/>
                <a:gd name="connsiteY2000" fmla="*/ 238673 h 999163"/>
                <a:gd name="connsiteX2001" fmla="*/ 2284408 w 4587867"/>
                <a:gd name="connsiteY2001" fmla="*/ 246116 h 999163"/>
                <a:gd name="connsiteX2002" fmla="*/ 2311007 w 4587867"/>
                <a:gd name="connsiteY2002" fmla="*/ 218065 h 999163"/>
                <a:gd name="connsiteX2003" fmla="*/ 2287846 w 4587867"/>
                <a:gd name="connsiteY2003" fmla="*/ 248095 h 999163"/>
                <a:gd name="connsiteX2004" fmla="*/ 2284408 w 4587867"/>
                <a:gd name="connsiteY2004" fmla="*/ 246116 h 999163"/>
                <a:gd name="connsiteX2005" fmla="*/ 1787455 w 4587867"/>
                <a:gd name="connsiteY2005" fmla="*/ 228103 h 999163"/>
                <a:gd name="connsiteX2006" fmla="*/ 1778320 w 4587867"/>
                <a:gd name="connsiteY2006" fmla="*/ 209145 h 999163"/>
                <a:gd name="connsiteX2007" fmla="*/ 1802847 w 4587867"/>
                <a:gd name="connsiteY2007" fmla="*/ 238372 h 999163"/>
                <a:gd name="connsiteX2008" fmla="*/ 1787455 w 4587867"/>
                <a:gd name="connsiteY2008" fmla="*/ 228103 h 999163"/>
                <a:gd name="connsiteX2009" fmla="*/ 2270439 w 4587867"/>
                <a:gd name="connsiteY2009" fmla="*/ 234958 h 999163"/>
                <a:gd name="connsiteX2010" fmla="*/ 2294046 w 4587867"/>
                <a:gd name="connsiteY2010" fmla="*/ 206176 h 999163"/>
                <a:gd name="connsiteX2011" fmla="*/ 2272914 w 4587867"/>
                <a:gd name="connsiteY2011" fmla="*/ 237052 h 999163"/>
                <a:gd name="connsiteX2012" fmla="*/ 2270439 w 4587867"/>
                <a:gd name="connsiteY2012" fmla="*/ 234958 h 999163"/>
                <a:gd name="connsiteX2013" fmla="*/ 1801898 w 4587867"/>
                <a:gd name="connsiteY2013" fmla="*/ 213447 h 999163"/>
                <a:gd name="connsiteX2014" fmla="*/ 1794374 w 4587867"/>
                <a:gd name="connsiteY2014" fmla="*/ 196625 h 999163"/>
                <a:gd name="connsiteX2015" fmla="*/ 1816845 w 4587867"/>
                <a:gd name="connsiteY2015" fmla="*/ 226540 h 999163"/>
                <a:gd name="connsiteX2016" fmla="*/ 1801898 w 4587867"/>
                <a:gd name="connsiteY2016" fmla="*/ 213447 h 999163"/>
                <a:gd name="connsiteX2017" fmla="*/ 2257881 w 4587867"/>
                <a:gd name="connsiteY2017" fmla="*/ 218208 h 999163"/>
                <a:gd name="connsiteX2018" fmla="*/ 2277085 w 4587867"/>
                <a:gd name="connsiteY2018" fmla="*/ 194746 h 999163"/>
                <a:gd name="connsiteX2019" fmla="*/ 2257017 w 4587867"/>
                <a:gd name="connsiteY2019" fmla="*/ 225881 h 999163"/>
                <a:gd name="connsiteX2020" fmla="*/ 2257881 w 4587867"/>
                <a:gd name="connsiteY2020" fmla="*/ 218208 h 999163"/>
                <a:gd name="connsiteX2021" fmla="*/ 1824685 w 4587867"/>
                <a:gd name="connsiteY2021" fmla="*/ 213992 h 999163"/>
                <a:gd name="connsiteX2022" fmla="*/ 1812400 w 4587867"/>
                <a:gd name="connsiteY2022" fmla="*/ 187232 h 999163"/>
                <a:gd name="connsiteX2023" fmla="*/ 1831245 w 4587867"/>
                <a:gd name="connsiteY2023" fmla="*/ 218653 h 999163"/>
                <a:gd name="connsiteX2024" fmla="*/ 1824685 w 4587867"/>
                <a:gd name="connsiteY2024" fmla="*/ 213992 h 999163"/>
                <a:gd name="connsiteX2025" fmla="*/ 2239611 w 4587867"/>
                <a:gd name="connsiteY2025" fmla="*/ 214021 h 999163"/>
                <a:gd name="connsiteX2026" fmla="*/ 2259391 w 4587867"/>
                <a:gd name="connsiteY2026" fmla="*/ 184019 h 999163"/>
                <a:gd name="connsiteX2027" fmla="*/ 2252414 w 4587867"/>
                <a:gd name="connsiteY2027" fmla="*/ 202892 h 999163"/>
                <a:gd name="connsiteX2028" fmla="*/ 2239611 w 4587867"/>
                <a:gd name="connsiteY2028" fmla="*/ 214021 h 999163"/>
                <a:gd name="connsiteX2029" fmla="*/ 1835618 w 4587867"/>
                <a:gd name="connsiteY2029" fmla="*/ 193728 h 999163"/>
                <a:gd name="connsiteX2030" fmla="*/ 1830799 w 4587867"/>
                <a:gd name="connsiteY2030" fmla="*/ 175658 h 999163"/>
                <a:gd name="connsiteX2031" fmla="*/ 1849961 w 4587867"/>
                <a:gd name="connsiteY2031" fmla="*/ 207051 h 999163"/>
                <a:gd name="connsiteX2032" fmla="*/ 1847055 w 4587867"/>
                <a:gd name="connsiteY2032" fmla="*/ 209145 h 999163"/>
                <a:gd name="connsiteX2033" fmla="*/ 1835618 w 4587867"/>
                <a:gd name="connsiteY2033" fmla="*/ 193728 h 999163"/>
                <a:gd name="connsiteX2034" fmla="*/ 2224434 w 4587867"/>
                <a:gd name="connsiteY2034" fmla="*/ 206778 h 999163"/>
                <a:gd name="connsiteX2035" fmla="*/ 2239985 w 4587867"/>
                <a:gd name="connsiteY2035" fmla="*/ 172862 h 999163"/>
                <a:gd name="connsiteX2036" fmla="*/ 2235338 w 4587867"/>
                <a:gd name="connsiteY2036" fmla="*/ 193355 h 999163"/>
                <a:gd name="connsiteX2037" fmla="*/ 2224434 w 4587867"/>
                <a:gd name="connsiteY2037" fmla="*/ 206778 h 999163"/>
                <a:gd name="connsiteX2038" fmla="*/ 1858836 w 4587867"/>
                <a:gd name="connsiteY2038" fmla="*/ 199723 h 999163"/>
                <a:gd name="connsiteX2039" fmla="*/ 1851874 w 4587867"/>
                <a:gd name="connsiteY2039" fmla="*/ 182972 h 999163"/>
                <a:gd name="connsiteX2040" fmla="*/ 1848608 w 4587867"/>
                <a:gd name="connsiteY2040" fmla="*/ 167283 h 999163"/>
                <a:gd name="connsiteX2041" fmla="*/ 1859570 w 4587867"/>
                <a:gd name="connsiteY2041" fmla="*/ 184019 h 999163"/>
                <a:gd name="connsiteX2042" fmla="*/ 1862821 w 4587867"/>
                <a:gd name="connsiteY2042" fmla="*/ 200770 h 999163"/>
                <a:gd name="connsiteX2043" fmla="*/ 1858836 w 4587867"/>
                <a:gd name="connsiteY2043" fmla="*/ 199723 h 999163"/>
                <a:gd name="connsiteX2044" fmla="*/ 2207818 w 4587867"/>
                <a:gd name="connsiteY2044" fmla="*/ 198704 h 999163"/>
                <a:gd name="connsiteX2045" fmla="*/ 2222967 w 4587867"/>
                <a:gd name="connsiteY2045" fmla="*/ 164487 h 999163"/>
                <a:gd name="connsiteX2046" fmla="*/ 2217471 w 4587867"/>
                <a:gd name="connsiteY2046" fmla="*/ 186557 h 999163"/>
                <a:gd name="connsiteX2047" fmla="*/ 2207818 w 4587867"/>
                <a:gd name="connsiteY2047" fmla="*/ 198704 h 999163"/>
                <a:gd name="connsiteX2048" fmla="*/ 1123139 w 4587867"/>
                <a:gd name="connsiteY2048" fmla="*/ 191835 h 999163"/>
                <a:gd name="connsiteX2049" fmla="*/ 1119787 w 4587867"/>
                <a:gd name="connsiteY2049" fmla="*/ 116587 h 999163"/>
                <a:gd name="connsiteX2050" fmla="*/ 1125196 w 4587867"/>
                <a:gd name="connsiteY2050" fmla="*/ 41785 h 999163"/>
                <a:gd name="connsiteX2051" fmla="*/ 1189946 w 4587867"/>
                <a:gd name="connsiteY2051" fmla="*/ 41785 h 999163"/>
                <a:gd name="connsiteX2052" fmla="*/ 1195369 w 4587867"/>
                <a:gd name="connsiteY2052" fmla="*/ 65519 h 999163"/>
                <a:gd name="connsiteX2053" fmla="*/ 1195369 w 4587867"/>
                <a:gd name="connsiteY2053" fmla="*/ 86342 h 999163"/>
                <a:gd name="connsiteX2054" fmla="*/ 1184163 w 4587867"/>
                <a:gd name="connsiteY2054" fmla="*/ 86342 h 999163"/>
                <a:gd name="connsiteX2055" fmla="*/ 1172971 w 4587867"/>
                <a:gd name="connsiteY2055" fmla="*/ 86342 h 999163"/>
                <a:gd name="connsiteX2056" fmla="*/ 1172971 w 4587867"/>
                <a:gd name="connsiteY2056" fmla="*/ 73779 h 999163"/>
                <a:gd name="connsiteX2057" fmla="*/ 1172971 w 4587867"/>
                <a:gd name="connsiteY2057" fmla="*/ 61231 h 999163"/>
                <a:gd name="connsiteX2058" fmla="*/ 1157578 w 4587867"/>
                <a:gd name="connsiteY2058" fmla="*/ 61231 h 999163"/>
                <a:gd name="connsiteX2059" fmla="*/ 1142171 w 4587867"/>
                <a:gd name="connsiteY2059" fmla="*/ 61231 h 999163"/>
                <a:gd name="connsiteX2060" fmla="*/ 1142171 w 4587867"/>
                <a:gd name="connsiteY2060" fmla="*/ 117046 h 999163"/>
                <a:gd name="connsiteX2061" fmla="*/ 1142171 w 4587867"/>
                <a:gd name="connsiteY2061" fmla="*/ 172862 h 999163"/>
                <a:gd name="connsiteX2062" fmla="*/ 1157578 w 4587867"/>
                <a:gd name="connsiteY2062" fmla="*/ 172862 h 999163"/>
                <a:gd name="connsiteX2063" fmla="*/ 1172971 w 4587867"/>
                <a:gd name="connsiteY2063" fmla="*/ 172862 h 999163"/>
                <a:gd name="connsiteX2064" fmla="*/ 1172971 w 4587867"/>
                <a:gd name="connsiteY2064" fmla="*/ 153329 h 999163"/>
                <a:gd name="connsiteX2065" fmla="*/ 1172971 w 4587867"/>
                <a:gd name="connsiteY2065" fmla="*/ 133782 h 999163"/>
                <a:gd name="connsiteX2066" fmla="*/ 1164570 w 4587867"/>
                <a:gd name="connsiteY2066" fmla="*/ 133782 h 999163"/>
                <a:gd name="connsiteX2067" fmla="*/ 1156169 w 4587867"/>
                <a:gd name="connsiteY2067" fmla="*/ 122625 h 999163"/>
                <a:gd name="connsiteX2068" fmla="*/ 1156169 w 4587867"/>
                <a:gd name="connsiteY2068" fmla="*/ 111468 h 999163"/>
                <a:gd name="connsiteX2069" fmla="*/ 1175776 w 4587867"/>
                <a:gd name="connsiteY2069" fmla="*/ 111468 h 999163"/>
                <a:gd name="connsiteX2070" fmla="*/ 1195369 w 4587867"/>
                <a:gd name="connsiteY2070" fmla="*/ 111468 h 999163"/>
                <a:gd name="connsiteX2071" fmla="*/ 1195369 w 4587867"/>
                <a:gd name="connsiteY2071" fmla="*/ 150432 h 999163"/>
                <a:gd name="connsiteX2072" fmla="*/ 1189946 w 4587867"/>
                <a:gd name="connsiteY2072" fmla="*/ 192294 h 999163"/>
                <a:gd name="connsiteX2073" fmla="*/ 1123139 w 4587867"/>
                <a:gd name="connsiteY2073" fmla="*/ 191835 h 999163"/>
                <a:gd name="connsiteX2074" fmla="*/ 1870546 w 4587867"/>
                <a:gd name="connsiteY2074" fmla="*/ 177695 h 999163"/>
                <a:gd name="connsiteX2075" fmla="*/ 1867310 w 4587867"/>
                <a:gd name="connsiteY2075" fmla="*/ 158908 h 999163"/>
                <a:gd name="connsiteX2076" fmla="*/ 1872661 w 4587867"/>
                <a:gd name="connsiteY2076" fmla="*/ 165189 h 999163"/>
                <a:gd name="connsiteX2077" fmla="*/ 1879624 w 4587867"/>
                <a:gd name="connsiteY2077" fmla="*/ 181925 h 999163"/>
                <a:gd name="connsiteX2078" fmla="*/ 1880386 w 4587867"/>
                <a:gd name="connsiteY2078" fmla="*/ 192394 h 999163"/>
                <a:gd name="connsiteX2079" fmla="*/ 1870546 w 4587867"/>
                <a:gd name="connsiteY2079" fmla="*/ 177695 h 999163"/>
                <a:gd name="connsiteX2080" fmla="*/ 2189175 w 4587867"/>
                <a:gd name="connsiteY2080" fmla="*/ 189856 h 999163"/>
                <a:gd name="connsiteX2081" fmla="*/ 2204711 w 4587867"/>
                <a:gd name="connsiteY2081" fmla="*/ 156111 h 999163"/>
                <a:gd name="connsiteX2082" fmla="*/ 2201043 w 4587867"/>
                <a:gd name="connsiteY2082" fmla="*/ 174253 h 999163"/>
                <a:gd name="connsiteX2083" fmla="*/ 2189175 w 4587867"/>
                <a:gd name="connsiteY2083" fmla="*/ 189856 h 999163"/>
                <a:gd name="connsiteX2084" fmla="*/ 1892082 w 4587867"/>
                <a:gd name="connsiteY2084" fmla="*/ 179143 h 999163"/>
                <a:gd name="connsiteX2085" fmla="*/ 1885004 w 4587867"/>
                <a:gd name="connsiteY2085" fmla="*/ 150533 h 999163"/>
                <a:gd name="connsiteX2086" fmla="*/ 1893722 w 4587867"/>
                <a:gd name="connsiteY2086" fmla="*/ 165189 h 999163"/>
                <a:gd name="connsiteX2087" fmla="*/ 1900166 w 4587867"/>
                <a:gd name="connsiteY2087" fmla="*/ 183316 h 999163"/>
                <a:gd name="connsiteX2088" fmla="*/ 1892082 w 4587867"/>
                <a:gd name="connsiteY2088" fmla="*/ 179143 h 999163"/>
                <a:gd name="connsiteX2089" fmla="*/ 2172372 w 4587867"/>
                <a:gd name="connsiteY2089" fmla="*/ 181581 h 999163"/>
                <a:gd name="connsiteX2090" fmla="*/ 2182198 w 4587867"/>
                <a:gd name="connsiteY2090" fmla="*/ 151049 h 999163"/>
                <a:gd name="connsiteX2091" fmla="*/ 2186154 w 4587867"/>
                <a:gd name="connsiteY2091" fmla="*/ 148998 h 999163"/>
                <a:gd name="connsiteX2092" fmla="*/ 2174918 w 4587867"/>
                <a:gd name="connsiteY2092" fmla="*/ 184019 h 999163"/>
                <a:gd name="connsiteX2093" fmla="*/ 2172372 w 4587867"/>
                <a:gd name="connsiteY2093" fmla="*/ 181581 h 999163"/>
                <a:gd name="connsiteX2094" fmla="*/ 1907244 w 4587867"/>
                <a:gd name="connsiteY2094" fmla="*/ 163096 h 999163"/>
                <a:gd name="connsiteX2095" fmla="*/ 1904770 w 4587867"/>
                <a:gd name="connsiteY2095" fmla="*/ 144954 h 999163"/>
                <a:gd name="connsiteX2096" fmla="*/ 1917631 w 4587867"/>
                <a:gd name="connsiteY2096" fmla="*/ 177982 h 999163"/>
                <a:gd name="connsiteX2097" fmla="*/ 1907244 w 4587867"/>
                <a:gd name="connsiteY2097" fmla="*/ 163096 h 999163"/>
                <a:gd name="connsiteX2098" fmla="*/ 2153326 w 4587867"/>
                <a:gd name="connsiteY2098" fmla="*/ 175328 h 999163"/>
                <a:gd name="connsiteX2099" fmla="*/ 2158504 w 4587867"/>
                <a:gd name="connsiteY2099" fmla="*/ 156814 h 999163"/>
                <a:gd name="connsiteX2100" fmla="*/ 2166086 w 4587867"/>
                <a:gd name="connsiteY2100" fmla="*/ 142158 h 999163"/>
                <a:gd name="connsiteX2101" fmla="*/ 2168301 w 4587867"/>
                <a:gd name="connsiteY2101" fmla="*/ 147349 h 999163"/>
                <a:gd name="connsiteX2102" fmla="*/ 2163151 w 4587867"/>
                <a:gd name="connsiteY2102" fmla="*/ 164587 h 999163"/>
                <a:gd name="connsiteX2103" fmla="*/ 2155771 w 4587867"/>
                <a:gd name="connsiteY2103" fmla="*/ 177910 h 999163"/>
                <a:gd name="connsiteX2104" fmla="*/ 2153326 w 4587867"/>
                <a:gd name="connsiteY2104" fmla="*/ 175328 h 999163"/>
                <a:gd name="connsiteX2105" fmla="*/ 1930290 w 4587867"/>
                <a:gd name="connsiteY2105" fmla="*/ 172159 h 999163"/>
                <a:gd name="connsiteX2106" fmla="*/ 1925442 w 4587867"/>
                <a:gd name="connsiteY2106" fmla="*/ 136579 h 999163"/>
                <a:gd name="connsiteX2107" fmla="*/ 1937224 w 4587867"/>
                <a:gd name="connsiteY2107" fmla="*/ 174009 h 999163"/>
                <a:gd name="connsiteX2108" fmla="*/ 1930290 w 4587867"/>
                <a:gd name="connsiteY2108" fmla="*/ 172159 h 999163"/>
                <a:gd name="connsiteX2109" fmla="*/ 2137688 w 4587867"/>
                <a:gd name="connsiteY2109" fmla="*/ 173364 h 999163"/>
                <a:gd name="connsiteX2110" fmla="*/ 2145039 w 4587867"/>
                <a:gd name="connsiteY2110" fmla="*/ 137568 h 999163"/>
                <a:gd name="connsiteX2111" fmla="*/ 2145097 w 4587867"/>
                <a:gd name="connsiteY2111" fmla="*/ 157804 h 999163"/>
                <a:gd name="connsiteX2112" fmla="*/ 2137703 w 4587867"/>
                <a:gd name="connsiteY2112" fmla="*/ 173364 h 999163"/>
                <a:gd name="connsiteX2113" fmla="*/ 1945855 w 4587867"/>
                <a:gd name="connsiteY2113" fmla="*/ 155982 h 999163"/>
                <a:gd name="connsiteX2114" fmla="*/ 1945381 w 4587867"/>
                <a:gd name="connsiteY2114" fmla="*/ 133782 h 999163"/>
                <a:gd name="connsiteX2115" fmla="*/ 1954012 w 4587867"/>
                <a:gd name="connsiteY2115" fmla="*/ 166021 h 999163"/>
                <a:gd name="connsiteX2116" fmla="*/ 1945855 w 4587867"/>
                <a:gd name="connsiteY2116" fmla="*/ 155982 h 999163"/>
                <a:gd name="connsiteX2117" fmla="*/ 2116383 w 4587867"/>
                <a:gd name="connsiteY2117" fmla="*/ 169420 h 999163"/>
                <a:gd name="connsiteX2118" fmla="*/ 2123849 w 4587867"/>
                <a:gd name="connsiteY2118" fmla="*/ 133037 h 999163"/>
                <a:gd name="connsiteX2119" fmla="*/ 2127316 w 4587867"/>
                <a:gd name="connsiteY2119" fmla="*/ 132233 h 999163"/>
                <a:gd name="connsiteX2120" fmla="*/ 2119778 w 4587867"/>
                <a:gd name="connsiteY2120" fmla="*/ 169405 h 999163"/>
                <a:gd name="connsiteX2121" fmla="*/ 2116383 w 4587867"/>
                <a:gd name="connsiteY2121" fmla="*/ 169420 h 999163"/>
                <a:gd name="connsiteX2122" fmla="*/ 1967060 w 4587867"/>
                <a:gd name="connsiteY2122" fmla="*/ 165189 h 999163"/>
                <a:gd name="connsiteX2123" fmla="*/ 1963809 w 4587867"/>
                <a:gd name="connsiteY2123" fmla="*/ 147378 h 999163"/>
                <a:gd name="connsiteX2124" fmla="*/ 1969304 w 4587867"/>
                <a:gd name="connsiteY2124" fmla="*/ 141484 h 999163"/>
                <a:gd name="connsiteX2125" fmla="*/ 1972713 w 4587867"/>
                <a:gd name="connsiteY2125" fmla="*/ 161002 h 999163"/>
                <a:gd name="connsiteX2126" fmla="*/ 1967060 w 4587867"/>
                <a:gd name="connsiteY2126" fmla="*/ 165189 h 999163"/>
                <a:gd name="connsiteX2127" fmla="*/ 2097682 w 4587867"/>
                <a:gd name="connsiteY2127" fmla="*/ 161002 h 999163"/>
                <a:gd name="connsiteX2128" fmla="*/ 2101106 w 4587867"/>
                <a:gd name="connsiteY2128" fmla="*/ 141455 h 999163"/>
                <a:gd name="connsiteX2129" fmla="*/ 2107982 w 4587867"/>
                <a:gd name="connsiteY2129" fmla="*/ 134786 h 999163"/>
                <a:gd name="connsiteX2130" fmla="*/ 2100300 w 4587867"/>
                <a:gd name="connsiteY2130" fmla="*/ 167283 h 999163"/>
                <a:gd name="connsiteX2131" fmla="*/ 2097682 w 4587867"/>
                <a:gd name="connsiteY2131" fmla="*/ 161002 h 999163"/>
                <a:gd name="connsiteX2132" fmla="*/ 1983589 w 4587867"/>
                <a:gd name="connsiteY2132" fmla="*/ 147363 h 999163"/>
                <a:gd name="connsiteX2133" fmla="*/ 1984337 w 4587867"/>
                <a:gd name="connsiteY2133" fmla="*/ 127573 h 999163"/>
                <a:gd name="connsiteX2134" fmla="*/ 1988912 w 4587867"/>
                <a:gd name="connsiteY2134" fmla="*/ 139806 h 999163"/>
                <a:gd name="connsiteX2135" fmla="*/ 1992206 w 4587867"/>
                <a:gd name="connsiteY2135" fmla="*/ 159596 h 999163"/>
                <a:gd name="connsiteX2136" fmla="*/ 1989559 w 4587867"/>
                <a:gd name="connsiteY2136" fmla="*/ 164487 h 999163"/>
                <a:gd name="connsiteX2137" fmla="*/ 1983589 w 4587867"/>
                <a:gd name="connsiteY2137" fmla="*/ 147363 h 999163"/>
                <a:gd name="connsiteX2138" fmla="*/ 2080016 w 4587867"/>
                <a:gd name="connsiteY2138" fmla="*/ 159596 h 999163"/>
                <a:gd name="connsiteX2139" fmla="*/ 2085986 w 4587867"/>
                <a:gd name="connsiteY2139" fmla="*/ 125422 h 999163"/>
                <a:gd name="connsiteX2140" fmla="*/ 2086648 w 4587867"/>
                <a:gd name="connsiteY2140" fmla="*/ 155767 h 999163"/>
                <a:gd name="connsiteX2141" fmla="*/ 2080016 w 4587867"/>
                <a:gd name="connsiteY2141" fmla="*/ 159596 h 999163"/>
                <a:gd name="connsiteX2142" fmla="*/ 2002981 w 4587867"/>
                <a:gd name="connsiteY2142" fmla="*/ 144782 h 999163"/>
                <a:gd name="connsiteX2143" fmla="*/ 2006333 w 4587867"/>
                <a:gd name="connsiteY2143" fmla="*/ 126397 h 999163"/>
                <a:gd name="connsiteX2144" fmla="*/ 2009469 w 4587867"/>
                <a:gd name="connsiteY2144" fmla="*/ 145011 h 999163"/>
                <a:gd name="connsiteX2145" fmla="*/ 2002981 w 4587867"/>
                <a:gd name="connsiteY2145" fmla="*/ 144782 h 999163"/>
                <a:gd name="connsiteX2146" fmla="*/ 2023581 w 4587867"/>
                <a:gd name="connsiteY2146" fmla="*/ 146345 h 999163"/>
                <a:gd name="connsiteX2147" fmla="*/ 2022891 w 4587867"/>
                <a:gd name="connsiteY2147" fmla="*/ 127745 h 999163"/>
                <a:gd name="connsiteX2148" fmla="*/ 2026099 w 4587867"/>
                <a:gd name="connsiteY2148" fmla="*/ 123328 h 999163"/>
                <a:gd name="connsiteX2149" fmla="*/ 2029609 w 4587867"/>
                <a:gd name="connsiteY2149" fmla="*/ 141928 h 999163"/>
                <a:gd name="connsiteX2150" fmla="*/ 2023581 w 4587867"/>
                <a:gd name="connsiteY2150" fmla="*/ 146345 h 999163"/>
                <a:gd name="connsiteX2151" fmla="*/ 2040801 w 4587867"/>
                <a:gd name="connsiteY2151" fmla="*/ 142158 h 999163"/>
                <a:gd name="connsiteX2152" fmla="*/ 2045001 w 4587867"/>
                <a:gd name="connsiteY2152" fmla="*/ 122625 h 999163"/>
                <a:gd name="connsiteX2153" fmla="*/ 2049202 w 4587867"/>
                <a:gd name="connsiteY2153" fmla="*/ 142158 h 999163"/>
                <a:gd name="connsiteX2154" fmla="*/ 2045001 w 4587867"/>
                <a:gd name="connsiteY2154" fmla="*/ 161690 h 999163"/>
                <a:gd name="connsiteX2155" fmla="*/ 2040801 w 4587867"/>
                <a:gd name="connsiteY2155" fmla="*/ 142158 h 999163"/>
                <a:gd name="connsiteX2156" fmla="*/ 2060423 w 4587867"/>
                <a:gd name="connsiteY2156" fmla="*/ 154018 h 999163"/>
                <a:gd name="connsiteX2157" fmla="*/ 2066364 w 4587867"/>
                <a:gd name="connsiteY2157" fmla="*/ 125422 h 999163"/>
                <a:gd name="connsiteX2158" fmla="*/ 2067040 w 4587867"/>
                <a:gd name="connsiteY2158" fmla="*/ 152971 h 999163"/>
                <a:gd name="connsiteX2159" fmla="*/ 2060423 w 4587867"/>
                <a:gd name="connsiteY2159" fmla="*/ 154018 h 99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</a:cxnLst>
              <a:rect l="l" t="t" r="r" b="b"/>
              <a:pathLst>
                <a:path w="4587867" h="999163">
                  <a:moveTo>
                    <a:pt x="1998838" y="994045"/>
                  </a:moveTo>
                  <a:cubicBezTo>
                    <a:pt x="1998910" y="981340"/>
                    <a:pt x="2002650" y="959857"/>
                    <a:pt x="2004794" y="959857"/>
                  </a:cubicBezTo>
                  <a:cubicBezTo>
                    <a:pt x="2007541" y="959857"/>
                    <a:pt x="2008001" y="983146"/>
                    <a:pt x="2005441" y="992640"/>
                  </a:cubicBezTo>
                  <a:cubicBezTo>
                    <a:pt x="2003441" y="1000069"/>
                    <a:pt x="1998795" y="1001044"/>
                    <a:pt x="1998838" y="994045"/>
                  </a:cubicBezTo>
                  <a:close/>
                  <a:moveTo>
                    <a:pt x="2018402" y="992339"/>
                  </a:moveTo>
                  <a:cubicBezTo>
                    <a:pt x="2018402" y="979418"/>
                    <a:pt x="2021999" y="959857"/>
                    <a:pt x="2024387" y="959857"/>
                  </a:cubicBezTo>
                  <a:cubicBezTo>
                    <a:pt x="2027120" y="959857"/>
                    <a:pt x="2027710" y="987764"/>
                    <a:pt x="2025106" y="994519"/>
                  </a:cubicBezTo>
                  <a:cubicBezTo>
                    <a:pt x="2022545" y="1001159"/>
                    <a:pt x="2018402" y="999811"/>
                    <a:pt x="2018402" y="992339"/>
                  </a:cubicBezTo>
                  <a:close/>
                  <a:moveTo>
                    <a:pt x="2040801" y="979389"/>
                  </a:moveTo>
                  <a:cubicBezTo>
                    <a:pt x="2040801" y="968232"/>
                    <a:pt x="2041995" y="959857"/>
                    <a:pt x="2043606" y="959857"/>
                  </a:cubicBezTo>
                  <a:cubicBezTo>
                    <a:pt x="2045203" y="959857"/>
                    <a:pt x="2046397" y="968232"/>
                    <a:pt x="2046397" y="979389"/>
                  </a:cubicBezTo>
                  <a:cubicBezTo>
                    <a:pt x="2046397" y="990561"/>
                    <a:pt x="2045203" y="998922"/>
                    <a:pt x="2043606" y="998922"/>
                  </a:cubicBezTo>
                  <a:cubicBezTo>
                    <a:pt x="2041995" y="998922"/>
                    <a:pt x="2040801" y="990561"/>
                    <a:pt x="2040801" y="979389"/>
                  </a:cubicBezTo>
                  <a:close/>
                  <a:moveTo>
                    <a:pt x="2058884" y="980665"/>
                  </a:moveTo>
                  <a:cubicBezTo>
                    <a:pt x="2057042" y="963528"/>
                    <a:pt x="2058135" y="956673"/>
                    <a:pt x="2062106" y="960631"/>
                  </a:cubicBezTo>
                  <a:cubicBezTo>
                    <a:pt x="2063041" y="961563"/>
                    <a:pt x="2064480" y="970569"/>
                    <a:pt x="2065285" y="980637"/>
                  </a:cubicBezTo>
                  <a:cubicBezTo>
                    <a:pt x="2067256" y="1005103"/>
                    <a:pt x="2061502" y="1005131"/>
                    <a:pt x="2058884" y="980665"/>
                  </a:cubicBezTo>
                  <a:close/>
                  <a:moveTo>
                    <a:pt x="1980654" y="978686"/>
                  </a:moveTo>
                  <a:cubicBezTo>
                    <a:pt x="1981748" y="969106"/>
                    <a:pt x="1983215" y="960287"/>
                    <a:pt x="1983920" y="959111"/>
                  </a:cubicBezTo>
                  <a:cubicBezTo>
                    <a:pt x="1986178" y="955325"/>
                    <a:pt x="1990681" y="960172"/>
                    <a:pt x="1989358" y="964976"/>
                  </a:cubicBezTo>
                  <a:cubicBezTo>
                    <a:pt x="1988653" y="967529"/>
                    <a:pt x="1987272" y="975589"/>
                    <a:pt x="1986279" y="982874"/>
                  </a:cubicBezTo>
                  <a:cubicBezTo>
                    <a:pt x="1983474" y="1003382"/>
                    <a:pt x="1978281" y="999510"/>
                    <a:pt x="1980654" y="978686"/>
                  </a:cubicBezTo>
                  <a:close/>
                  <a:moveTo>
                    <a:pt x="2078995" y="985670"/>
                  </a:moveTo>
                  <a:cubicBezTo>
                    <a:pt x="2076520" y="970784"/>
                    <a:pt x="2076794" y="959857"/>
                    <a:pt x="2079628" y="959857"/>
                  </a:cubicBezTo>
                  <a:cubicBezTo>
                    <a:pt x="2082217" y="959857"/>
                    <a:pt x="2085511" y="975732"/>
                    <a:pt x="2085555" y="988467"/>
                  </a:cubicBezTo>
                  <a:cubicBezTo>
                    <a:pt x="2085598" y="999753"/>
                    <a:pt x="2080994" y="997803"/>
                    <a:pt x="2078995" y="985670"/>
                  </a:cubicBezTo>
                  <a:close/>
                  <a:moveTo>
                    <a:pt x="1960960" y="977295"/>
                  </a:moveTo>
                  <a:cubicBezTo>
                    <a:pt x="1963132" y="959899"/>
                    <a:pt x="1966182" y="951868"/>
                    <a:pt x="1968959" y="956329"/>
                  </a:cubicBezTo>
                  <a:cubicBezTo>
                    <a:pt x="1969894" y="957849"/>
                    <a:pt x="1969304" y="966798"/>
                    <a:pt x="1967635" y="976220"/>
                  </a:cubicBezTo>
                  <a:cubicBezTo>
                    <a:pt x="1963722" y="998362"/>
                    <a:pt x="1958241" y="999251"/>
                    <a:pt x="1960960" y="977295"/>
                  </a:cubicBezTo>
                  <a:close/>
                  <a:moveTo>
                    <a:pt x="2098343" y="980092"/>
                  </a:moveTo>
                  <a:cubicBezTo>
                    <a:pt x="2097308" y="972792"/>
                    <a:pt x="2095826" y="964632"/>
                    <a:pt x="2095035" y="961950"/>
                  </a:cubicBezTo>
                  <a:cubicBezTo>
                    <a:pt x="2094157" y="958939"/>
                    <a:pt x="2095107" y="957060"/>
                    <a:pt x="2097538" y="957060"/>
                  </a:cubicBezTo>
                  <a:cubicBezTo>
                    <a:pt x="2100228" y="957060"/>
                    <a:pt x="2102314" y="962797"/>
                    <a:pt x="2104184" y="975201"/>
                  </a:cubicBezTo>
                  <a:cubicBezTo>
                    <a:pt x="2106241" y="988912"/>
                    <a:pt x="2106083" y="993343"/>
                    <a:pt x="2103566" y="993343"/>
                  </a:cubicBezTo>
                  <a:cubicBezTo>
                    <a:pt x="2101710" y="993343"/>
                    <a:pt x="2099394" y="987449"/>
                    <a:pt x="2098343" y="980092"/>
                  </a:cubicBezTo>
                  <a:close/>
                  <a:moveTo>
                    <a:pt x="1941511" y="987234"/>
                  </a:moveTo>
                  <a:cubicBezTo>
                    <a:pt x="1938677" y="980422"/>
                    <a:pt x="1945266" y="951481"/>
                    <a:pt x="1949639" y="951481"/>
                  </a:cubicBezTo>
                  <a:cubicBezTo>
                    <a:pt x="1952574" y="951481"/>
                    <a:pt x="1952516" y="954808"/>
                    <a:pt x="1949337" y="968920"/>
                  </a:cubicBezTo>
                  <a:cubicBezTo>
                    <a:pt x="1944129" y="991952"/>
                    <a:pt x="1943798" y="992741"/>
                    <a:pt x="1941511" y="987234"/>
                  </a:cubicBezTo>
                  <a:close/>
                  <a:moveTo>
                    <a:pt x="2116944" y="973280"/>
                  </a:moveTo>
                  <a:cubicBezTo>
                    <a:pt x="2115175" y="963772"/>
                    <a:pt x="2114240" y="955482"/>
                    <a:pt x="2114873" y="954852"/>
                  </a:cubicBezTo>
                  <a:cubicBezTo>
                    <a:pt x="2117922" y="951811"/>
                    <a:pt x="2121533" y="958265"/>
                    <a:pt x="2123288" y="969953"/>
                  </a:cubicBezTo>
                  <a:cubicBezTo>
                    <a:pt x="2124353" y="977066"/>
                    <a:pt x="2125892" y="984623"/>
                    <a:pt x="2126712" y="986732"/>
                  </a:cubicBezTo>
                  <a:cubicBezTo>
                    <a:pt x="2127532" y="988868"/>
                    <a:pt x="2126424" y="990561"/>
                    <a:pt x="2124180" y="990561"/>
                  </a:cubicBezTo>
                  <a:cubicBezTo>
                    <a:pt x="2121476" y="990561"/>
                    <a:pt x="2119116" y="984896"/>
                    <a:pt x="2116944" y="973280"/>
                  </a:cubicBezTo>
                  <a:close/>
                  <a:moveTo>
                    <a:pt x="2140695" y="985713"/>
                  </a:moveTo>
                  <a:cubicBezTo>
                    <a:pt x="2135142" y="976392"/>
                    <a:pt x="2132020" y="943809"/>
                    <a:pt x="2137170" y="948943"/>
                  </a:cubicBezTo>
                  <a:cubicBezTo>
                    <a:pt x="2139961" y="951739"/>
                    <a:pt x="2146248" y="985211"/>
                    <a:pt x="2144205" y="986473"/>
                  </a:cubicBezTo>
                  <a:cubicBezTo>
                    <a:pt x="2142982" y="987234"/>
                    <a:pt x="2141400" y="986889"/>
                    <a:pt x="2140695" y="985713"/>
                  </a:cubicBezTo>
                  <a:close/>
                  <a:moveTo>
                    <a:pt x="1919645" y="983118"/>
                  </a:moveTo>
                  <a:cubicBezTo>
                    <a:pt x="1918868" y="981841"/>
                    <a:pt x="1920709" y="972778"/>
                    <a:pt x="1923730" y="962997"/>
                  </a:cubicBezTo>
                  <a:cubicBezTo>
                    <a:pt x="1930506" y="941098"/>
                    <a:pt x="1936145" y="943407"/>
                    <a:pt x="1929787" y="965464"/>
                  </a:cubicBezTo>
                  <a:cubicBezTo>
                    <a:pt x="1925169" y="981540"/>
                    <a:pt x="1922004" y="987033"/>
                    <a:pt x="1919645" y="983118"/>
                  </a:cubicBezTo>
                  <a:close/>
                  <a:moveTo>
                    <a:pt x="2159785" y="978873"/>
                  </a:moveTo>
                  <a:cubicBezTo>
                    <a:pt x="2153628" y="962237"/>
                    <a:pt x="2150506" y="947050"/>
                    <a:pt x="2152765" y="944798"/>
                  </a:cubicBezTo>
                  <a:cubicBezTo>
                    <a:pt x="2155656" y="941916"/>
                    <a:pt x="2155886" y="942403"/>
                    <a:pt x="2162259" y="964675"/>
                  </a:cubicBezTo>
                  <a:cubicBezTo>
                    <a:pt x="2164791" y="973509"/>
                    <a:pt x="2165395" y="979920"/>
                    <a:pt x="2163784" y="980909"/>
                  </a:cubicBezTo>
                  <a:cubicBezTo>
                    <a:pt x="2162331" y="981798"/>
                    <a:pt x="2160533" y="980895"/>
                    <a:pt x="2159785" y="978873"/>
                  </a:cubicBezTo>
                  <a:close/>
                  <a:moveTo>
                    <a:pt x="1900828" y="975718"/>
                  </a:moveTo>
                  <a:cubicBezTo>
                    <a:pt x="1900828" y="968217"/>
                    <a:pt x="1909532" y="943106"/>
                    <a:pt x="1912135" y="943106"/>
                  </a:cubicBezTo>
                  <a:cubicBezTo>
                    <a:pt x="1915919" y="943106"/>
                    <a:pt x="1915516" y="947423"/>
                    <a:pt x="1910107" y="964489"/>
                  </a:cubicBezTo>
                  <a:cubicBezTo>
                    <a:pt x="1905748" y="978328"/>
                    <a:pt x="1900828" y="984265"/>
                    <a:pt x="1900828" y="975718"/>
                  </a:cubicBezTo>
                  <a:close/>
                  <a:moveTo>
                    <a:pt x="1" y="504958"/>
                  </a:moveTo>
                  <a:lnTo>
                    <a:pt x="1" y="36105"/>
                  </a:lnTo>
                  <a:lnTo>
                    <a:pt x="15398" y="36105"/>
                  </a:lnTo>
                  <a:lnTo>
                    <a:pt x="30795" y="36105"/>
                  </a:lnTo>
                  <a:lnTo>
                    <a:pt x="30795" y="503567"/>
                  </a:lnTo>
                  <a:cubicBezTo>
                    <a:pt x="30795" y="813334"/>
                    <a:pt x="31739" y="971014"/>
                    <a:pt x="33595" y="971014"/>
                  </a:cubicBezTo>
                  <a:cubicBezTo>
                    <a:pt x="35450" y="971014"/>
                    <a:pt x="36394" y="813334"/>
                    <a:pt x="36394" y="503567"/>
                  </a:cubicBezTo>
                  <a:lnTo>
                    <a:pt x="36394" y="36105"/>
                  </a:lnTo>
                  <a:lnTo>
                    <a:pt x="53191" y="36105"/>
                  </a:lnTo>
                  <a:lnTo>
                    <a:pt x="69987" y="36105"/>
                  </a:lnTo>
                  <a:lnTo>
                    <a:pt x="69987" y="503567"/>
                  </a:lnTo>
                  <a:cubicBezTo>
                    <a:pt x="69987" y="813334"/>
                    <a:pt x="70931" y="971014"/>
                    <a:pt x="72787" y="971014"/>
                  </a:cubicBezTo>
                  <a:cubicBezTo>
                    <a:pt x="74643" y="971014"/>
                    <a:pt x="75586" y="813334"/>
                    <a:pt x="75586" y="503567"/>
                  </a:cubicBezTo>
                  <a:lnTo>
                    <a:pt x="75586" y="36105"/>
                  </a:lnTo>
                  <a:lnTo>
                    <a:pt x="121777" y="36105"/>
                  </a:lnTo>
                  <a:lnTo>
                    <a:pt x="167968" y="36105"/>
                  </a:lnTo>
                  <a:lnTo>
                    <a:pt x="167968" y="246819"/>
                  </a:lnTo>
                  <a:lnTo>
                    <a:pt x="167968" y="457518"/>
                  </a:lnTo>
                  <a:lnTo>
                    <a:pt x="223957" y="457518"/>
                  </a:lnTo>
                  <a:lnTo>
                    <a:pt x="279946" y="457518"/>
                  </a:lnTo>
                  <a:lnTo>
                    <a:pt x="279946" y="277652"/>
                  </a:lnTo>
                  <a:cubicBezTo>
                    <a:pt x="279946" y="160213"/>
                    <a:pt x="280988" y="92939"/>
                    <a:pt x="282947" y="83832"/>
                  </a:cubicBezTo>
                  <a:cubicBezTo>
                    <a:pt x="286820" y="65834"/>
                    <a:pt x="299147" y="49041"/>
                    <a:pt x="314201" y="41254"/>
                  </a:cubicBezTo>
                  <a:cubicBezTo>
                    <a:pt x="323207" y="36593"/>
                    <a:pt x="332494" y="34786"/>
                    <a:pt x="352031" y="33868"/>
                  </a:cubicBezTo>
                  <a:lnTo>
                    <a:pt x="377927" y="32649"/>
                  </a:lnTo>
                  <a:lnTo>
                    <a:pt x="377927" y="16243"/>
                  </a:lnTo>
                  <a:lnTo>
                    <a:pt x="377927" y="-163"/>
                  </a:lnTo>
                  <a:lnTo>
                    <a:pt x="461910" y="-163"/>
                  </a:lnTo>
                  <a:lnTo>
                    <a:pt x="545894" y="-163"/>
                  </a:lnTo>
                  <a:lnTo>
                    <a:pt x="545894" y="16286"/>
                  </a:lnTo>
                  <a:lnTo>
                    <a:pt x="545894" y="32735"/>
                  </a:lnTo>
                  <a:lnTo>
                    <a:pt x="578787" y="33825"/>
                  </a:lnTo>
                  <a:cubicBezTo>
                    <a:pt x="614430" y="35016"/>
                    <a:pt x="622545" y="37597"/>
                    <a:pt x="637565" y="52583"/>
                  </a:cubicBezTo>
                  <a:cubicBezTo>
                    <a:pt x="656629" y="71585"/>
                    <a:pt x="656380" y="69721"/>
                    <a:pt x="657338" y="200067"/>
                  </a:cubicBezTo>
                  <a:lnTo>
                    <a:pt x="658203" y="317979"/>
                  </a:lnTo>
                  <a:lnTo>
                    <a:pt x="616046" y="317979"/>
                  </a:lnTo>
                  <a:lnTo>
                    <a:pt x="573888" y="317979"/>
                  </a:lnTo>
                  <a:lnTo>
                    <a:pt x="573888" y="211927"/>
                  </a:lnTo>
                  <a:lnTo>
                    <a:pt x="573888" y="105875"/>
                  </a:lnTo>
                  <a:lnTo>
                    <a:pt x="468909" y="105875"/>
                  </a:lnTo>
                  <a:lnTo>
                    <a:pt x="363930" y="105875"/>
                  </a:lnTo>
                  <a:lnTo>
                    <a:pt x="363930" y="281696"/>
                  </a:lnTo>
                  <a:lnTo>
                    <a:pt x="363930" y="457518"/>
                  </a:lnTo>
                  <a:lnTo>
                    <a:pt x="568290" y="457518"/>
                  </a:lnTo>
                  <a:lnTo>
                    <a:pt x="772650" y="457518"/>
                  </a:lnTo>
                  <a:lnTo>
                    <a:pt x="772650" y="246819"/>
                  </a:lnTo>
                  <a:lnTo>
                    <a:pt x="772650" y="36105"/>
                  </a:lnTo>
                  <a:lnTo>
                    <a:pt x="925220" y="36105"/>
                  </a:lnTo>
                  <a:lnTo>
                    <a:pt x="1077795" y="36105"/>
                  </a:lnTo>
                  <a:lnTo>
                    <a:pt x="1077795" y="72388"/>
                  </a:lnTo>
                  <a:lnTo>
                    <a:pt x="1077795" y="108671"/>
                  </a:lnTo>
                  <a:lnTo>
                    <a:pt x="965812" y="108671"/>
                  </a:lnTo>
                  <a:lnTo>
                    <a:pt x="853834" y="108671"/>
                  </a:lnTo>
                  <a:lnTo>
                    <a:pt x="853834" y="283087"/>
                  </a:lnTo>
                  <a:lnTo>
                    <a:pt x="853834" y="457518"/>
                  </a:lnTo>
                  <a:lnTo>
                    <a:pt x="897041" y="457518"/>
                  </a:lnTo>
                  <a:cubicBezTo>
                    <a:pt x="943153" y="457518"/>
                    <a:pt x="964726" y="454334"/>
                    <a:pt x="1001170" y="442130"/>
                  </a:cubicBezTo>
                  <a:cubicBezTo>
                    <a:pt x="1030553" y="432306"/>
                    <a:pt x="1054476" y="419686"/>
                    <a:pt x="1070790" y="405416"/>
                  </a:cubicBezTo>
                  <a:cubicBezTo>
                    <a:pt x="1087894" y="390459"/>
                    <a:pt x="1104956" y="384952"/>
                    <a:pt x="1134288" y="384952"/>
                  </a:cubicBezTo>
                  <a:lnTo>
                    <a:pt x="1156169" y="384952"/>
                  </a:lnTo>
                  <a:lnTo>
                    <a:pt x="1156169" y="419213"/>
                  </a:lnTo>
                  <a:lnTo>
                    <a:pt x="1156169" y="453474"/>
                  </a:lnTo>
                  <a:lnTo>
                    <a:pt x="1144272" y="458980"/>
                  </a:lnTo>
                  <a:cubicBezTo>
                    <a:pt x="1127253" y="466868"/>
                    <a:pt x="1118939" y="480363"/>
                    <a:pt x="1120535" y="497486"/>
                  </a:cubicBezTo>
                  <a:cubicBezTo>
                    <a:pt x="1122089" y="514122"/>
                    <a:pt x="1129152" y="524204"/>
                    <a:pt x="1144315" y="531475"/>
                  </a:cubicBezTo>
                  <a:lnTo>
                    <a:pt x="1155967" y="537053"/>
                  </a:lnTo>
                  <a:lnTo>
                    <a:pt x="1156068" y="573006"/>
                  </a:lnTo>
                  <a:lnTo>
                    <a:pt x="1156169" y="608959"/>
                  </a:lnTo>
                  <a:lnTo>
                    <a:pt x="1128678" y="607640"/>
                  </a:lnTo>
                  <a:cubicBezTo>
                    <a:pt x="1105286" y="606521"/>
                    <a:pt x="1099029" y="605145"/>
                    <a:pt x="1086643" y="598433"/>
                  </a:cubicBezTo>
                  <a:cubicBezTo>
                    <a:pt x="1078644" y="594088"/>
                    <a:pt x="1067725" y="585225"/>
                    <a:pt x="1062403" y="578757"/>
                  </a:cubicBezTo>
                  <a:cubicBezTo>
                    <a:pt x="1054836" y="569550"/>
                    <a:pt x="1047370" y="564731"/>
                    <a:pt x="1028251" y="556758"/>
                  </a:cubicBezTo>
                  <a:cubicBezTo>
                    <a:pt x="983565" y="538114"/>
                    <a:pt x="965276" y="534744"/>
                    <a:pt x="907020" y="534486"/>
                  </a:cubicBezTo>
                  <a:lnTo>
                    <a:pt x="855231" y="534257"/>
                  </a:lnTo>
                  <a:lnTo>
                    <a:pt x="855231" y="717062"/>
                  </a:lnTo>
                  <a:lnTo>
                    <a:pt x="855231" y="899853"/>
                  </a:lnTo>
                  <a:lnTo>
                    <a:pt x="967909" y="900585"/>
                  </a:lnTo>
                  <a:lnTo>
                    <a:pt x="1080586" y="901316"/>
                  </a:lnTo>
                  <a:lnTo>
                    <a:pt x="1080586" y="937556"/>
                  </a:lnTo>
                  <a:lnTo>
                    <a:pt x="1080586" y="973810"/>
                  </a:lnTo>
                  <a:lnTo>
                    <a:pt x="926618" y="973810"/>
                  </a:lnTo>
                  <a:lnTo>
                    <a:pt x="772648" y="973810"/>
                  </a:lnTo>
                  <a:lnTo>
                    <a:pt x="772648" y="751940"/>
                  </a:lnTo>
                  <a:lnTo>
                    <a:pt x="772648" y="530083"/>
                  </a:lnTo>
                  <a:lnTo>
                    <a:pt x="568290" y="530083"/>
                  </a:lnTo>
                  <a:lnTo>
                    <a:pt x="363930" y="530083"/>
                  </a:lnTo>
                  <a:lnTo>
                    <a:pt x="363930" y="714266"/>
                  </a:lnTo>
                  <a:lnTo>
                    <a:pt x="363930" y="898462"/>
                  </a:lnTo>
                  <a:lnTo>
                    <a:pt x="468909" y="898462"/>
                  </a:lnTo>
                  <a:lnTo>
                    <a:pt x="573888" y="898462"/>
                  </a:lnTo>
                  <a:lnTo>
                    <a:pt x="573888" y="782644"/>
                  </a:lnTo>
                  <a:lnTo>
                    <a:pt x="573888" y="666826"/>
                  </a:lnTo>
                  <a:lnTo>
                    <a:pt x="616036" y="666826"/>
                  </a:lnTo>
                  <a:lnTo>
                    <a:pt x="658181" y="666826"/>
                  </a:lnTo>
                  <a:lnTo>
                    <a:pt x="657327" y="794504"/>
                  </a:lnTo>
                  <a:cubicBezTo>
                    <a:pt x="656492" y="919171"/>
                    <a:pt x="656330" y="922441"/>
                    <a:pt x="650429" y="933340"/>
                  </a:cubicBezTo>
                  <a:cubicBezTo>
                    <a:pt x="643360" y="946405"/>
                    <a:pt x="632394" y="957146"/>
                    <a:pt x="618680" y="964417"/>
                  </a:cubicBezTo>
                  <a:cubicBezTo>
                    <a:pt x="609499" y="969293"/>
                    <a:pt x="600145" y="969623"/>
                    <a:pt x="470309" y="969623"/>
                  </a:cubicBezTo>
                  <a:cubicBezTo>
                    <a:pt x="317585" y="969623"/>
                    <a:pt x="318949" y="969766"/>
                    <a:pt x="300919" y="952299"/>
                  </a:cubicBezTo>
                  <a:cubicBezTo>
                    <a:pt x="280355" y="932393"/>
                    <a:pt x="281437" y="944411"/>
                    <a:pt x="280539" y="726126"/>
                  </a:cubicBezTo>
                  <a:lnTo>
                    <a:pt x="279732" y="530083"/>
                  </a:lnTo>
                  <a:lnTo>
                    <a:pt x="223849" y="530083"/>
                  </a:lnTo>
                  <a:lnTo>
                    <a:pt x="167968" y="530083"/>
                  </a:lnTo>
                  <a:lnTo>
                    <a:pt x="167968" y="751940"/>
                  </a:lnTo>
                  <a:lnTo>
                    <a:pt x="167968" y="973810"/>
                  </a:lnTo>
                  <a:lnTo>
                    <a:pt x="83985" y="973810"/>
                  </a:lnTo>
                  <a:lnTo>
                    <a:pt x="1" y="973810"/>
                  </a:lnTo>
                  <a:close/>
                  <a:moveTo>
                    <a:pt x="137272" y="509102"/>
                  </a:moveTo>
                  <a:cubicBezTo>
                    <a:pt x="155893" y="499494"/>
                    <a:pt x="148087" y="465893"/>
                    <a:pt x="127237" y="465893"/>
                  </a:cubicBezTo>
                  <a:cubicBezTo>
                    <a:pt x="103123" y="465893"/>
                    <a:pt x="92360" y="490990"/>
                    <a:pt x="109250" y="507826"/>
                  </a:cubicBezTo>
                  <a:cubicBezTo>
                    <a:pt x="115862" y="514409"/>
                    <a:pt x="126058" y="514882"/>
                    <a:pt x="137272" y="509088"/>
                  </a:cubicBezTo>
                  <a:close/>
                  <a:moveTo>
                    <a:pt x="2174127" y="958437"/>
                  </a:moveTo>
                  <a:cubicBezTo>
                    <a:pt x="2167165" y="936423"/>
                    <a:pt x="2171897" y="933154"/>
                    <a:pt x="2179738" y="954565"/>
                  </a:cubicBezTo>
                  <a:cubicBezTo>
                    <a:pt x="2187506" y="975775"/>
                    <a:pt x="2187204" y="973810"/>
                    <a:pt x="2182687" y="973810"/>
                  </a:cubicBezTo>
                  <a:cubicBezTo>
                    <a:pt x="2180658" y="973810"/>
                    <a:pt x="2176803" y="966898"/>
                    <a:pt x="2174127" y="958437"/>
                  </a:cubicBezTo>
                  <a:close/>
                  <a:moveTo>
                    <a:pt x="1125383" y="892884"/>
                  </a:moveTo>
                  <a:lnTo>
                    <a:pt x="1125383" y="814739"/>
                  </a:lnTo>
                  <a:lnTo>
                    <a:pt x="1158413" y="814739"/>
                  </a:lnTo>
                  <a:cubicBezTo>
                    <a:pt x="1180380" y="814739"/>
                    <a:pt x="1192579" y="815858"/>
                    <a:pt x="1194808" y="818081"/>
                  </a:cubicBezTo>
                  <a:cubicBezTo>
                    <a:pt x="1197139" y="820404"/>
                    <a:pt x="1198160" y="834932"/>
                    <a:pt x="1198160" y="865435"/>
                  </a:cubicBezTo>
                  <a:cubicBezTo>
                    <a:pt x="1198160" y="916862"/>
                    <a:pt x="1199182" y="915199"/>
                    <a:pt x="1167562" y="915199"/>
                  </a:cubicBezTo>
                  <a:lnTo>
                    <a:pt x="1147782" y="915199"/>
                  </a:lnTo>
                  <a:lnTo>
                    <a:pt x="1147782" y="943106"/>
                  </a:lnTo>
                  <a:lnTo>
                    <a:pt x="1147782" y="971014"/>
                  </a:lnTo>
                  <a:lnTo>
                    <a:pt x="1136575" y="971014"/>
                  </a:lnTo>
                  <a:lnTo>
                    <a:pt x="1125383" y="971014"/>
                  </a:lnTo>
                  <a:close/>
                  <a:moveTo>
                    <a:pt x="1175776" y="864976"/>
                  </a:moveTo>
                  <a:lnTo>
                    <a:pt x="1175776" y="837068"/>
                  </a:lnTo>
                  <a:lnTo>
                    <a:pt x="1161779" y="837068"/>
                  </a:lnTo>
                  <a:lnTo>
                    <a:pt x="1147782" y="837068"/>
                  </a:lnTo>
                  <a:lnTo>
                    <a:pt x="1147782" y="864976"/>
                  </a:lnTo>
                  <a:lnTo>
                    <a:pt x="1147782" y="892884"/>
                  </a:lnTo>
                  <a:lnTo>
                    <a:pt x="1161779" y="892884"/>
                  </a:lnTo>
                  <a:lnTo>
                    <a:pt x="1175776" y="892884"/>
                  </a:lnTo>
                  <a:close/>
                  <a:moveTo>
                    <a:pt x="1881235" y="968332"/>
                  </a:moveTo>
                  <a:cubicBezTo>
                    <a:pt x="1881235" y="962538"/>
                    <a:pt x="1892988" y="934745"/>
                    <a:pt x="1895434" y="934745"/>
                  </a:cubicBezTo>
                  <a:cubicBezTo>
                    <a:pt x="1899246" y="934745"/>
                    <a:pt x="1898685" y="938101"/>
                    <a:pt x="1892039" y="955425"/>
                  </a:cubicBezTo>
                  <a:cubicBezTo>
                    <a:pt x="1886730" y="969264"/>
                    <a:pt x="1881235" y="975832"/>
                    <a:pt x="1881235" y="968332"/>
                  </a:cubicBezTo>
                  <a:close/>
                  <a:moveTo>
                    <a:pt x="2192656" y="952069"/>
                  </a:moveTo>
                  <a:cubicBezTo>
                    <a:pt x="2185693" y="934172"/>
                    <a:pt x="2185262" y="931949"/>
                    <a:pt x="2188801" y="931949"/>
                  </a:cubicBezTo>
                  <a:cubicBezTo>
                    <a:pt x="2191476" y="931949"/>
                    <a:pt x="2203172" y="958365"/>
                    <a:pt x="2203172" y="964417"/>
                  </a:cubicBezTo>
                  <a:cubicBezTo>
                    <a:pt x="2203172" y="972749"/>
                    <a:pt x="2198626" y="967414"/>
                    <a:pt x="2192656" y="952069"/>
                  </a:cubicBezTo>
                  <a:close/>
                  <a:moveTo>
                    <a:pt x="1863483" y="963370"/>
                  </a:moveTo>
                  <a:cubicBezTo>
                    <a:pt x="1860879" y="959168"/>
                    <a:pt x="1873309" y="929167"/>
                    <a:pt x="1877667" y="929167"/>
                  </a:cubicBezTo>
                  <a:cubicBezTo>
                    <a:pt x="1881307" y="929152"/>
                    <a:pt x="1880847" y="930873"/>
                    <a:pt x="1870791" y="954120"/>
                  </a:cubicBezTo>
                  <a:cubicBezTo>
                    <a:pt x="1867684" y="961305"/>
                    <a:pt x="1864620" y="965191"/>
                    <a:pt x="1863483" y="963370"/>
                  </a:cubicBezTo>
                  <a:close/>
                  <a:moveTo>
                    <a:pt x="1447320" y="507754"/>
                  </a:moveTo>
                  <a:lnTo>
                    <a:pt x="1447320" y="52856"/>
                  </a:lnTo>
                  <a:lnTo>
                    <a:pt x="1461317" y="52856"/>
                  </a:lnTo>
                  <a:lnTo>
                    <a:pt x="1475315" y="52856"/>
                  </a:lnTo>
                  <a:lnTo>
                    <a:pt x="1475315" y="507754"/>
                  </a:lnTo>
                  <a:lnTo>
                    <a:pt x="1475315" y="962653"/>
                  </a:lnTo>
                  <a:lnTo>
                    <a:pt x="1461317" y="962653"/>
                  </a:lnTo>
                  <a:lnTo>
                    <a:pt x="1447320" y="962653"/>
                  </a:lnTo>
                  <a:close/>
                  <a:moveTo>
                    <a:pt x="2210580" y="944110"/>
                  </a:moveTo>
                  <a:cubicBezTo>
                    <a:pt x="2205718" y="934215"/>
                    <a:pt x="2203819" y="927388"/>
                    <a:pt x="2205488" y="925725"/>
                  </a:cubicBezTo>
                  <a:cubicBezTo>
                    <a:pt x="2207142" y="924075"/>
                    <a:pt x="2210854" y="929009"/>
                    <a:pt x="2215443" y="939019"/>
                  </a:cubicBezTo>
                  <a:cubicBezTo>
                    <a:pt x="2223168" y="955841"/>
                    <a:pt x="2224161" y="959857"/>
                    <a:pt x="2220550" y="959857"/>
                  </a:cubicBezTo>
                  <a:cubicBezTo>
                    <a:pt x="2219327" y="959857"/>
                    <a:pt x="2214853" y="952772"/>
                    <a:pt x="2210580" y="944110"/>
                  </a:cubicBezTo>
                  <a:close/>
                  <a:moveTo>
                    <a:pt x="1850435" y="937527"/>
                  </a:moveTo>
                  <a:cubicBezTo>
                    <a:pt x="1855096" y="928320"/>
                    <a:pt x="1860160" y="920792"/>
                    <a:pt x="1861670" y="920792"/>
                  </a:cubicBezTo>
                  <a:cubicBezTo>
                    <a:pt x="1865555" y="920792"/>
                    <a:pt x="1865339" y="921623"/>
                    <a:pt x="1856851" y="938861"/>
                  </a:cubicBezTo>
                  <a:cubicBezTo>
                    <a:pt x="1852679" y="947337"/>
                    <a:pt x="1847630" y="954278"/>
                    <a:pt x="1845616" y="954278"/>
                  </a:cubicBezTo>
                  <a:cubicBezTo>
                    <a:pt x="1843142" y="954278"/>
                    <a:pt x="1844695" y="948857"/>
                    <a:pt x="1850435" y="937527"/>
                  </a:cubicBezTo>
                  <a:close/>
                  <a:moveTo>
                    <a:pt x="2234619" y="947968"/>
                  </a:moveTo>
                  <a:cubicBezTo>
                    <a:pt x="2233094" y="946060"/>
                    <a:pt x="2229066" y="939019"/>
                    <a:pt x="2225671" y="932307"/>
                  </a:cubicBezTo>
                  <a:cubicBezTo>
                    <a:pt x="2216234" y="913621"/>
                    <a:pt x="2222938" y="913291"/>
                    <a:pt x="2233281" y="931920"/>
                  </a:cubicBezTo>
                  <a:cubicBezTo>
                    <a:pt x="2238287" y="940955"/>
                    <a:pt x="2241265" y="949043"/>
                    <a:pt x="2239899" y="949889"/>
                  </a:cubicBezTo>
                  <a:cubicBezTo>
                    <a:pt x="2238517" y="950736"/>
                    <a:pt x="2236144" y="949875"/>
                    <a:pt x="2234619" y="947968"/>
                  </a:cubicBezTo>
                  <a:close/>
                  <a:moveTo>
                    <a:pt x="1825246" y="943106"/>
                  </a:moveTo>
                  <a:cubicBezTo>
                    <a:pt x="1825246" y="937456"/>
                    <a:pt x="1840754" y="912488"/>
                    <a:pt x="1844307" y="912459"/>
                  </a:cubicBezTo>
                  <a:cubicBezTo>
                    <a:pt x="1846724" y="912431"/>
                    <a:pt x="1844926" y="918095"/>
                    <a:pt x="1839013" y="929152"/>
                  </a:cubicBezTo>
                  <a:cubicBezTo>
                    <a:pt x="1830813" y="944497"/>
                    <a:pt x="1825246" y="950133"/>
                    <a:pt x="1825246" y="943106"/>
                  </a:cubicBezTo>
                  <a:close/>
                  <a:moveTo>
                    <a:pt x="2245235" y="925667"/>
                  </a:moveTo>
                  <a:cubicBezTo>
                    <a:pt x="2236244" y="910036"/>
                    <a:pt x="2235252" y="906838"/>
                    <a:pt x="2239352" y="906838"/>
                  </a:cubicBezTo>
                  <a:cubicBezTo>
                    <a:pt x="2241769" y="906838"/>
                    <a:pt x="2259161" y="934688"/>
                    <a:pt x="2259161" y="938560"/>
                  </a:cubicBezTo>
                  <a:cubicBezTo>
                    <a:pt x="2259161" y="944440"/>
                    <a:pt x="2252486" y="938259"/>
                    <a:pt x="2245235" y="925667"/>
                  </a:cubicBezTo>
                  <a:close/>
                  <a:moveTo>
                    <a:pt x="1811781" y="924033"/>
                  </a:moveTo>
                  <a:cubicBezTo>
                    <a:pt x="1823505" y="904615"/>
                    <a:pt x="1827058" y="900198"/>
                    <a:pt x="1828756" y="902937"/>
                  </a:cubicBezTo>
                  <a:cubicBezTo>
                    <a:pt x="1831202" y="906895"/>
                    <a:pt x="1814313" y="934745"/>
                    <a:pt x="1809450" y="934745"/>
                  </a:cubicBezTo>
                  <a:cubicBezTo>
                    <a:pt x="1806228" y="934745"/>
                    <a:pt x="1806732" y="932422"/>
                    <a:pt x="1811781" y="924033"/>
                  </a:cubicBezTo>
                  <a:close/>
                  <a:moveTo>
                    <a:pt x="2261232" y="915199"/>
                  </a:moveTo>
                  <a:cubicBezTo>
                    <a:pt x="2254198" y="903984"/>
                    <a:pt x="2252026" y="898462"/>
                    <a:pt x="2254658" y="898462"/>
                  </a:cubicBezTo>
                  <a:cubicBezTo>
                    <a:pt x="2258701" y="898462"/>
                    <a:pt x="2275949" y="922957"/>
                    <a:pt x="2275949" y="928708"/>
                  </a:cubicBezTo>
                  <a:cubicBezTo>
                    <a:pt x="2275949" y="935548"/>
                    <a:pt x="2271346" y="931332"/>
                    <a:pt x="2261232" y="915199"/>
                  </a:cubicBezTo>
                  <a:close/>
                  <a:moveTo>
                    <a:pt x="1799021" y="908229"/>
                  </a:moveTo>
                  <a:cubicBezTo>
                    <a:pt x="1808084" y="894619"/>
                    <a:pt x="1814039" y="889255"/>
                    <a:pt x="1814039" y="894719"/>
                  </a:cubicBezTo>
                  <a:cubicBezTo>
                    <a:pt x="1814039" y="899452"/>
                    <a:pt x="1796216" y="923574"/>
                    <a:pt x="1792734" y="923574"/>
                  </a:cubicBezTo>
                  <a:cubicBezTo>
                    <a:pt x="1790102" y="923574"/>
                    <a:pt x="1792216" y="918440"/>
                    <a:pt x="1799021" y="908229"/>
                  </a:cubicBezTo>
                  <a:close/>
                  <a:moveTo>
                    <a:pt x="2278049" y="905532"/>
                  </a:moveTo>
                  <a:cubicBezTo>
                    <a:pt x="2267030" y="889815"/>
                    <a:pt x="2265937" y="887291"/>
                    <a:pt x="2270123" y="887291"/>
                  </a:cubicBezTo>
                  <a:cubicBezTo>
                    <a:pt x="2274554" y="887291"/>
                    <a:pt x="2293658" y="915414"/>
                    <a:pt x="2291025" y="918038"/>
                  </a:cubicBezTo>
                  <a:cubicBezTo>
                    <a:pt x="2289587" y="919472"/>
                    <a:pt x="2284134" y="914223"/>
                    <a:pt x="2278049" y="905532"/>
                  </a:cubicBezTo>
                  <a:close/>
                  <a:moveTo>
                    <a:pt x="1774019" y="908731"/>
                  </a:moveTo>
                  <a:cubicBezTo>
                    <a:pt x="1783297" y="893500"/>
                    <a:pt x="1795842" y="879202"/>
                    <a:pt x="1798028" y="881382"/>
                  </a:cubicBezTo>
                  <a:cubicBezTo>
                    <a:pt x="1801164" y="884494"/>
                    <a:pt x="1780909" y="912416"/>
                    <a:pt x="1775515" y="912416"/>
                  </a:cubicBezTo>
                  <a:cubicBezTo>
                    <a:pt x="1773155" y="912416"/>
                    <a:pt x="1772594" y="911054"/>
                    <a:pt x="1774019" y="908731"/>
                  </a:cubicBezTo>
                  <a:close/>
                  <a:moveTo>
                    <a:pt x="2295269" y="894963"/>
                  </a:moveTo>
                  <a:cubicBezTo>
                    <a:pt x="2290234" y="888452"/>
                    <a:pt x="2284926" y="881540"/>
                    <a:pt x="2283487" y="879618"/>
                  </a:cubicBezTo>
                  <a:cubicBezTo>
                    <a:pt x="2281703" y="877238"/>
                    <a:pt x="2282120" y="876133"/>
                    <a:pt x="2284839" y="876133"/>
                  </a:cubicBezTo>
                  <a:cubicBezTo>
                    <a:pt x="2288436" y="876133"/>
                    <a:pt x="2309539" y="900814"/>
                    <a:pt x="2309539" y="905045"/>
                  </a:cubicBezTo>
                  <a:cubicBezTo>
                    <a:pt x="2309539" y="909907"/>
                    <a:pt x="2303497" y="905633"/>
                    <a:pt x="2295269" y="894963"/>
                  </a:cubicBezTo>
                  <a:close/>
                  <a:moveTo>
                    <a:pt x="1758050" y="898821"/>
                  </a:moveTo>
                  <a:cubicBezTo>
                    <a:pt x="1758050" y="894131"/>
                    <a:pt x="1780981" y="867758"/>
                    <a:pt x="1783628" y="869393"/>
                  </a:cubicBezTo>
                  <a:cubicBezTo>
                    <a:pt x="1785211" y="870368"/>
                    <a:pt x="1785297" y="872390"/>
                    <a:pt x="1783858" y="874283"/>
                  </a:cubicBezTo>
                  <a:cubicBezTo>
                    <a:pt x="1764653" y="899509"/>
                    <a:pt x="1758050" y="905791"/>
                    <a:pt x="1758050" y="898821"/>
                  </a:cubicBezTo>
                  <a:close/>
                  <a:moveTo>
                    <a:pt x="2309597" y="881784"/>
                  </a:moveTo>
                  <a:cubicBezTo>
                    <a:pt x="2303181" y="874140"/>
                    <a:pt x="2298721" y="866625"/>
                    <a:pt x="2299671" y="865091"/>
                  </a:cubicBezTo>
                  <a:cubicBezTo>
                    <a:pt x="2301181" y="862653"/>
                    <a:pt x="2305814" y="867156"/>
                    <a:pt x="2322889" y="887721"/>
                  </a:cubicBezTo>
                  <a:cubicBezTo>
                    <a:pt x="2325205" y="890503"/>
                    <a:pt x="2325637" y="892984"/>
                    <a:pt x="2323983" y="894002"/>
                  </a:cubicBezTo>
                  <a:cubicBezTo>
                    <a:pt x="2322487" y="894920"/>
                    <a:pt x="2316013" y="889427"/>
                    <a:pt x="2309597" y="881784"/>
                  </a:cubicBezTo>
                  <a:close/>
                  <a:moveTo>
                    <a:pt x="1741723" y="884810"/>
                  </a:moveTo>
                  <a:cubicBezTo>
                    <a:pt x="1744096" y="878471"/>
                    <a:pt x="1767315" y="856343"/>
                    <a:pt x="1769387" y="858436"/>
                  </a:cubicBezTo>
                  <a:cubicBezTo>
                    <a:pt x="1771904" y="860960"/>
                    <a:pt x="1748441" y="887291"/>
                    <a:pt x="1743665" y="887291"/>
                  </a:cubicBezTo>
                  <a:cubicBezTo>
                    <a:pt x="1742082" y="887291"/>
                    <a:pt x="1741205" y="886172"/>
                    <a:pt x="1741723" y="884810"/>
                  </a:cubicBezTo>
                  <a:close/>
                  <a:moveTo>
                    <a:pt x="2323781" y="868762"/>
                  </a:moveTo>
                  <a:cubicBezTo>
                    <a:pt x="2312431" y="855913"/>
                    <a:pt x="2309985" y="851022"/>
                    <a:pt x="2314905" y="851022"/>
                  </a:cubicBezTo>
                  <a:cubicBezTo>
                    <a:pt x="2317984" y="851022"/>
                    <a:pt x="2340339" y="875889"/>
                    <a:pt x="2340339" y="879317"/>
                  </a:cubicBezTo>
                  <a:cubicBezTo>
                    <a:pt x="2340339" y="884681"/>
                    <a:pt x="2334614" y="881024"/>
                    <a:pt x="2323781" y="868762"/>
                  </a:cubicBezTo>
                  <a:close/>
                  <a:moveTo>
                    <a:pt x="1729135" y="871315"/>
                  </a:moveTo>
                  <a:cubicBezTo>
                    <a:pt x="1727064" y="867973"/>
                    <a:pt x="1751634" y="843694"/>
                    <a:pt x="1754368" y="846404"/>
                  </a:cubicBezTo>
                  <a:cubicBezTo>
                    <a:pt x="1755475" y="847509"/>
                    <a:pt x="1750628" y="854163"/>
                    <a:pt x="1743579" y="861190"/>
                  </a:cubicBezTo>
                  <a:cubicBezTo>
                    <a:pt x="1736529" y="868203"/>
                    <a:pt x="1730042" y="872763"/>
                    <a:pt x="1729135" y="871315"/>
                  </a:cubicBezTo>
                  <a:close/>
                  <a:moveTo>
                    <a:pt x="2336671" y="854335"/>
                  </a:moveTo>
                  <a:cubicBezTo>
                    <a:pt x="2329377" y="846964"/>
                    <a:pt x="2324227" y="840109"/>
                    <a:pt x="2325220" y="839119"/>
                  </a:cubicBezTo>
                  <a:cubicBezTo>
                    <a:pt x="2327723" y="836624"/>
                    <a:pt x="2354336" y="859383"/>
                    <a:pt x="2354336" y="864015"/>
                  </a:cubicBezTo>
                  <a:cubicBezTo>
                    <a:pt x="2354336" y="870397"/>
                    <a:pt x="2350409" y="868246"/>
                    <a:pt x="2336671" y="854335"/>
                  </a:cubicBezTo>
                  <a:close/>
                  <a:moveTo>
                    <a:pt x="1714879" y="856945"/>
                  </a:moveTo>
                  <a:cubicBezTo>
                    <a:pt x="1713167" y="854191"/>
                    <a:pt x="1736645" y="831475"/>
                    <a:pt x="1741191" y="831475"/>
                  </a:cubicBezTo>
                  <a:cubicBezTo>
                    <a:pt x="1747045" y="831475"/>
                    <a:pt x="1743679" y="836509"/>
                    <a:pt x="1730243" y="847810"/>
                  </a:cubicBezTo>
                  <a:cubicBezTo>
                    <a:pt x="1722633" y="854191"/>
                    <a:pt x="1715728" y="858307"/>
                    <a:pt x="1714879" y="856945"/>
                  </a:cubicBezTo>
                  <a:close/>
                  <a:moveTo>
                    <a:pt x="2349258" y="838990"/>
                  </a:moveTo>
                  <a:cubicBezTo>
                    <a:pt x="2342742" y="832364"/>
                    <a:pt x="2338225" y="826155"/>
                    <a:pt x="2339217" y="825165"/>
                  </a:cubicBezTo>
                  <a:cubicBezTo>
                    <a:pt x="2341145" y="823244"/>
                    <a:pt x="2368334" y="845429"/>
                    <a:pt x="2368334" y="848928"/>
                  </a:cubicBezTo>
                  <a:cubicBezTo>
                    <a:pt x="2368334" y="854263"/>
                    <a:pt x="2360048" y="849947"/>
                    <a:pt x="2349258" y="838990"/>
                  </a:cubicBezTo>
                  <a:close/>
                  <a:moveTo>
                    <a:pt x="1700724" y="842733"/>
                  </a:moveTo>
                  <a:cubicBezTo>
                    <a:pt x="1699760" y="841184"/>
                    <a:pt x="1703644" y="835835"/>
                    <a:pt x="1709355" y="830816"/>
                  </a:cubicBezTo>
                  <a:cubicBezTo>
                    <a:pt x="1724561" y="817464"/>
                    <a:pt x="1729509" y="814381"/>
                    <a:pt x="1731250" y="817177"/>
                  </a:cubicBezTo>
                  <a:cubicBezTo>
                    <a:pt x="1732099" y="818568"/>
                    <a:pt x="1725970" y="825509"/>
                    <a:pt x="1717627" y="832608"/>
                  </a:cubicBezTo>
                  <a:cubicBezTo>
                    <a:pt x="1709168" y="839822"/>
                    <a:pt x="1701687" y="844296"/>
                    <a:pt x="1700724" y="842733"/>
                  </a:cubicBezTo>
                  <a:close/>
                  <a:moveTo>
                    <a:pt x="2019798" y="828951"/>
                  </a:moveTo>
                  <a:lnTo>
                    <a:pt x="1989012" y="818482"/>
                  </a:lnTo>
                  <a:lnTo>
                    <a:pt x="1988149" y="808486"/>
                  </a:lnTo>
                  <a:lnTo>
                    <a:pt x="1987301" y="798491"/>
                  </a:lnTo>
                  <a:lnTo>
                    <a:pt x="2020344" y="790861"/>
                  </a:lnTo>
                  <a:cubicBezTo>
                    <a:pt x="2038528" y="786674"/>
                    <a:pt x="2054381" y="781855"/>
                    <a:pt x="2055575" y="780149"/>
                  </a:cubicBezTo>
                  <a:cubicBezTo>
                    <a:pt x="2056769" y="778456"/>
                    <a:pt x="2056956" y="765134"/>
                    <a:pt x="2055992" y="750549"/>
                  </a:cubicBezTo>
                  <a:cubicBezTo>
                    <a:pt x="2054654" y="730328"/>
                    <a:pt x="2053014" y="722770"/>
                    <a:pt x="2049116" y="718726"/>
                  </a:cubicBezTo>
                  <a:cubicBezTo>
                    <a:pt x="2044081" y="713506"/>
                    <a:pt x="2043750" y="713520"/>
                    <a:pt x="2030242" y="719314"/>
                  </a:cubicBezTo>
                  <a:cubicBezTo>
                    <a:pt x="2011023" y="727546"/>
                    <a:pt x="1993659" y="731045"/>
                    <a:pt x="1986135" y="728191"/>
                  </a:cubicBezTo>
                  <a:cubicBezTo>
                    <a:pt x="1982654" y="726872"/>
                    <a:pt x="1971663" y="718195"/>
                    <a:pt x="1961708" y="708917"/>
                  </a:cubicBezTo>
                  <a:cubicBezTo>
                    <a:pt x="1943899" y="692310"/>
                    <a:pt x="1943525" y="692123"/>
                    <a:pt x="1938605" y="697530"/>
                  </a:cubicBezTo>
                  <a:cubicBezTo>
                    <a:pt x="1933843" y="702778"/>
                    <a:pt x="1933843" y="703754"/>
                    <a:pt x="1938490" y="719113"/>
                  </a:cubicBezTo>
                  <a:cubicBezTo>
                    <a:pt x="1941151" y="727962"/>
                    <a:pt x="1943956" y="738344"/>
                    <a:pt x="1944705" y="742174"/>
                  </a:cubicBezTo>
                  <a:cubicBezTo>
                    <a:pt x="1945467" y="746017"/>
                    <a:pt x="1949222" y="755166"/>
                    <a:pt x="1953077" y="762509"/>
                  </a:cubicBezTo>
                  <a:cubicBezTo>
                    <a:pt x="1962111" y="779733"/>
                    <a:pt x="1960255" y="795192"/>
                    <a:pt x="1947582" y="808458"/>
                  </a:cubicBezTo>
                  <a:cubicBezTo>
                    <a:pt x="1937411" y="819113"/>
                    <a:pt x="1929369" y="819888"/>
                    <a:pt x="1899433" y="813090"/>
                  </a:cubicBezTo>
                  <a:cubicBezTo>
                    <a:pt x="1855499" y="803109"/>
                    <a:pt x="1842365" y="796999"/>
                    <a:pt x="1806645" y="769938"/>
                  </a:cubicBezTo>
                  <a:cubicBezTo>
                    <a:pt x="1793583" y="760043"/>
                    <a:pt x="1788591" y="760387"/>
                    <a:pt x="1774565" y="772146"/>
                  </a:cubicBezTo>
                  <a:lnTo>
                    <a:pt x="1765905" y="779417"/>
                  </a:lnTo>
                  <a:lnTo>
                    <a:pt x="1772105" y="784078"/>
                  </a:lnTo>
                  <a:cubicBezTo>
                    <a:pt x="1777370" y="788036"/>
                    <a:pt x="1777831" y="789671"/>
                    <a:pt x="1775083" y="794762"/>
                  </a:cubicBezTo>
                  <a:cubicBezTo>
                    <a:pt x="1772983" y="798677"/>
                    <a:pt x="1769171" y="800785"/>
                    <a:pt x="1764193" y="800785"/>
                  </a:cubicBezTo>
                  <a:cubicBezTo>
                    <a:pt x="1758007" y="800785"/>
                    <a:pt x="1755217" y="798376"/>
                    <a:pt x="1749635" y="788180"/>
                  </a:cubicBezTo>
                  <a:cubicBezTo>
                    <a:pt x="1742744" y="775588"/>
                    <a:pt x="1742744" y="775574"/>
                    <a:pt x="1747765" y="762366"/>
                  </a:cubicBezTo>
                  <a:cubicBezTo>
                    <a:pt x="1757993" y="735505"/>
                    <a:pt x="1760626" y="720045"/>
                    <a:pt x="1756367" y="711914"/>
                  </a:cubicBezTo>
                  <a:cubicBezTo>
                    <a:pt x="1754238" y="707827"/>
                    <a:pt x="1752483" y="700398"/>
                    <a:pt x="1752469" y="695393"/>
                  </a:cubicBezTo>
                  <a:cubicBezTo>
                    <a:pt x="1752440" y="680306"/>
                    <a:pt x="1746154" y="663671"/>
                    <a:pt x="1741263" y="665793"/>
                  </a:cubicBezTo>
                  <a:cubicBezTo>
                    <a:pt x="1721943" y="674168"/>
                    <a:pt x="1711988" y="665750"/>
                    <a:pt x="1715037" y="643607"/>
                  </a:cubicBezTo>
                  <a:cubicBezTo>
                    <a:pt x="1716016" y="636451"/>
                    <a:pt x="1718533" y="629180"/>
                    <a:pt x="1720648" y="627445"/>
                  </a:cubicBezTo>
                  <a:cubicBezTo>
                    <a:pt x="1722748" y="625710"/>
                    <a:pt x="1724460" y="623444"/>
                    <a:pt x="1724460" y="622440"/>
                  </a:cubicBezTo>
                  <a:cubicBezTo>
                    <a:pt x="1724460" y="618640"/>
                    <a:pt x="1708607" y="611641"/>
                    <a:pt x="1695818" y="609805"/>
                  </a:cubicBezTo>
                  <a:cubicBezTo>
                    <a:pt x="1686439" y="608443"/>
                    <a:pt x="1678455" y="604657"/>
                    <a:pt x="1668514" y="596827"/>
                  </a:cubicBezTo>
                  <a:cubicBezTo>
                    <a:pt x="1660789" y="590746"/>
                    <a:pt x="1654474" y="584580"/>
                    <a:pt x="1654474" y="583131"/>
                  </a:cubicBezTo>
                  <a:cubicBezTo>
                    <a:pt x="1654474" y="581682"/>
                    <a:pt x="1658070" y="576376"/>
                    <a:pt x="1662472" y="571343"/>
                  </a:cubicBezTo>
                  <a:cubicBezTo>
                    <a:pt x="1681059" y="550018"/>
                    <a:pt x="1685389" y="539649"/>
                    <a:pt x="1689488" y="506722"/>
                  </a:cubicBezTo>
                  <a:cubicBezTo>
                    <a:pt x="1693574" y="473809"/>
                    <a:pt x="1696825" y="462049"/>
                    <a:pt x="1703975" y="454162"/>
                  </a:cubicBezTo>
                  <a:cubicBezTo>
                    <a:pt x="1707399" y="450404"/>
                    <a:pt x="1707701" y="447651"/>
                    <a:pt x="1705399" y="441097"/>
                  </a:cubicBezTo>
                  <a:cubicBezTo>
                    <a:pt x="1703802" y="436522"/>
                    <a:pt x="1703112" y="430413"/>
                    <a:pt x="1703874" y="427516"/>
                  </a:cubicBezTo>
                  <a:cubicBezTo>
                    <a:pt x="1704637" y="424619"/>
                    <a:pt x="1703284" y="420604"/>
                    <a:pt x="1700868" y="418610"/>
                  </a:cubicBezTo>
                  <a:cubicBezTo>
                    <a:pt x="1689589" y="409274"/>
                    <a:pt x="1698293" y="391491"/>
                    <a:pt x="1728905" y="361275"/>
                  </a:cubicBezTo>
                  <a:cubicBezTo>
                    <a:pt x="1736731" y="353559"/>
                    <a:pt x="1743665" y="345887"/>
                    <a:pt x="1744298" y="344238"/>
                  </a:cubicBezTo>
                  <a:cubicBezTo>
                    <a:pt x="1744945" y="342588"/>
                    <a:pt x="1753835" y="333467"/>
                    <a:pt x="1764078" y="323959"/>
                  </a:cubicBezTo>
                  <a:cubicBezTo>
                    <a:pt x="1781168" y="308112"/>
                    <a:pt x="1784607" y="306205"/>
                    <a:pt x="1805768" y="300870"/>
                  </a:cubicBezTo>
                  <a:cubicBezTo>
                    <a:pt x="1825750" y="295836"/>
                    <a:pt x="1832036" y="295406"/>
                    <a:pt x="1852938" y="297686"/>
                  </a:cubicBezTo>
                  <a:lnTo>
                    <a:pt x="1877034" y="300325"/>
                  </a:lnTo>
                  <a:lnTo>
                    <a:pt x="1885234" y="292438"/>
                  </a:lnTo>
                  <a:cubicBezTo>
                    <a:pt x="1889737" y="288092"/>
                    <a:pt x="1896038" y="283732"/>
                    <a:pt x="1899232" y="282743"/>
                  </a:cubicBezTo>
                  <a:cubicBezTo>
                    <a:pt x="1902425" y="281739"/>
                    <a:pt x="1908036" y="278599"/>
                    <a:pt x="1911704" y="275730"/>
                  </a:cubicBezTo>
                  <a:cubicBezTo>
                    <a:pt x="1920047" y="269234"/>
                    <a:pt x="1944906" y="268904"/>
                    <a:pt x="1961018" y="275071"/>
                  </a:cubicBezTo>
                  <a:cubicBezTo>
                    <a:pt x="1967175" y="277437"/>
                    <a:pt x="1975044" y="280033"/>
                    <a:pt x="1978511" y="280850"/>
                  </a:cubicBezTo>
                  <a:cubicBezTo>
                    <a:pt x="1987747" y="283044"/>
                    <a:pt x="2001614" y="300024"/>
                    <a:pt x="2001614" y="309145"/>
                  </a:cubicBezTo>
                  <a:cubicBezTo>
                    <a:pt x="2001614" y="317979"/>
                    <a:pt x="1997111" y="323558"/>
                    <a:pt x="1989962" y="323558"/>
                  </a:cubicBezTo>
                  <a:cubicBezTo>
                    <a:pt x="1986567" y="323558"/>
                    <a:pt x="1983488" y="327960"/>
                    <a:pt x="1980036" y="337755"/>
                  </a:cubicBezTo>
                  <a:cubicBezTo>
                    <a:pt x="1976209" y="348569"/>
                    <a:pt x="1973016" y="352785"/>
                    <a:pt x="1966614" y="355466"/>
                  </a:cubicBezTo>
                  <a:cubicBezTo>
                    <a:pt x="1961996" y="357388"/>
                    <a:pt x="1956515" y="361017"/>
                    <a:pt x="1954444" y="363512"/>
                  </a:cubicBezTo>
                  <a:cubicBezTo>
                    <a:pt x="1951034" y="367613"/>
                    <a:pt x="1949682" y="367642"/>
                    <a:pt x="1940720" y="363913"/>
                  </a:cubicBezTo>
                  <a:cubicBezTo>
                    <a:pt x="1935239" y="361633"/>
                    <a:pt x="1930578" y="360099"/>
                    <a:pt x="1930362" y="360500"/>
                  </a:cubicBezTo>
                  <a:cubicBezTo>
                    <a:pt x="1926708" y="367169"/>
                    <a:pt x="1923227" y="378212"/>
                    <a:pt x="1923227" y="383174"/>
                  </a:cubicBezTo>
                  <a:cubicBezTo>
                    <a:pt x="1923227" y="392997"/>
                    <a:pt x="1936649" y="403566"/>
                    <a:pt x="1951926" y="405732"/>
                  </a:cubicBezTo>
                  <a:cubicBezTo>
                    <a:pt x="1960744" y="406994"/>
                    <a:pt x="1965218" y="408973"/>
                    <a:pt x="1965218" y="411641"/>
                  </a:cubicBezTo>
                  <a:cubicBezTo>
                    <a:pt x="1965218" y="413863"/>
                    <a:pt x="1962586" y="415656"/>
                    <a:pt x="1959320" y="415656"/>
                  </a:cubicBezTo>
                  <a:cubicBezTo>
                    <a:pt x="1955163" y="415656"/>
                    <a:pt x="1953911" y="416918"/>
                    <a:pt x="1955077" y="419944"/>
                  </a:cubicBezTo>
                  <a:cubicBezTo>
                    <a:pt x="1955983" y="422310"/>
                    <a:pt x="1955292" y="427028"/>
                    <a:pt x="1953537" y="430413"/>
                  </a:cubicBezTo>
                  <a:cubicBezTo>
                    <a:pt x="1951782" y="433812"/>
                    <a:pt x="1949452" y="438473"/>
                    <a:pt x="1948344" y="440767"/>
                  </a:cubicBezTo>
                  <a:cubicBezTo>
                    <a:pt x="1946143" y="445385"/>
                    <a:pt x="1939252" y="445457"/>
                    <a:pt x="1907949" y="441212"/>
                  </a:cubicBezTo>
                  <a:cubicBezTo>
                    <a:pt x="1891362" y="438975"/>
                    <a:pt x="1887291" y="437282"/>
                    <a:pt x="1880645" y="429868"/>
                  </a:cubicBezTo>
                  <a:cubicBezTo>
                    <a:pt x="1876344" y="425064"/>
                    <a:pt x="1872834" y="419284"/>
                    <a:pt x="1872834" y="417004"/>
                  </a:cubicBezTo>
                  <a:cubicBezTo>
                    <a:pt x="1872834" y="412573"/>
                    <a:pt x="1870259" y="411884"/>
                    <a:pt x="1863411" y="414509"/>
                  </a:cubicBezTo>
                  <a:cubicBezTo>
                    <a:pt x="1859613" y="415957"/>
                    <a:pt x="1859714" y="417664"/>
                    <a:pt x="1864231" y="429151"/>
                  </a:cubicBezTo>
                  <a:cubicBezTo>
                    <a:pt x="1867051" y="436307"/>
                    <a:pt x="1870834" y="453230"/>
                    <a:pt x="1872632" y="466753"/>
                  </a:cubicBezTo>
                  <a:cubicBezTo>
                    <a:pt x="1874416" y="480277"/>
                    <a:pt x="1877969" y="495693"/>
                    <a:pt x="1880501" y="501000"/>
                  </a:cubicBezTo>
                  <a:cubicBezTo>
                    <a:pt x="1885306" y="511038"/>
                    <a:pt x="1900684" y="521737"/>
                    <a:pt x="1920119" y="528578"/>
                  </a:cubicBezTo>
                  <a:lnTo>
                    <a:pt x="1930952" y="532378"/>
                  </a:lnTo>
                  <a:lnTo>
                    <a:pt x="1932808" y="513505"/>
                  </a:lnTo>
                  <a:cubicBezTo>
                    <a:pt x="1934764" y="493843"/>
                    <a:pt x="1941468" y="477882"/>
                    <a:pt x="1952904" y="465735"/>
                  </a:cubicBezTo>
                  <a:cubicBezTo>
                    <a:pt x="1956601" y="461820"/>
                    <a:pt x="1959623" y="456255"/>
                    <a:pt x="1959623" y="453402"/>
                  </a:cubicBezTo>
                  <a:cubicBezTo>
                    <a:pt x="1959623" y="450534"/>
                    <a:pt x="1961608" y="446002"/>
                    <a:pt x="1964039" y="443320"/>
                  </a:cubicBezTo>
                  <a:cubicBezTo>
                    <a:pt x="1966470" y="440652"/>
                    <a:pt x="1970757" y="429510"/>
                    <a:pt x="1973577" y="418582"/>
                  </a:cubicBezTo>
                  <a:cubicBezTo>
                    <a:pt x="1981992" y="385984"/>
                    <a:pt x="1989487" y="378441"/>
                    <a:pt x="2016633" y="375243"/>
                  </a:cubicBezTo>
                  <a:lnTo>
                    <a:pt x="2033061" y="373307"/>
                  </a:lnTo>
                  <a:lnTo>
                    <a:pt x="2046742" y="387834"/>
                  </a:lnTo>
                  <a:lnTo>
                    <a:pt x="2060408" y="402348"/>
                  </a:lnTo>
                  <a:lnTo>
                    <a:pt x="2064868" y="391721"/>
                  </a:lnTo>
                  <a:cubicBezTo>
                    <a:pt x="2071414" y="376103"/>
                    <a:pt x="2072521" y="365276"/>
                    <a:pt x="2068953" y="352068"/>
                  </a:cubicBezTo>
                  <a:cubicBezTo>
                    <a:pt x="2065904" y="340767"/>
                    <a:pt x="2062466" y="337511"/>
                    <a:pt x="2059186" y="342789"/>
                  </a:cubicBezTo>
                  <a:cubicBezTo>
                    <a:pt x="2056122" y="347722"/>
                    <a:pt x="2029522" y="359841"/>
                    <a:pt x="2021740" y="359841"/>
                  </a:cubicBezTo>
                  <a:cubicBezTo>
                    <a:pt x="2016921" y="359841"/>
                    <a:pt x="2011253" y="357144"/>
                    <a:pt x="2007354" y="353014"/>
                  </a:cubicBezTo>
                  <a:cubicBezTo>
                    <a:pt x="2003815" y="349257"/>
                    <a:pt x="1996982" y="345801"/>
                    <a:pt x="1992163" y="345342"/>
                  </a:cubicBezTo>
                  <a:cubicBezTo>
                    <a:pt x="1979345" y="344094"/>
                    <a:pt x="1981028" y="336938"/>
                    <a:pt x="1995313" y="332019"/>
                  </a:cubicBezTo>
                  <a:cubicBezTo>
                    <a:pt x="2003312" y="329265"/>
                    <a:pt x="2007210" y="326297"/>
                    <a:pt x="2007210" y="322941"/>
                  </a:cubicBezTo>
                  <a:cubicBezTo>
                    <a:pt x="2007210" y="320216"/>
                    <a:pt x="2010030" y="315168"/>
                    <a:pt x="2013468" y="311741"/>
                  </a:cubicBezTo>
                  <a:cubicBezTo>
                    <a:pt x="2016906" y="308299"/>
                    <a:pt x="2019366" y="303351"/>
                    <a:pt x="2018920" y="300727"/>
                  </a:cubicBezTo>
                  <a:cubicBezTo>
                    <a:pt x="2018474" y="298102"/>
                    <a:pt x="2019942" y="292438"/>
                    <a:pt x="2022186" y="288121"/>
                  </a:cubicBezTo>
                  <a:cubicBezTo>
                    <a:pt x="2031508" y="270281"/>
                    <a:pt x="2047461" y="262020"/>
                    <a:pt x="2075197" y="260701"/>
                  </a:cubicBezTo>
                  <a:cubicBezTo>
                    <a:pt x="2083239" y="260314"/>
                    <a:pt x="2090748" y="258105"/>
                    <a:pt x="2093985" y="255194"/>
                  </a:cubicBezTo>
                  <a:cubicBezTo>
                    <a:pt x="2103264" y="246819"/>
                    <a:pt x="2121677" y="246632"/>
                    <a:pt x="2139415" y="254721"/>
                  </a:cubicBezTo>
                  <a:cubicBezTo>
                    <a:pt x="2152462" y="260658"/>
                    <a:pt x="2155599" y="263540"/>
                    <a:pt x="2158432" y="272102"/>
                  </a:cubicBezTo>
                  <a:cubicBezTo>
                    <a:pt x="2160303" y="277738"/>
                    <a:pt x="2161209" y="287906"/>
                    <a:pt x="2160432" y="294703"/>
                  </a:cubicBezTo>
                  <a:cubicBezTo>
                    <a:pt x="2159094" y="306578"/>
                    <a:pt x="2159411" y="307223"/>
                    <a:pt x="2169207" y="312271"/>
                  </a:cubicBezTo>
                  <a:cubicBezTo>
                    <a:pt x="2187074" y="321478"/>
                    <a:pt x="2211573" y="351035"/>
                    <a:pt x="2211573" y="363369"/>
                  </a:cubicBezTo>
                  <a:cubicBezTo>
                    <a:pt x="2211573" y="368876"/>
                    <a:pt x="2227354" y="383116"/>
                    <a:pt x="2230979" y="380879"/>
                  </a:cubicBezTo>
                  <a:cubicBezTo>
                    <a:pt x="2235568" y="378054"/>
                    <a:pt x="2298549" y="384937"/>
                    <a:pt x="2307525" y="389254"/>
                  </a:cubicBezTo>
                  <a:cubicBezTo>
                    <a:pt x="2313424" y="392079"/>
                    <a:pt x="2317394" y="392251"/>
                    <a:pt x="2323896" y="390000"/>
                  </a:cubicBezTo>
                  <a:cubicBezTo>
                    <a:pt x="2349733" y="381022"/>
                    <a:pt x="2373887" y="408285"/>
                    <a:pt x="2362378" y="433468"/>
                  </a:cubicBezTo>
                  <a:cubicBezTo>
                    <a:pt x="2359861" y="438975"/>
                    <a:pt x="2360407" y="444811"/>
                    <a:pt x="2365039" y="462207"/>
                  </a:cubicBezTo>
                  <a:cubicBezTo>
                    <a:pt x="2373728" y="494819"/>
                    <a:pt x="2377613" y="527316"/>
                    <a:pt x="2377670" y="567757"/>
                  </a:cubicBezTo>
                  <a:cubicBezTo>
                    <a:pt x="2377728" y="607339"/>
                    <a:pt x="2374908" y="629424"/>
                    <a:pt x="2363701" y="677280"/>
                  </a:cubicBezTo>
                  <a:cubicBezTo>
                    <a:pt x="2357142" y="705317"/>
                    <a:pt x="2356696" y="710365"/>
                    <a:pt x="2359573" y="724720"/>
                  </a:cubicBezTo>
                  <a:cubicBezTo>
                    <a:pt x="2361342" y="733555"/>
                    <a:pt x="2365413" y="744339"/>
                    <a:pt x="2368607" y="748670"/>
                  </a:cubicBezTo>
                  <a:cubicBezTo>
                    <a:pt x="2371815" y="753015"/>
                    <a:pt x="2373585" y="757404"/>
                    <a:pt x="2372549" y="758436"/>
                  </a:cubicBezTo>
                  <a:cubicBezTo>
                    <a:pt x="2371513" y="759469"/>
                    <a:pt x="2340498" y="760258"/>
                    <a:pt x="2303627" y="760186"/>
                  </a:cubicBezTo>
                  <a:cubicBezTo>
                    <a:pt x="2244142" y="760071"/>
                    <a:pt x="2236820" y="760544"/>
                    <a:pt x="2238546" y="764373"/>
                  </a:cubicBezTo>
                  <a:cubicBezTo>
                    <a:pt x="2239611" y="766740"/>
                    <a:pt x="2240603" y="772462"/>
                    <a:pt x="2240733" y="777065"/>
                  </a:cubicBezTo>
                  <a:cubicBezTo>
                    <a:pt x="2241064" y="788782"/>
                    <a:pt x="2227225" y="795336"/>
                    <a:pt x="2206639" y="793213"/>
                  </a:cubicBezTo>
                  <a:cubicBezTo>
                    <a:pt x="2193879" y="791894"/>
                    <a:pt x="2191663" y="790761"/>
                    <a:pt x="2190153" y="784781"/>
                  </a:cubicBezTo>
                  <a:cubicBezTo>
                    <a:pt x="2189203" y="780966"/>
                    <a:pt x="2189793" y="773380"/>
                    <a:pt x="2191476" y="767901"/>
                  </a:cubicBezTo>
                  <a:cubicBezTo>
                    <a:pt x="2194253" y="758924"/>
                    <a:pt x="2193893" y="757346"/>
                    <a:pt x="2187837" y="751768"/>
                  </a:cubicBezTo>
                  <a:cubicBezTo>
                    <a:pt x="2179090" y="743679"/>
                    <a:pt x="2166776" y="703553"/>
                    <a:pt x="2166776" y="683146"/>
                  </a:cubicBezTo>
                  <a:cubicBezTo>
                    <a:pt x="2166776" y="670024"/>
                    <a:pt x="2169121" y="662882"/>
                    <a:pt x="2182097" y="636537"/>
                  </a:cubicBezTo>
                  <a:lnTo>
                    <a:pt x="2197418" y="605431"/>
                  </a:lnTo>
                  <a:lnTo>
                    <a:pt x="2188009" y="605431"/>
                  </a:lnTo>
                  <a:cubicBezTo>
                    <a:pt x="2178932" y="605431"/>
                    <a:pt x="2178544" y="605876"/>
                    <a:pt x="2176746" y="618682"/>
                  </a:cubicBezTo>
                  <a:cubicBezTo>
                    <a:pt x="2173825" y="639405"/>
                    <a:pt x="2169653" y="650362"/>
                    <a:pt x="2158950" y="665391"/>
                  </a:cubicBezTo>
                  <a:cubicBezTo>
                    <a:pt x="2145787" y="683863"/>
                    <a:pt x="2143673" y="701387"/>
                    <a:pt x="2153067" y="714065"/>
                  </a:cubicBezTo>
                  <a:cubicBezTo>
                    <a:pt x="2158145" y="720906"/>
                    <a:pt x="2158936" y="723932"/>
                    <a:pt x="2156620" y="727646"/>
                  </a:cubicBezTo>
                  <a:cubicBezTo>
                    <a:pt x="2152405" y="734372"/>
                    <a:pt x="2135559" y="738100"/>
                    <a:pt x="2124252" y="734788"/>
                  </a:cubicBezTo>
                  <a:lnTo>
                    <a:pt x="2114988" y="732077"/>
                  </a:lnTo>
                  <a:lnTo>
                    <a:pt x="2115836" y="714424"/>
                  </a:lnTo>
                  <a:cubicBezTo>
                    <a:pt x="2116297" y="704715"/>
                    <a:pt x="2118714" y="691607"/>
                    <a:pt x="2121202" y="685282"/>
                  </a:cubicBezTo>
                  <a:cubicBezTo>
                    <a:pt x="2123806" y="678700"/>
                    <a:pt x="2126223" y="662509"/>
                    <a:pt x="2126870" y="647293"/>
                  </a:cubicBezTo>
                  <a:lnTo>
                    <a:pt x="2128007" y="620776"/>
                  </a:lnTo>
                  <a:lnTo>
                    <a:pt x="2108442" y="650075"/>
                  </a:lnTo>
                  <a:lnTo>
                    <a:pt x="2088878" y="679388"/>
                  </a:lnTo>
                  <a:lnTo>
                    <a:pt x="2090388" y="697845"/>
                  </a:lnTo>
                  <a:cubicBezTo>
                    <a:pt x="2091223" y="707999"/>
                    <a:pt x="2090690" y="718439"/>
                    <a:pt x="2089223" y="721063"/>
                  </a:cubicBezTo>
                  <a:cubicBezTo>
                    <a:pt x="2087597" y="723960"/>
                    <a:pt x="2087497" y="732522"/>
                    <a:pt x="2088964" y="743063"/>
                  </a:cubicBezTo>
                  <a:cubicBezTo>
                    <a:pt x="2093136" y="772921"/>
                    <a:pt x="2093107" y="772878"/>
                    <a:pt x="2103148" y="772878"/>
                  </a:cubicBezTo>
                  <a:cubicBezTo>
                    <a:pt x="2108111" y="772863"/>
                    <a:pt x="2125734" y="775560"/>
                    <a:pt x="2142277" y="778843"/>
                  </a:cubicBezTo>
                  <a:lnTo>
                    <a:pt x="2172372" y="784824"/>
                  </a:lnTo>
                  <a:lnTo>
                    <a:pt x="2172372" y="794963"/>
                  </a:lnTo>
                  <a:lnTo>
                    <a:pt x="2172372" y="805116"/>
                  </a:lnTo>
                  <a:lnTo>
                    <a:pt x="2113909" y="822483"/>
                  </a:lnTo>
                  <a:cubicBezTo>
                    <a:pt x="2081757" y="832035"/>
                    <a:pt x="2054367" y="839750"/>
                    <a:pt x="2053029" y="839635"/>
                  </a:cubicBezTo>
                  <a:cubicBezTo>
                    <a:pt x="2051691" y="839521"/>
                    <a:pt x="2036744" y="834702"/>
                    <a:pt x="2019812" y="828951"/>
                  </a:cubicBezTo>
                  <a:close/>
                  <a:moveTo>
                    <a:pt x="2051993" y="827890"/>
                  </a:moveTo>
                  <a:cubicBezTo>
                    <a:pt x="2051993" y="822283"/>
                    <a:pt x="2048655" y="820418"/>
                    <a:pt x="2024559" y="812545"/>
                  </a:cubicBezTo>
                  <a:cubicBezTo>
                    <a:pt x="2009469" y="807612"/>
                    <a:pt x="1996148" y="803567"/>
                    <a:pt x="1994968" y="803567"/>
                  </a:cubicBezTo>
                  <a:cubicBezTo>
                    <a:pt x="1993789" y="803567"/>
                    <a:pt x="1993227" y="806235"/>
                    <a:pt x="1993717" y="809490"/>
                  </a:cubicBezTo>
                  <a:cubicBezTo>
                    <a:pt x="1994421" y="814151"/>
                    <a:pt x="1999931" y="817349"/>
                    <a:pt x="2019798" y="824577"/>
                  </a:cubicBezTo>
                  <a:cubicBezTo>
                    <a:pt x="2050482" y="835763"/>
                    <a:pt x="2051993" y="835907"/>
                    <a:pt x="2051993" y="827890"/>
                  </a:cubicBezTo>
                  <a:close/>
                  <a:moveTo>
                    <a:pt x="2114269" y="818353"/>
                  </a:moveTo>
                  <a:cubicBezTo>
                    <a:pt x="2164892" y="803539"/>
                    <a:pt x="2169538" y="801646"/>
                    <a:pt x="2169553" y="795895"/>
                  </a:cubicBezTo>
                  <a:cubicBezTo>
                    <a:pt x="2169553" y="792439"/>
                    <a:pt x="2168632" y="789728"/>
                    <a:pt x="2167481" y="789858"/>
                  </a:cubicBezTo>
                  <a:cubicBezTo>
                    <a:pt x="2166316" y="789987"/>
                    <a:pt x="2140810" y="797214"/>
                    <a:pt x="2110787" y="805905"/>
                  </a:cubicBezTo>
                  <a:cubicBezTo>
                    <a:pt x="2061991" y="820031"/>
                    <a:pt x="2056107" y="822383"/>
                    <a:pt x="2055302" y="827990"/>
                  </a:cubicBezTo>
                  <a:cubicBezTo>
                    <a:pt x="2054812" y="831447"/>
                    <a:pt x="2055445" y="834329"/>
                    <a:pt x="2056697" y="834401"/>
                  </a:cubicBezTo>
                  <a:cubicBezTo>
                    <a:pt x="2057963" y="834472"/>
                    <a:pt x="2083871" y="827259"/>
                    <a:pt x="2114269" y="818353"/>
                  </a:cubicBezTo>
                  <a:close/>
                  <a:moveTo>
                    <a:pt x="2109392" y="802578"/>
                  </a:moveTo>
                  <a:cubicBezTo>
                    <a:pt x="2143414" y="793070"/>
                    <a:pt x="2160562" y="787104"/>
                    <a:pt x="2156980" y="786028"/>
                  </a:cubicBezTo>
                  <a:cubicBezTo>
                    <a:pt x="2142162" y="781611"/>
                    <a:pt x="2102199" y="775144"/>
                    <a:pt x="2098487" y="776563"/>
                  </a:cubicBezTo>
                  <a:cubicBezTo>
                    <a:pt x="2095394" y="777739"/>
                    <a:pt x="2094718" y="780765"/>
                    <a:pt x="2095912" y="788079"/>
                  </a:cubicBezTo>
                  <a:cubicBezTo>
                    <a:pt x="2097869" y="800169"/>
                    <a:pt x="2094776" y="801087"/>
                    <a:pt x="2090777" y="789614"/>
                  </a:cubicBezTo>
                  <a:cubicBezTo>
                    <a:pt x="2088475" y="783060"/>
                    <a:pt x="2086231" y="781296"/>
                    <a:pt x="2080419" y="781439"/>
                  </a:cubicBezTo>
                  <a:cubicBezTo>
                    <a:pt x="2068105" y="781769"/>
                    <a:pt x="2063041" y="785111"/>
                    <a:pt x="2057359" y="796712"/>
                  </a:cubicBezTo>
                  <a:lnTo>
                    <a:pt x="2051935" y="807755"/>
                  </a:lnTo>
                  <a:lnTo>
                    <a:pt x="2053244" y="796999"/>
                  </a:lnTo>
                  <a:cubicBezTo>
                    <a:pt x="2054438" y="787032"/>
                    <a:pt x="2054093" y="786358"/>
                    <a:pt x="2048368" y="787878"/>
                  </a:cubicBezTo>
                  <a:cubicBezTo>
                    <a:pt x="2044973" y="788768"/>
                    <a:pt x="2033004" y="791550"/>
                    <a:pt x="2021754" y="794059"/>
                  </a:cubicBezTo>
                  <a:cubicBezTo>
                    <a:pt x="2010505" y="796569"/>
                    <a:pt x="2002089" y="799423"/>
                    <a:pt x="2003053" y="800398"/>
                  </a:cubicBezTo>
                  <a:cubicBezTo>
                    <a:pt x="2005398" y="802793"/>
                    <a:pt x="2046713" y="817034"/>
                    <a:pt x="2051993" y="817278"/>
                  </a:cubicBezTo>
                  <a:cubicBezTo>
                    <a:pt x="2054309" y="817378"/>
                    <a:pt x="2080131" y="810767"/>
                    <a:pt x="2109392" y="802578"/>
                  </a:cubicBezTo>
                  <a:close/>
                  <a:moveTo>
                    <a:pt x="1945280" y="805833"/>
                  </a:moveTo>
                  <a:cubicBezTo>
                    <a:pt x="1952300" y="798677"/>
                    <a:pt x="1954012" y="794590"/>
                    <a:pt x="1954012" y="785039"/>
                  </a:cubicBezTo>
                  <a:cubicBezTo>
                    <a:pt x="1954012" y="773709"/>
                    <a:pt x="1949394" y="758924"/>
                    <a:pt x="1945870" y="758924"/>
                  </a:cubicBezTo>
                  <a:cubicBezTo>
                    <a:pt x="1944949" y="758924"/>
                    <a:pt x="1941281" y="764416"/>
                    <a:pt x="1937713" y="771128"/>
                  </a:cubicBezTo>
                  <a:cubicBezTo>
                    <a:pt x="1930995" y="783748"/>
                    <a:pt x="1922349" y="789614"/>
                    <a:pt x="1910495" y="789614"/>
                  </a:cubicBezTo>
                  <a:cubicBezTo>
                    <a:pt x="1902224" y="789614"/>
                    <a:pt x="1901404" y="794117"/>
                    <a:pt x="1909229" y="796598"/>
                  </a:cubicBezTo>
                  <a:cubicBezTo>
                    <a:pt x="1912308" y="797573"/>
                    <a:pt x="1914826" y="799566"/>
                    <a:pt x="1914826" y="801044"/>
                  </a:cubicBezTo>
                  <a:cubicBezTo>
                    <a:pt x="1914826" y="802506"/>
                    <a:pt x="1911358" y="801947"/>
                    <a:pt x="1907129" y="799796"/>
                  </a:cubicBezTo>
                  <a:cubicBezTo>
                    <a:pt x="1902885" y="797645"/>
                    <a:pt x="1884314" y="789901"/>
                    <a:pt x="1865828" y="782601"/>
                  </a:cubicBezTo>
                  <a:cubicBezTo>
                    <a:pt x="1818456" y="763872"/>
                    <a:pt x="1803178" y="755726"/>
                    <a:pt x="1782305" y="738058"/>
                  </a:cubicBezTo>
                  <a:cubicBezTo>
                    <a:pt x="1772249" y="729553"/>
                    <a:pt x="1763474" y="723544"/>
                    <a:pt x="1762798" y="724706"/>
                  </a:cubicBezTo>
                  <a:cubicBezTo>
                    <a:pt x="1762136" y="725868"/>
                    <a:pt x="1760755" y="731475"/>
                    <a:pt x="1759719" y="737168"/>
                  </a:cubicBezTo>
                  <a:cubicBezTo>
                    <a:pt x="1758684" y="742862"/>
                    <a:pt x="1755303" y="753259"/>
                    <a:pt x="1752181" y="760272"/>
                  </a:cubicBezTo>
                  <a:lnTo>
                    <a:pt x="1746528" y="773035"/>
                  </a:lnTo>
                  <a:lnTo>
                    <a:pt x="1753030" y="784781"/>
                  </a:lnTo>
                  <a:cubicBezTo>
                    <a:pt x="1756598" y="791249"/>
                    <a:pt x="1761719" y="796956"/>
                    <a:pt x="1764395" y="797473"/>
                  </a:cubicBezTo>
                  <a:cubicBezTo>
                    <a:pt x="1771069" y="798749"/>
                    <a:pt x="1774249" y="789671"/>
                    <a:pt x="1768293" y="786344"/>
                  </a:cubicBezTo>
                  <a:cubicBezTo>
                    <a:pt x="1765732" y="784924"/>
                    <a:pt x="1763661" y="781941"/>
                    <a:pt x="1763661" y="779733"/>
                  </a:cubicBezTo>
                  <a:cubicBezTo>
                    <a:pt x="1763661" y="774082"/>
                    <a:pt x="1785498" y="758924"/>
                    <a:pt x="1793626" y="758924"/>
                  </a:cubicBezTo>
                  <a:cubicBezTo>
                    <a:pt x="1797496" y="758924"/>
                    <a:pt x="1807379" y="764588"/>
                    <a:pt x="1816830" y="772204"/>
                  </a:cubicBezTo>
                  <a:cubicBezTo>
                    <a:pt x="1839617" y="790589"/>
                    <a:pt x="1860131" y="800284"/>
                    <a:pt x="1891895" y="807698"/>
                  </a:cubicBezTo>
                  <a:cubicBezTo>
                    <a:pt x="1930204" y="816647"/>
                    <a:pt x="1934836" y="816489"/>
                    <a:pt x="1945280" y="805833"/>
                  </a:cubicBezTo>
                  <a:close/>
                  <a:moveTo>
                    <a:pt x="2234130" y="784465"/>
                  </a:moveTo>
                  <a:lnTo>
                    <a:pt x="2240589" y="779245"/>
                  </a:lnTo>
                  <a:lnTo>
                    <a:pt x="2234475" y="765076"/>
                  </a:lnTo>
                  <a:cubicBezTo>
                    <a:pt x="2225426" y="744095"/>
                    <a:pt x="2226491" y="736638"/>
                    <a:pt x="2242243" y="710551"/>
                  </a:cubicBezTo>
                  <a:cubicBezTo>
                    <a:pt x="2260456" y="680364"/>
                    <a:pt x="2269332" y="660673"/>
                    <a:pt x="2274971" y="637914"/>
                  </a:cubicBezTo>
                  <a:cubicBezTo>
                    <a:pt x="2279416" y="619959"/>
                    <a:pt x="2278323" y="610279"/>
                    <a:pt x="2272942" y="619873"/>
                  </a:cubicBezTo>
                  <a:cubicBezTo>
                    <a:pt x="2271504" y="622411"/>
                    <a:pt x="2258557" y="634601"/>
                    <a:pt x="2244157" y="646949"/>
                  </a:cubicBezTo>
                  <a:lnTo>
                    <a:pt x="2217975" y="669407"/>
                  </a:lnTo>
                  <a:lnTo>
                    <a:pt x="2216320" y="685282"/>
                  </a:lnTo>
                  <a:cubicBezTo>
                    <a:pt x="2214853" y="699552"/>
                    <a:pt x="2208610" y="724003"/>
                    <a:pt x="2195591" y="766496"/>
                  </a:cubicBezTo>
                  <a:cubicBezTo>
                    <a:pt x="2189937" y="784953"/>
                    <a:pt x="2192368" y="788208"/>
                    <a:pt x="2212465" y="789040"/>
                  </a:cubicBezTo>
                  <a:cubicBezTo>
                    <a:pt x="2223830" y="789513"/>
                    <a:pt x="2229296" y="788352"/>
                    <a:pt x="2234130" y="784465"/>
                  </a:cubicBezTo>
                  <a:close/>
                  <a:moveTo>
                    <a:pt x="1924320" y="780980"/>
                  </a:moveTo>
                  <a:cubicBezTo>
                    <a:pt x="1931988" y="774972"/>
                    <a:pt x="1942820" y="756615"/>
                    <a:pt x="1942820" y="749631"/>
                  </a:cubicBezTo>
                  <a:cubicBezTo>
                    <a:pt x="1942820" y="744741"/>
                    <a:pt x="1924377" y="685813"/>
                    <a:pt x="1918465" y="671859"/>
                  </a:cubicBezTo>
                  <a:cubicBezTo>
                    <a:pt x="1915502" y="664832"/>
                    <a:pt x="1911402" y="660601"/>
                    <a:pt x="1905648" y="658608"/>
                  </a:cubicBezTo>
                  <a:cubicBezTo>
                    <a:pt x="1893204" y="654277"/>
                    <a:pt x="1892715" y="654521"/>
                    <a:pt x="1886716" y="668475"/>
                  </a:cubicBezTo>
                  <a:cubicBezTo>
                    <a:pt x="1877063" y="690947"/>
                    <a:pt x="1876991" y="693686"/>
                    <a:pt x="1886069" y="696841"/>
                  </a:cubicBezTo>
                  <a:cubicBezTo>
                    <a:pt x="1893981" y="699595"/>
                    <a:pt x="1923227" y="726154"/>
                    <a:pt x="1923227" y="730600"/>
                  </a:cubicBezTo>
                  <a:cubicBezTo>
                    <a:pt x="1923227" y="735777"/>
                    <a:pt x="1919055" y="736337"/>
                    <a:pt x="1912509" y="732077"/>
                  </a:cubicBezTo>
                  <a:cubicBezTo>
                    <a:pt x="1905906" y="727761"/>
                    <a:pt x="1905676" y="727789"/>
                    <a:pt x="1907748" y="732751"/>
                  </a:cubicBezTo>
                  <a:cubicBezTo>
                    <a:pt x="1912567" y="744253"/>
                    <a:pt x="1912768" y="750549"/>
                    <a:pt x="1908294" y="750549"/>
                  </a:cubicBezTo>
                  <a:cubicBezTo>
                    <a:pt x="1905878" y="750549"/>
                    <a:pt x="1902497" y="748355"/>
                    <a:pt x="1900785" y="745658"/>
                  </a:cubicBezTo>
                  <a:cubicBezTo>
                    <a:pt x="1898181" y="741571"/>
                    <a:pt x="1897937" y="741987"/>
                    <a:pt x="1899260" y="748283"/>
                  </a:cubicBezTo>
                  <a:cubicBezTo>
                    <a:pt x="1901533" y="759039"/>
                    <a:pt x="1896196" y="760630"/>
                    <a:pt x="1890298" y="750979"/>
                  </a:cubicBezTo>
                  <a:cubicBezTo>
                    <a:pt x="1885479" y="743063"/>
                    <a:pt x="1884990" y="742919"/>
                    <a:pt x="1877408" y="746877"/>
                  </a:cubicBezTo>
                  <a:cubicBezTo>
                    <a:pt x="1868130" y="751725"/>
                    <a:pt x="1864692" y="749674"/>
                    <a:pt x="1869424" y="742102"/>
                  </a:cubicBezTo>
                  <a:cubicBezTo>
                    <a:pt x="1872359" y="737426"/>
                    <a:pt x="1871510" y="735534"/>
                    <a:pt x="1863008" y="727818"/>
                  </a:cubicBezTo>
                  <a:cubicBezTo>
                    <a:pt x="1857614" y="722928"/>
                    <a:pt x="1851989" y="714424"/>
                    <a:pt x="1850507" y="708917"/>
                  </a:cubicBezTo>
                  <a:lnTo>
                    <a:pt x="1847803" y="698921"/>
                  </a:lnTo>
                  <a:lnTo>
                    <a:pt x="1813421" y="698921"/>
                  </a:lnTo>
                  <a:cubicBezTo>
                    <a:pt x="1783269" y="698921"/>
                    <a:pt x="1777586" y="698161"/>
                    <a:pt x="1767157" y="692682"/>
                  </a:cubicBezTo>
                  <a:lnTo>
                    <a:pt x="1755260" y="686444"/>
                  </a:lnTo>
                  <a:lnTo>
                    <a:pt x="1755260" y="693514"/>
                  </a:lnTo>
                  <a:cubicBezTo>
                    <a:pt x="1755260" y="704872"/>
                    <a:pt x="1762294" y="715413"/>
                    <a:pt x="1780981" y="732006"/>
                  </a:cubicBezTo>
                  <a:cubicBezTo>
                    <a:pt x="1801567" y="750276"/>
                    <a:pt x="1816212" y="758623"/>
                    <a:pt x="1856031" y="774742"/>
                  </a:cubicBezTo>
                  <a:cubicBezTo>
                    <a:pt x="1890945" y="788868"/>
                    <a:pt x="1911833" y="790775"/>
                    <a:pt x="1924320" y="780980"/>
                  </a:cubicBezTo>
                  <a:close/>
                  <a:moveTo>
                    <a:pt x="2084476" y="774914"/>
                  </a:moveTo>
                  <a:cubicBezTo>
                    <a:pt x="2086029" y="773365"/>
                    <a:pt x="2079196" y="753345"/>
                    <a:pt x="2077110" y="753345"/>
                  </a:cubicBezTo>
                  <a:cubicBezTo>
                    <a:pt x="2075312" y="753345"/>
                    <a:pt x="2065990" y="774900"/>
                    <a:pt x="2065990" y="779059"/>
                  </a:cubicBezTo>
                  <a:cubicBezTo>
                    <a:pt x="2065990" y="780708"/>
                    <a:pt x="2082347" y="777051"/>
                    <a:pt x="2084476" y="774914"/>
                  </a:cubicBezTo>
                  <a:close/>
                  <a:moveTo>
                    <a:pt x="2081153" y="751151"/>
                  </a:moveTo>
                  <a:cubicBezTo>
                    <a:pt x="2083598" y="756859"/>
                    <a:pt x="2085598" y="763040"/>
                    <a:pt x="2085598" y="764875"/>
                  </a:cubicBezTo>
                  <a:cubicBezTo>
                    <a:pt x="2085598" y="766711"/>
                    <a:pt x="2086303" y="767514"/>
                    <a:pt x="2087180" y="766639"/>
                  </a:cubicBezTo>
                  <a:cubicBezTo>
                    <a:pt x="2089324" y="764502"/>
                    <a:pt x="2082332" y="719844"/>
                    <a:pt x="2079843" y="719844"/>
                  </a:cubicBezTo>
                  <a:cubicBezTo>
                    <a:pt x="2075888" y="719844"/>
                    <a:pt x="2072047" y="727230"/>
                    <a:pt x="2066292" y="745959"/>
                  </a:cubicBezTo>
                  <a:cubicBezTo>
                    <a:pt x="2057344" y="775000"/>
                    <a:pt x="2058898" y="784221"/>
                    <a:pt x="2068709" y="760315"/>
                  </a:cubicBezTo>
                  <a:lnTo>
                    <a:pt x="2076722" y="740782"/>
                  </a:lnTo>
                  <a:close/>
                  <a:moveTo>
                    <a:pt x="2311151" y="747609"/>
                  </a:moveTo>
                  <a:cubicBezTo>
                    <a:pt x="2299426" y="734673"/>
                    <a:pt x="2296075" y="727230"/>
                    <a:pt x="2292636" y="706450"/>
                  </a:cubicBezTo>
                  <a:cubicBezTo>
                    <a:pt x="2290392" y="692869"/>
                    <a:pt x="2276524" y="669622"/>
                    <a:pt x="2270684" y="669622"/>
                  </a:cubicBezTo>
                  <a:cubicBezTo>
                    <a:pt x="2269576" y="669622"/>
                    <a:pt x="2265793" y="675574"/>
                    <a:pt x="2262283" y="682873"/>
                  </a:cubicBezTo>
                  <a:cubicBezTo>
                    <a:pt x="2258773" y="690158"/>
                    <a:pt x="2250328" y="705088"/>
                    <a:pt x="2243524" y="716044"/>
                  </a:cubicBezTo>
                  <a:cubicBezTo>
                    <a:pt x="2225081" y="745744"/>
                    <a:pt x="2226908" y="753603"/>
                    <a:pt x="2252601" y="755324"/>
                  </a:cubicBezTo>
                  <a:lnTo>
                    <a:pt x="2268957" y="756429"/>
                  </a:lnTo>
                  <a:lnTo>
                    <a:pt x="2258456" y="747207"/>
                  </a:lnTo>
                  <a:cubicBezTo>
                    <a:pt x="2243725" y="734271"/>
                    <a:pt x="2245322" y="731274"/>
                    <a:pt x="2260384" y="743579"/>
                  </a:cubicBezTo>
                  <a:cubicBezTo>
                    <a:pt x="2275186" y="755668"/>
                    <a:pt x="2283142" y="758365"/>
                    <a:pt x="2304979" y="758680"/>
                  </a:cubicBezTo>
                  <a:lnTo>
                    <a:pt x="2321393" y="758924"/>
                  </a:lnTo>
                  <a:lnTo>
                    <a:pt x="2311151" y="747609"/>
                  </a:lnTo>
                  <a:close/>
                  <a:moveTo>
                    <a:pt x="2364450" y="752384"/>
                  </a:moveTo>
                  <a:cubicBezTo>
                    <a:pt x="2357142" y="735275"/>
                    <a:pt x="2353876" y="717177"/>
                    <a:pt x="2355113" y="700656"/>
                  </a:cubicBezTo>
                  <a:cubicBezTo>
                    <a:pt x="2355861" y="690488"/>
                    <a:pt x="2355300" y="661448"/>
                    <a:pt x="2353862" y="636121"/>
                  </a:cubicBezTo>
                  <a:cubicBezTo>
                    <a:pt x="2352308" y="608945"/>
                    <a:pt x="2352222" y="571787"/>
                    <a:pt x="2353646" y="545428"/>
                  </a:cubicBezTo>
                  <a:lnTo>
                    <a:pt x="2356063" y="500770"/>
                  </a:lnTo>
                  <a:lnTo>
                    <a:pt x="2356494" y="576118"/>
                  </a:lnTo>
                  <a:cubicBezTo>
                    <a:pt x="2356724" y="617564"/>
                    <a:pt x="2357933" y="656500"/>
                    <a:pt x="2359184" y="662638"/>
                  </a:cubicBezTo>
                  <a:cubicBezTo>
                    <a:pt x="2361429" y="673637"/>
                    <a:pt x="2361529" y="673451"/>
                    <a:pt x="2366636" y="648684"/>
                  </a:cubicBezTo>
                  <a:cubicBezTo>
                    <a:pt x="2377800" y="594676"/>
                    <a:pt x="2374908" y="504857"/>
                    <a:pt x="2360551" y="459124"/>
                  </a:cubicBezTo>
                  <a:lnTo>
                    <a:pt x="2355732" y="443793"/>
                  </a:lnTo>
                  <a:lnTo>
                    <a:pt x="2334686" y="462508"/>
                  </a:lnTo>
                  <a:cubicBezTo>
                    <a:pt x="2323120" y="472805"/>
                    <a:pt x="2307756" y="484335"/>
                    <a:pt x="2300563" y="488121"/>
                  </a:cubicBezTo>
                  <a:lnTo>
                    <a:pt x="2287486" y="495005"/>
                  </a:lnTo>
                  <a:lnTo>
                    <a:pt x="2279847" y="525752"/>
                  </a:lnTo>
                  <a:cubicBezTo>
                    <a:pt x="2275633" y="542661"/>
                    <a:pt x="2271720" y="555080"/>
                    <a:pt x="2271144" y="553345"/>
                  </a:cubicBezTo>
                  <a:cubicBezTo>
                    <a:pt x="2270267" y="550749"/>
                    <a:pt x="2277560" y="517951"/>
                    <a:pt x="2283286" y="498676"/>
                  </a:cubicBezTo>
                  <a:cubicBezTo>
                    <a:pt x="2284322" y="495163"/>
                    <a:pt x="2283156" y="493801"/>
                    <a:pt x="2279085" y="493801"/>
                  </a:cubicBezTo>
                  <a:cubicBezTo>
                    <a:pt x="2272410" y="493801"/>
                    <a:pt x="2254083" y="518252"/>
                    <a:pt x="2237237" y="549616"/>
                  </a:cubicBezTo>
                  <a:cubicBezTo>
                    <a:pt x="2224290" y="573709"/>
                    <a:pt x="2208797" y="616732"/>
                    <a:pt x="2201877" y="647809"/>
                  </a:cubicBezTo>
                  <a:cubicBezTo>
                    <a:pt x="2194469" y="680980"/>
                    <a:pt x="2195475" y="681654"/>
                    <a:pt x="2221283" y="660974"/>
                  </a:cubicBezTo>
                  <a:cubicBezTo>
                    <a:pt x="2233554" y="651151"/>
                    <a:pt x="2251091" y="635806"/>
                    <a:pt x="2260254" y="626886"/>
                  </a:cubicBezTo>
                  <a:cubicBezTo>
                    <a:pt x="2279761" y="607884"/>
                    <a:pt x="2289054" y="602520"/>
                    <a:pt x="2301714" y="602965"/>
                  </a:cubicBezTo>
                  <a:cubicBezTo>
                    <a:pt x="2307324" y="603151"/>
                    <a:pt x="2308748" y="603782"/>
                    <a:pt x="2305353" y="604542"/>
                  </a:cubicBezTo>
                  <a:cubicBezTo>
                    <a:pt x="2283559" y="609418"/>
                    <a:pt x="2282394" y="610422"/>
                    <a:pt x="2280783" y="625753"/>
                  </a:cubicBezTo>
                  <a:cubicBezTo>
                    <a:pt x="2279948" y="633755"/>
                    <a:pt x="2277402" y="645644"/>
                    <a:pt x="2275143" y="652169"/>
                  </a:cubicBezTo>
                  <a:lnTo>
                    <a:pt x="2271015" y="664015"/>
                  </a:lnTo>
                  <a:lnTo>
                    <a:pt x="2294478" y="688868"/>
                  </a:lnTo>
                  <a:cubicBezTo>
                    <a:pt x="2318502" y="714294"/>
                    <a:pt x="2326889" y="726886"/>
                    <a:pt x="2306749" y="707296"/>
                  </a:cubicBezTo>
                  <a:lnTo>
                    <a:pt x="2295557" y="696397"/>
                  </a:lnTo>
                  <a:lnTo>
                    <a:pt x="2295585" y="704628"/>
                  </a:lnTo>
                  <a:cubicBezTo>
                    <a:pt x="2295643" y="721164"/>
                    <a:pt x="2311669" y="747035"/>
                    <a:pt x="2326831" y="755052"/>
                  </a:cubicBezTo>
                  <a:cubicBezTo>
                    <a:pt x="2333736" y="758709"/>
                    <a:pt x="2366176" y="756400"/>
                    <a:pt x="2364450" y="752384"/>
                  </a:cubicBezTo>
                  <a:close/>
                  <a:moveTo>
                    <a:pt x="1892427" y="737986"/>
                  </a:moveTo>
                  <a:cubicBezTo>
                    <a:pt x="1887680" y="723645"/>
                    <a:pt x="1890715" y="722971"/>
                    <a:pt x="1899634" y="736394"/>
                  </a:cubicBezTo>
                  <a:cubicBezTo>
                    <a:pt x="1908913" y="750376"/>
                    <a:pt x="1912308" y="749229"/>
                    <a:pt x="1903864" y="734960"/>
                  </a:cubicBezTo>
                  <a:cubicBezTo>
                    <a:pt x="1896556" y="722627"/>
                    <a:pt x="1898354" y="719730"/>
                    <a:pt x="1909402" y="726054"/>
                  </a:cubicBezTo>
                  <a:cubicBezTo>
                    <a:pt x="1913919" y="728636"/>
                    <a:pt x="1917631" y="729898"/>
                    <a:pt x="1917631" y="728836"/>
                  </a:cubicBezTo>
                  <a:cubicBezTo>
                    <a:pt x="1917631" y="724935"/>
                    <a:pt x="1891377" y="702736"/>
                    <a:pt x="1882256" y="698935"/>
                  </a:cubicBezTo>
                  <a:lnTo>
                    <a:pt x="1872776" y="694991"/>
                  </a:lnTo>
                  <a:lnTo>
                    <a:pt x="1879581" y="677424"/>
                  </a:lnTo>
                  <a:cubicBezTo>
                    <a:pt x="1883306" y="667758"/>
                    <a:pt x="1888989" y="654879"/>
                    <a:pt x="1892197" y="648799"/>
                  </a:cubicBezTo>
                  <a:cubicBezTo>
                    <a:pt x="1895405" y="642718"/>
                    <a:pt x="1898023" y="636049"/>
                    <a:pt x="1898023" y="633999"/>
                  </a:cubicBezTo>
                  <a:cubicBezTo>
                    <a:pt x="1898023" y="631934"/>
                    <a:pt x="1901806" y="628936"/>
                    <a:pt x="1906424" y="627330"/>
                  </a:cubicBezTo>
                  <a:cubicBezTo>
                    <a:pt x="1922292" y="621823"/>
                    <a:pt x="1914653" y="605317"/>
                    <a:pt x="1891852" y="595823"/>
                  </a:cubicBezTo>
                  <a:cubicBezTo>
                    <a:pt x="1879048" y="590488"/>
                    <a:pt x="1875121" y="591937"/>
                    <a:pt x="1866303" y="605231"/>
                  </a:cubicBezTo>
                  <a:cubicBezTo>
                    <a:pt x="1855844" y="620977"/>
                    <a:pt x="1850421" y="642618"/>
                    <a:pt x="1850565" y="668030"/>
                  </a:cubicBezTo>
                  <a:cubicBezTo>
                    <a:pt x="1850737" y="701889"/>
                    <a:pt x="1853730" y="713075"/>
                    <a:pt x="1865871" y="725480"/>
                  </a:cubicBezTo>
                  <a:cubicBezTo>
                    <a:pt x="1872359" y="732092"/>
                    <a:pt x="1875754" y="737828"/>
                    <a:pt x="1874747" y="740438"/>
                  </a:cubicBezTo>
                  <a:cubicBezTo>
                    <a:pt x="1873639" y="743335"/>
                    <a:pt x="1874402" y="744195"/>
                    <a:pt x="1877178" y="743134"/>
                  </a:cubicBezTo>
                  <a:cubicBezTo>
                    <a:pt x="1879408" y="742274"/>
                    <a:pt x="1881235" y="739836"/>
                    <a:pt x="1881235" y="737685"/>
                  </a:cubicBezTo>
                  <a:cubicBezTo>
                    <a:pt x="1881235" y="730901"/>
                    <a:pt x="1886026" y="733497"/>
                    <a:pt x="1889665" y="742260"/>
                  </a:cubicBezTo>
                  <a:cubicBezTo>
                    <a:pt x="1894470" y="753818"/>
                    <a:pt x="1896585" y="750534"/>
                    <a:pt x="1892427" y="737986"/>
                  </a:cubicBezTo>
                  <a:close/>
                  <a:moveTo>
                    <a:pt x="2064350" y="738301"/>
                  </a:moveTo>
                  <a:cubicBezTo>
                    <a:pt x="2066652" y="726097"/>
                    <a:pt x="2075988" y="714266"/>
                    <a:pt x="2083325" y="714266"/>
                  </a:cubicBezTo>
                  <a:cubicBezTo>
                    <a:pt x="2088705" y="714266"/>
                    <a:pt x="2088921" y="713176"/>
                    <a:pt x="2087080" y="696009"/>
                  </a:cubicBezTo>
                  <a:lnTo>
                    <a:pt x="2085123" y="677768"/>
                  </a:lnTo>
                  <a:lnTo>
                    <a:pt x="2103264" y="650663"/>
                  </a:lnTo>
                  <a:cubicBezTo>
                    <a:pt x="2125892" y="616847"/>
                    <a:pt x="2132193" y="604341"/>
                    <a:pt x="2137027" y="583690"/>
                  </a:cubicBezTo>
                  <a:cubicBezTo>
                    <a:pt x="2139127" y="574698"/>
                    <a:pt x="2142378" y="564502"/>
                    <a:pt x="2144248" y="561032"/>
                  </a:cubicBezTo>
                  <a:cubicBezTo>
                    <a:pt x="2146104" y="557561"/>
                    <a:pt x="2147053" y="554148"/>
                    <a:pt x="2146363" y="553445"/>
                  </a:cubicBezTo>
                  <a:cubicBezTo>
                    <a:pt x="2145658" y="552742"/>
                    <a:pt x="2136681" y="553029"/>
                    <a:pt x="2126424" y="554076"/>
                  </a:cubicBezTo>
                  <a:lnTo>
                    <a:pt x="2107752" y="555983"/>
                  </a:lnTo>
                  <a:lnTo>
                    <a:pt x="2098272" y="570238"/>
                  </a:lnTo>
                  <a:cubicBezTo>
                    <a:pt x="2086878" y="587362"/>
                    <a:pt x="2083267" y="596310"/>
                    <a:pt x="2079584" y="616589"/>
                  </a:cubicBezTo>
                  <a:cubicBezTo>
                    <a:pt x="2075657" y="638158"/>
                    <a:pt x="2063142" y="677796"/>
                    <a:pt x="2057100" y="687749"/>
                  </a:cubicBezTo>
                  <a:cubicBezTo>
                    <a:pt x="2051633" y="696770"/>
                    <a:pt x="2050223" y="715628"/>
                    <a:pt x="2054798" y="718453"/>
                  </a:cubicBezTo>
                  <a:cubicBezTo>
                    <a:pt x="2056337" y="719400"/>
                    <a:pt x="2057603" y="727087"/>
                    <a:pt x="2057603" y="735534"/>
                  </a:cubicBezTo>
                  <a:cubicBezTo>
                    <a:pt x="2057603" y="752112"/>
                    <a:pt x="2061459" y="753704"/>
                    <a:pt x="2064350" y="738301"/>
                  </a:cubicBezTo>
                  <a:close/>
                  <a:moveTo>
                    <a:pt x="2197576" y="745214"/>
                  </a:moveTo>
                  <a:cubicBezTo>
                    <a:pt x="2197576" y="742288"/>
                    <a:pt x="2200352" y="732637"/>
                    <a:pt x="2203747" y="723774"/>
                  </a:cubicBezTo>
                  <a:cubicBezTo>
                    <a:pt x="2208408" y="711656"/>
                    <a:pt x="2209056" y="707382"/>
                    <a:pt x="2206394" y="706507"/>
                  </a:cubicBezTo>
                  <a:cubicBezTo>
                    <a:pt x="2203704" y="705604"/>
                    <a:pt x="2203819" y="704571"/>
                    <a:pt x="2206927" y="702119"/>
                  </a:cubicBezTo>
                  <a:cubicBezTo>
                    <a:pt x="2209142" y="700355"/>
                    <a:pt x="2211818" y="692869"/>
                    <a:pt x="2212868" y="685469"/>
                  </a:cubicBezTo>
                  <a:lnTo>
                    <a:pt x="2214767" y="672017"/>
                  </a:lnTo>
                  <a:lnTo>
                    <a:pt x="2208034" y="676420"/>
                  </a:lnTo>
                  <a:cubicBezTo>
                    <a:pt x="2204323" y="678829"/>
                    <a:pt x="2199633" y="683906"/>
                    <a:pt x="2197605" y="687677"/>
                  </a:cubicBezTo>
                  <a:cubicBezTo>
                    <a:pt x="2194526" y="693414"/>
                    <a:pt x="2194569" y="695364"/>
                    <a:pt x="2197849" y="699523"/>
                  </a:cubicBezTo>
                  <a:cubicBezTo>
                    <a:pt x="2201474" y="704127"/>
                    <a:pt x="2201374" y="704184"/>
                    <a:pt x="2196540" y="700398"/>
                  </a:cubicBezTo>
                  <a:cubicBezTo>
                    <a:pt x="2192023" y="696856"/>
                    <a:pt x="2191563" y="693858"/>
                    <a:pt x="2193145" y="678069"/>
                  </a:cubicBezTo>
                  <a:cubicBezTo>
                    <a:pt x="2195073" y="658651"/>
                    <a:pt x="2208394" y="605288"/>
                    <a:pt x="2215616" y="588079"/>
                  </a:cubicBezTo>
                  <a:cubicBezTo>
                    <a:pt x="2218004" y="582371"/>
                    <a:pt x="2220190" y="568561"/>
                    <a:pt x="2220449" y="557374"/>
                  </a:cubicBezTo>
                  <a:cubicBezTo>
                    <a:pt x="2220780" y="544052"/>
                    <a:pt x="2221312" y="541140"/>
                    <a:pt x="2222017" y="548913"/>
                  </a:cubicBezTo>
                  <a:cubicBezTo>
                    <a:pt x="2222607" y="555438"/>
                    <a:pt x="2224046" y="560773"/>
                    <a:pt x="2225211" y="560773"/>
                  </a:cubicBezTo>
                  <a:cubicBezTo>
                    <a:pt x="2226376" y="560773"/>
                    <a:pt x="2229570" y="556069"/>
                    <a:pt x="2232288" y="550304"/>
                  </a:cubicBezTo>
                  <a:cubicBezTo>
                    <a:pt x="2235022" y="544554"/>
                    <a:pt x="2244214" y="529409"/>
                    <a:pt x="2252702" y="516646"/>
                  </a:cubicBezTo>
                  <a:cubicBezTo>
                    <a:pt x="2261189" y="503897"/>
                    <a:pt x="2267692" y="493055"/>
                    <a:pt x="2267145" y="492581"/>
                  </a:cubicBezTo>
                  <a:cubicBezTo>
                    <a:pt x="2266598" y="492108"/>
                    <a:pt x="2261865" y="489541"/>
                    <a:pt x="2256615" y="486874"/>
                  </a:cubicBezTo>
                  <a:cubicBezTo>
                    <a:pt x="2251378" y="484221"/>
                    <a:pt x="2241193" y="476548"/>
                    <a:pt x="2234015" y="469851"/>
                  </a:cubicBezTo>
                  <a:lnTo>
                    <a:pt x="2220938" y="457661"/>
                  </a:lnTo>
                  <a:lnTo>
                    <a:pt x="2216234" y="467499"/>
                  </a:lnTo>
                  <a:cubicBezTo>
                    <a:pt x="2213645" y="472906"/>
                    <a:pt x="2207847" y="479431"/>
                    <a:pt x="2203373" y="481998"/>
                  </a:cubicBezTo>
                  <a:cubicBezTo>
                    <a:pt x="2198885" y="484565"/>
                    <a:pt x="2193102" y="491104"/>
                    <a:pt x="2190541" y="496511"/>
                  </a:cubicBezTo>
                  <a:cubicBezTo>
                    <a:pt x="2182500" y="513419"/>
                    <a:pt x="2167395" y="536982"/>
                    <a:pt x="2158921" y="545816"/>
                  </a:cubicBezTo>
                  <a:cubicBezTo>
                    <a:pt x="2150923" y="554162"/>
                    <a:pt x="2146579" y="564086"/>
                    <a:pt x="2137861" y="593916"/>
                  </a:cubicBezTo>
                  <a:lnTo>
                    <a:pt x="2133473" y="608902"/>
                  </a:lnTo>
                  <a:lnTo>
                    <a:pt x="2143831" y="607124"/>
                  </a:lnTo>
                  <a:cubicBezTo>
                    <a:pt x="2149528" y="606148"/>
                    <a:pt x="2163885" y="604557"/>
                    <a:pt x="2175753" y="603581"/>
                  </a:cubicBezTo>
                  <a:lnTo>
                    <a:pt x="2197346" y="601832"/>
                  </a:lnTo>
                  <a:lnTo>
                    <a:pt x="2200568" y="586358"/>
                  </a:lnTo>
                  <a:cubicBezTo>
                    <a:pt x="2202525" y="576921"/>
                    <a:pt x="2202913" y="565922"/>
                    <a:pt x="2201561" y="558149"/>
                  </a:cubicBezTo>
                  <a:cubicBezTo>
                    <a:pt x="2198626" y="541313"/>
                    <a:pt x="2198597" y="522726"/>
                    <a:pt x="2201460" y="509848"/>
                  </a:cubicBezTo>
                  <a:cubicBezTo>
                    <a:pt x="2203503" y="500727"/>
                    <a:pt x="2203129" y="499322"/>
                    <a:pt x="2198583" y="498992"/>
                  </a:cubicBezTo>
                  <a:cubicBezTo>
                    <a:pt x="2195720" y="498777"/>
                    <a:pt x="2202855" y="497687"/>
                    <a:pt x="2214450" y="496583"/>
                  </a:cubicBezTo>
                  <a:cubicBezTo>
                    <a:pt x="2226045" y="495478"/>
                    <a:pt x="2238647" y="493628"/>
                    <a:pt x="2242445" y="492467"/>
                  </a:cubicBezTo>
                  <a:cubicBezTo>
                    <a:pt x="2247955" y="490803"/>
                    <a:pt x="2248688" y="491090"/>
                    <a:pt x="2246012" y="493901"/>
                  </a:cubicBezTo>
                  <a:cubicBezTo>
                    <a:pt x="2244171" y="495823"/>
                    <a:pt x="2234749" y="498160"/>
                    <a:pt x="2225081" y="499092"/>
                  </a:cubicBezTo>
                  <a:lnTo>
                    <a:pt x="2207488" y="500770"/>
                  </a:lnTo>
                  <a:lnTo>
                    <a:pt x="2203733" y="517521"/>
                  </a:lnTo>
                  <a:cubicBezTo>
                    <a:pt x="2200928" y="530055"/>
                    <a:pt x="2200741" y="536795"/>
                    <a:pt x="2202971" y="544353"/>
                  </a:cubicBezTo>
                  <a:cubicBezTo>
                    <a:pt x="2210379" y="569292"/>
                    <a:pt x="2204539" y="600183"/>
                    <a:pt x="2185132" y="638660"/>
                  </a:cubicBezTo>
                  <a:cubicBezTo>
                    <a:pt x="2168416" y="671787"/>
                    <a:pt x="2166618" y="685541"/>
                    <a:pt x="2175264" y="714266"/>
                  </a:cubicBezTo>
                  <a:cubicBezTo>
                    <a:pt x="2178731" y="725782"/>
                    <a:pt x="2183320" y="738646"/>
                    <a:pt x="2185449" y="742876"/>
                  </a:cubicBezTo>
                  <a:cubicBezTo>
                    <a:pt x="2189880" y="751667"/>
                    <a:pt x="2197576" y="753144"/>
                    <a:pt x="2197576" y="745214"/>
                  </a:cubicBezTo>
                  <a:close/>
                  <a:moveTo>
                    <a:pt x="2152448" y="727216"/>
                  </a:moveTo>
                  <a:cubicBezTo>
                    <a:pt x="2154865" y="724319"/>
                    <a:pt x="2154189" y="721637"/>
                    <a:pt x="2149556" y="715772"/>
                  </a:cubicBezTo>
                  <a:cubicBezTo>
                    <a:pt x="2139746" y="703324"/>
                    <a:pt x="2141903" y="684795"/>
                    <a:pt x="2155642" y="663599"/>
                  </a:cubicBezTo>
                  <a:cubicBezTo>
                    <a:pt x="2166215" y="647293"/>
                    <a:pt x="2169668" y="638287"/>
                    <a:pt x="2173408" y="617291"/>
                  </a:cubicBezTo>
                  <a:cubicBezTo>
                    <a:pt x="2174933" y="608758"/>
                    <a:pt x="2174545" y="608214"/>
                    <a:pt x="2166848" y="608214"/>
                  </a:cubicBezTo>
                  <a:cubicBezTo>
                    <a:pt x="2162331" y="608214"/>
                    <a:pt x="2152290" y="609576"/>
                    <a:pt x="2144522" y="611239"/>
                  </a:cubicBezTo>
                  <a:lnTo>
                    <a:pt x="2130380" y="614265"/>
                  </a:lnTo>
                  <a:lnTo>
                    <a:pt x="2130280" y="644038"/>
                  </a:lnTo>
                  <a:cubicBezTo>
                    <a:pt x="2130208" y="664560"/>
                    <a:pt x="2128942" y="675961"/>
                    <a:pt x="2126180" y="680779"/>
                  </a:cubicBezTo>
                  <a:cubicBezTo>
                    <a:pt x="2123979" y="684623"/>
                    <a:pt x="2122137" y="691650"/>
                    <a:pt x="2122080" y="696411"/>
                  </a:cubicBezTo>
                  <a:cubicBezTo>
                    <a:pt x="2122022" y="701172"/>
                    <a:pt x="2120598" y="709031"/>
                    <a:pt x="2118901" y="713893"/>
                  </a:cubicBezTo>
                  <a:cubicBezTo>
                    <a:pt x="2114024" y="727818"/>
                    <a:pt x="2116858" y="731016"/>
                    <a:pt x="2134149" y="731016"/>
                  </a:cubicBezTo>
                  <a:cubicBezTo>
                    <a:pt x="2143500" y="731016"/>
                    <a:pt x="2150506" y="729568"/>
                    <a:pt x="2152448" y="727216"/>
                  </a:cubicBezTo>
                  <a:close/>
                  <a:moveTo>
                    <a:pt x="1997888" y="701574"/>
                  </a:moveTo>
                  <a:cubicBezTo>
                    <a:pt x="2001542" y="689370"/>
                    <a:pt x="2005585" y="669335"/>
                    <a:pt x="2006894" y="657059"/>
                  </a:cubicBezTo>
                  <a:lnTo>
                    <a:pt x="2009267" y="634730"/>
                  </a:lnTo>
                  <a:lnTo>
                    <a:pt x="2009627" y="651810"/>
                  </a:lnTo>
                  <a:cubicBezTo>
                    <a:pt x="2009857" y="661993"/>
                    <a:pt x="2007196" y="679962"/>
                    <a:pt x="2003038" y="696268"/>
                  </a:cubicBezTo>
                  <a:cubicBezTo>
                    <a:pt x="1999212" y="711326"/>
                    <a:pt x="1996766" y="724333"/>
                    <a:pt x="1997615" y="725165"/>
                  </a:cubicBezTo>
                  <a:cubicBezTo>
                    <a:pt x="1998464" y="726011"/>
                    <a:pt x="2006951" y="723803"/>
                    <a:pt x="2016475" y="720260"/>
                  </a:cubicBezTo>
                  <a:cubicBezTo>
                    <a:pt x="2025998" y="716718"/>
                    <a:pt x="2037262" y="713147"/>
                    <a:pt x="2041506" y="712330"/>
                  </a:cubicBezTo>
                  <a:cubicBezTo>
                    <a:pt x="2047807" y="711111"/>
                    <a:pt x="2049202" y="709361"/>
                    <a:pt x="2049202" y="702678"/>
                  </a:cubicBezTo>
                  <a:cubicBezTo>
                    <a:pt x="2049202" y="698189"/>
                    <a:pt x="2051806" y="689427"/>
                    <a:pt x="2054985" y="683203"/>
                  </a:cubicBezTo>
                  <a:cubicBezTo>
                    <a:pt x="2060408" y="672605"/>
                    <a:pt x="2060466" y="671687"/>
                    <a:pt x="2055978" y="668403"/>
                  </a:cubicBezTo>
                  <a:cubicBezTo>
                    <a:pt x="2052727" y="666037"/>
                    <a:pt x="2051633" y="662509"/>
                    <a:pt x="2052597" y="657490"/>
                  </a:cubicBezTo>
                  <a:cubicBezTo>
                    <a:pt x="2053791" y="651309"/>
                    <a:pt x="2053014" y="650075"/>
                    <a:pt x="2047936" y="650075"/>
                  </a:cubicBezTo>
                  <a:cubicBezTo>
                    <a:pt x="2044584" y="650075"/>
                    <a:pt x="2038211" y="646289"/>
                    <a:pt x="2033766" y="641671"/>
                  </a:cubicBezTo>
                  <a:cubicBezTo>
                    <a:pt x="2026444" y="634056"/>
                    <a:pt x="2026099" y="632852"/>
                    <a:pt x="2030040" y="628908"/>
                  </a:cubicBezTo>
                  <a:cubicBezTo>
                    <a:pt x="2033982" y="624978"/>
                    <a:pt x="2034831" y="624993"/>
                    <a:pt x="2038974" y="629123"/>
                  </a:cubicBezTo>
                  <a:cubicBezTo>
                    <a:pt x="2041491" y="631632"/>
                    <a:pt x="2044685" y="632995"/>
                    <a:pt x="2046066" y="632149"/>
                  </a:cubicBezTo>
                  <a:cubicBezTo>
                    <a:pt x="2049101" y="630270"/>
                    <a:pt x="2051849" y="615499"/>
                    <a:pt x="2053374" y="592869"/>
                  </a:cubicBezTo>
                  <a:cubicBezTo>
                    <a:pt x="2056812" y="541714"/>
                    <a:pt x="2064106" y="495091"/>
                    <a:pt x="2069543" y="489613"/>
                  </a:cubicBezTo>
                  <a:cubicBezTo>
                    <a:pt x="2071370" y="487763"/>
                    <a:pt x="2071773" y="489183"/>
                    <a:pt x="2070737" y="493801"/>
                  </a:cubicBezTo>
                  <a:cubicBezTo>
                    <a:pt x="2069860" y="497630"/>
                    <a:pt x="2068378" y="504542"/>
                    <a:pt x="2067443" y="509145"/>
                  </a:cubicBezTo>
                  <a:cubicBezTo>
                    <a:pt x="2065746" y="517435"/>
                    <a:pt x="2065789" y="517406"/>
                    <a:pt x="2071270" y="507554"/>
                  </a:cubicBezTo>
                  <a:cubicBezTo>
                    <a:pt x="2076434" y="498275"/>
                    <a:pt x="2085598" y="488279"/>
                    <a:pt x="2085598" y="491936"/>
                  </a:cubicBezTo>
                  <a:cubicBezTo>
                    <a:pt x="2085598" y="492825"/>
                    <a:pt x="2082534" y="498045"/>
                    <a:pt x="2078779" y="503552"/>
                  </a:cubicBezTo>
                  <a:cubicBezTo>
                    <a:pt x="2069817" y="516717"/>
                    <a:pt x="2059502" y="547995"/>
                    <a:pt x="2061775" y="555137"/>
                  </a:cubicBezTo>
                  <a:cubicBezTo>
                    <a:pt x="2063717" y="561218"/>
                    <a:pt x="2067414" y="562466"/>
                    <a:pt x="2070191" y="557991"/>
                  </a:cubicBezTo>
                  <a:cubicBezTo>
                    <a:pt x="2071140" y="556457"/>
                    <a:pt x="2074032" y="555195"/>
                    <a:pt x="2076607" y="555195"/>
                  </a:cubicBezTo>
                  <a:cubicBezTo>
                    <a:pt x="2079527" y="555195"/>
                    <a:pt x="2077499" y="557762"/>
                    <a:pt x="2071255" y="561992"/>
                  </a:cubicBezTo>
                  <a:cubicBezTo>
                    <a:pt x="2059603" y="569894"/>
                    <a:pt x="2053374" y="582643"/>
                    <a:pt x="2056021" y="593170"/>
                  </a:cubicBezTo>
                  <a:lnTo>
                    <a:pt x="2057877" y="600555"/>
                  </a:lnTo>
                  <a:lnTo>
                    <a:pt x="2064221" y="594618"/>
                  </a:lnTo>
                  <a:cubicBezTo>
                    <a:pt x="2067702" y="591349"/>
                    <a:pt x="2073097" y="588681"/>
                    <a:pt x="2076204" y="588681"/>
                  </a:cubicBezTo>
                  <a:cubicBezTo>
                    <a:pt x="2079887" y="588681"/>
                    <a:pt x="2084936" y="583948"/>
                    <a:pt x="2090705" y="575057"/>
                  </a:cubicBezTo>
                  <a:cubicBezTo>
                    <a:pt x="2099451" y="561605"/>
                    <a:pt x="2099509" y="561261"/>
                    <a:pt x="2095380" y="549587"/>
                  </a:cubicBezTo>
                  <a:cubicBezTo>
                    <a:pt x="2089338" y="532521"/>
                    <a:pt x="2090187" y="521694"/>
                    <a:pt x="2098502" y="509490"/>
                  </a:cubicBezTo>
                  <a:cubicBezTo>
                    <a:pt x="2104673" y="500426"/>
                    <a:pt x="2105321" y="497716"/>
                    <a:pt x="2102702" y="491965"/>
                  </a:cubicBezTo>
                  <a:cubicBezTo>
                    <a:pt x="2100991" y="488222"/>
                    <a:pt x="2099595" y="482686"/>
                    <a:pt x="2099595" y="479675"/>
                  </a:cubicBezTo>
                  <a:cubicBezTo>
                    <a:pt x="2099595" y="476649"/>
                    <a:pt x="2098415" y="472002"/>
                    <a:pt x="2096991" y="469335"/>
                  </a:cubicBezTo>
                  <a:cubicBezTo>
                    <a:pt x="2095567" y="466682"/>
                    <a:pt x="2093841" y="462609"/>
                    <a:pt x="2093150" y="460300"/>
                  </a:cubicBezTo>
                  <a:cubicBezTo>
                    <a:pt x="2092460" y="457991"/>
                    <a:pt x="2087223" y="454420"/>
                    <a:pt x="2081512" y="452355"/>
                  </a:cubicBezTo>
                  <a:cubicBezTo>
                    <a:pt x="2071960" y="448913"/>
                    <a:pt x="2070622" y="449085"/>
                    <a:pt x="2064883" y="454463"/>
                  </a:cubicBezTo>
                  <a:cubicBezTo>
                    <a:pt x="2061444" y="457675"/>
                    <a:pt x="2057071" y="460314"/>
                    <a:pt x="2055172" y="460314"/>
                  </a:cubicBezTo>
                  <a:cubicBezTo>
                    <a:pt x="2053259" y="460314"/>
                    <a:pt x="2047361" y="463756"/>
                    <a:pt x="2042052" y="467987"/>
                  </a:cubicBezTo>
                  <a:cubicBezTo>
                    <a:pt x="2032975" y="475200"/>
                    <a:pt x="2032400" y="476649"/>
                    <a:pt x="2032400" y="492481"/>
                  </a:cubicBezTo>
                  <a:cubicBezTo>
                    <a:pt x="2032400" y="505847"/>
                    <a:pt x="2033550" y="510278"/>
                    <a:pt x="2037996" y="514079"/>
                  </a:cubicBezTo>
                  <a:cubicBezTo>
                    <a:pt x="2041074" y="516703"/>
                    <a:pt x="2043606" y="520991"/>
                    <a:pt x="2043606" y="523587"/>
                  </a:cubicBezTo>
                  <a:cubicBezTo>
                    <a:pt x="2043606" y="526197"/>
                    <a:pt x="2046267" y="531159"/>
                    <a:pt x="2049547" y="534630"/>
                  </a:cubicBezTo>
                  <a:cubicBezTo>
                    <a:pt x="2057445" y="543005"/>
                    <a:pt x="2054928" y="553861"/>
                    <a:pt x="2044498" y="556471"/>
                  </a:cubicBezTo>
                  <a:cubicBezTo>
                    <a:pt x="2034860" y="558880"/>
                    <a:pt x="2029824" y="565535"/>
                    <a:pt x="2029609" y="576118"/>
                  </a:cubicBezTo>
                  <a:cubicBezTo>
                    <a:pt x="2029465" y="583174"/>
                    <a:pt x="2027465" y="585497"/>
                    <a:pt x="2016964" y="590775"/>
                  </a:cubicBezTo>
                  <a:cubicBezTo>
                    <a:pt x="2001442" y="598576"/>
                    <a:pt x="1993256" y="598691"/>
                    <a:pt x="1983790" y="591277"/>
                  </a:cubicBezTo>
                  <a:cubicBezTo>
                    <a:pt x="1975936" y="585124"/>
                    <a:pt x="1975605" y="585440"/>
                    <a:pt x="1976281" y="598447"/>
                  </a:cubicBezTo>
                  <a:cubicBezTo>
                    <a:pt x="1976511" y="603051"/>
                    <a:pt x="1974123" y="617865"/>
                    <a:pt x="1970958" y="631346"/>
                  </a:cubicBezTo>
                  <a:cubicBezTo>
                    <a:pt x="1967391" y="646576"/>
                    <a:pt x="1965218" y="665492"/>
                    <a:pt x="1965218" y="681210"/>
                  </a:cubicBezTo>
                  <a:lnTo>
                    <a:pt x="1965218" y="706536"/>
                  </a:lnTo>
                  <a:lnTo>
                    <a:pt x="1975605" y="716015"/>
                  </a:lnTo>
                  <a:cubicBezTo>
                    <a:pt x="1981316" y="721235"/>
                    <a:pt x="1987171" y="725108"/>
                    <a:pt x="1988624" y="724634"/>
                  </a:cubicBezTo>
                  <a:cubicBezTo>
                    <a:pt x="1990077" y="724147"/>
                    <a:pt x="1994249" y="713764"/>
                    <a:pt x="1997888" y="701574"/>
                  </a:cubicBezTo>
                  <a:close/>
                  <a:moveTo>
                    <a:pt x="1962413" y="686358"/>
                  </a:moveTo>
                  <a:cubicBezTo>
                    <a:pt x="1962413" y="677151"/>
                    <a:pt x="1961435" y="669622"/>
                    <a:pt x="1960255" y="669622"/>
                  </a:cubicBezTo>
                  <a:cubicBezTo>
                    <a:pt x="1959061" y="669622"/>
                    <a:pt x="1955710" y="674025"/>
                    <a:pt x="1952789" y="679417"/>
                  </a:cubicBezTo>
                  <a:lnTo>
                    <a:pt x="1947495" y="689212"/>
                  </a:lnTo>
                  <a:lnTo>
                    <a:pt x="1954041" y="696153"/>
                  </a:lnTo>
                  <a:cubicBezTo>
                    <a:pt x="1957652" y="699982"/>
                    <a:pt x="1961003" y="703108"/>
                    <a:pt x="1961507" y="703108"/>
                  </a:cubicBezTo>
                  <a:cubicBezTo>
                    <a:pt x="1962011" y="703108"/>
                    <a:pt x="1962413" y="695565"/>
                    <a:pt x="1962413" y="686358"/>
                  </a:cubicBezTo>
                  <a:close/>
                  <a:moveTo>
                    <a:pt x="1840452" y="694805"/>
                  </a:moveTo>
                  <a:cubicBezTo>
                    <a:pt x="1847544" y="692109"/>
                    <a:pt x="1847630" y="691707"/>
                    <a:pt x="1847414" y="663398"/>
                  </a:cubicBezTo>
                  <a:lnTo>
                    <a:pt x="1847199" y="634730"/>
                  </a:lnTo>
                  <a:lnTo>
                    <a:pt x="1828008" y="617119"/>
                  </a:lnTo>
                  <a:lnTo>
                    <a:pt x="1808803" y="599523"/>
                  </a:lnTo>
                  <a:lnTo>
                    <a:pt x="1800373" y="603868"/>
                  </a:lnTo>
                  <a:cubicBezTo>
                    <a:pt x="1790389" y="609017"/>
                    <a:pt x="1777644" y="624777"/>
                    <a:pt x="1777644" y="631977"/>
                  </a:cubicBezTo>
                  <a:cubicBezTo>
                    <a:pt x="1777644" y="638158"/>
                    <a:pt x="1785470" y="647293"/>
                    <a:pt x="1790749" y="647293"/>
                  </a:cubicBezTo>
                  <a:cubicBezTo>
                    <a:pt x="1792864" y="647293"/>
                    <a:pt x="1795353" y="651079"/>
                    <a:pt x="1796273" y="655711"/>
                  </a:cubicBezTo>
                  <a:cubicBezTo>
                    <a:pt x="1797208" y="660358"/>
                    <a:pt x="1801740" y="667313"/>
                    <a:pt x="1806358" y="671185"/>
                  </a:cubicBezTo>
                  <a:cubicBezTo>
                    <a:pt x="1810975" y="675057"/>
                    <a:pt x="1814155" y="678815"/>
                    <a:pt x="1813421" y="679532"/>
                  </a:cubicBezTo>
                  <a:cubicBezTo>
                    <a:pt x="1810745" y="682199"/>
                    <a:pt x="1796992" y="668833"/>
                    <a:pt x="1793267" y="659956"/>
                  </a:cubicBezTo>
                  <a:cubicBezTo>
                    <a:pt x="1790289" y="652829"/>
                    <a:pt x="1787268" y="650405"/>
                    <a:pt x="1779600" y="648971"/>
                  </a:cubicBezTo>
                  <a:cubicBezTo>
                    <a:pt x="1765430" y="646318"/>
                    <a:pt x="1749649" y="654205"/>
                    <a:pt x="1749649" y="663929"/>
                  </a:cubicBezTo>
                  <a:cubicBezTo>
                    <a:pt x="1749649" y="677524"/>
                    <a:pt x="1763503" y="689786"/>
                    <a:pt x="1784650" y="694920"/>
                  </a:cubicBezTo>
                  <a:cubicBezTo>
                    <a:pt x="1797237" y="697974"/>
                    <a:pt x="1832281" y="697903"/>
                    <a:pt x="1840452" y="694805"/>
                  </a:cubicBezTo>
                  <a:close/>
                  <a:moveTo>
                    <a:pt x="1953264" y="671013"/>
                  </a:moveTo>
                  <a:cubicBezTo>
                    <a:pt x="1960960" y="656500"/>
                    <a:pt x="1967693" y="634859"/>
                    <a:pt x="1965017" y="633210"/>
                  </a:cubicBezTo>
                  <a:cubicBezTo>
                    <a:pt x="1963607" y="632350"/>
                    <a:pt x="1964974" y="626728"/>
                    <a:pt x="1968038" y="620733"/>
                  </a:cubicBezTo>
                  <a:cubicBezTo>
                    <a:pt x="1975058" y="607009"/>
                    <a:pt x="1975073" y="598074"/>
                    <a:pt x="1968110" y="586688"/>
                  </a:cubicBezTo>
                  <a:cubicBezTo>
                    <a:pt x="1962945" y="578241"/>
                    <a:pt x="1947970" y="566969"/>
                    <a:pt x="1936116" y="562595"/>
                  </a:cubicBezTo>
                  <a:cubicBezTo>
                    <a:pt x="1933210" y="561519"/>
                    <a:pt x="1931556" y="559913"/>
                    <a:pt x="1932462" y="559009"/>
                  </a:cubicBezTo>
                  <a:cubicBezTo>
                    <a:pt x="1933354" y="558120"/>
                    <a:pt x="1941194" y="561218"/>
                    <a:pt x="1949883" y="565907"/>
                  </a:cubicBezTo>
                  <a:lnTo>
                    <a:pt x="1965665" y="574440"/>
                  </a:lnTo>
                  <a:lnTo>
                    <a:pt x="1960816" y="566911"/>
                  </a:lnTo>
                  <a:cubicBezTo>
                    <a:pt x="1942345" y="538258"/>
                    <a:pt x="1925787" y="528907"/>
                    <a:pt x="1899721" y="532421"/>
                  </a:cubicBezTo>
                  <a:cubicBezTo>
                    <a:pt x="1885695" y="534300"/>
                    <a:pt x="1883868" y="535978"/>
                    <a:pt x="1879408" y="551007"/>
                  </a:cubicBezTo>
                  <a:cubicBezTo>
                    <a:pt x="1876488" y="560845"/>
                    <a:pt x="1866648" y="563627"/>
                    <a:pt x="1859038" y="556772"/>
                  </a:cubicBezTo>
                  <a:cubicBezTo>
                    <a:pt x="1854578" y="552742"/>
                    <a:pt x="1853140" y="552728"/>
                    <a:pt x="1843861" y="556586"/>
                  </a:cubicBezTo>
                  <a:cubicBezTo>
                    <a:pt x="1838222" y="558938"/>
                    <a:pt x="1825116" y="562824"/>
                    <a:pt x="1814730" y="565219"/>
                  </a:cubicBezTo>
                  <a:cubicBezTo>
                    <a:pt x="1792317" y="570396"/>
                    <a:pt x="1786059" y="575229"/>
                    <a:pt x="1786059" y="587376"/>
                  </a:cubicBezTo>
                  <a:cubicBezTo>
                    <a:pt x="1786059" y="598935"/>
                    <a:pt x="1791886" y="604198"/>
                    <a:pt x="1799956" y="599896"/>
                  </a:cubicBezTo>
                  <a:cubicBezTo>
                    <a:pt x="1803164" y="598175"/>
                    <a:pt x="1805063" y="595579"/>
                    <a:pt x="1804157" y="594131"/>
                  </a:cubicBezTo>
                  <a:cubicBezTo>
                    <a:pt x="1799510" y="586616"/>
                    <a:pt x="1808832" y="593614"/>
                    <a:pt x="1827404" y="611555"/>
                  </a:cubicBezTo>
                  <a:lnTo>
                    <a:pt x="1848177" y="631632"/>
                  </a:lnTo>
                  <a:lnTo>
                    <a:pt x="1854693" y="618152"/>
                  </a:lnTo>
                  <a:cubicBezTo>
                    <a:pt x="1864807" y="597243"/>
                    <a:pt x="1882256" y="581152"/>
                    <a:pt x="1898613" y="577653"/>
                  </a:cubicBezTo>
                  <a:cubicBezTo>
                    <a:pt x="1915315" y="574082"/>
                    <a:pt x="1923227" y="573938"/>
                    <a:pt x="1923227" y="577179"/>
                  </a:cubicBezTo>
                  <a:cubicBezTo>
                    <a:pt x="1923227" y="578542"/>
                    <a:pt x="1915645" y="580191"/>
                    <a:pt x="1906381" y="580851"/>
                  </a:cubicBezTo>
                  <a:cubicBezTo>
                    <a:pt x="1884213" y="582457"/>
                    <a:pt x="1879739" y="586817"/>
                    <a:pt x="1894124" y="592811"/>
                  </a:cubicBezTo>
                  <a:cubicBezTo>
                    <a:pt x="1918336" y="602893"/>
                    <a:pt x="1925802" y="621694"/>
                    <a:pt x="1909316" y="631059"/>
                  </a:cubicBezTo>
                  <a:cubicBezTo>
                    <a:pt x="1899836" y="636422"/>
                    <a:pt x="1895074" y="649301"/>
                    <a:pt x="1901145" y="653130"/>
                  </a:cubicBezTo>
                  <a:cubicBezTo>
                    <a:pt x="1912927" y="660558"/>
                    <a:pt x="1937641" y="652169"/>
                    <a:pt x="1947308" y="637469"/>
                  </a:cubicBezTo>
                  <a:cubicBezTo>
                    <a:pt x="1953998" y="627287"/>
                    <a:pt x="1953192" y="607869"/>
                    <a:pt x="1945553" y="595550"/>
                  </a:cubicBezTo>
                  <a:cubicBezTo>
                    <a:pt x="1942158" y="590072"/>
                    <a:pt x="1940015" y="584967"/>
                    <a:pt x="1940777" y="584207"/>
                  </a:cubicBezTo>
                  <a:cubicBezTo>
                    <a:pt x="1941554" y="583432"/>
                    <a:pt x="1945165" y="587577"/>
                    <a:pt x="1948805" y="593414"/>
                  </a:cubicBezTo>
                  <a:cubicBezTo>
                    <a:pt x="1953768" y="601373"/>
                    <a:pt x="1955393" y="607970"/>
                    <a:pt x="1955321" y="619758"/>
                  </a:cubicBezTo>
                  <a:cubicBezTo>
                    <a:pt x="1955249" y="632364"/>
                    <a:pt x="1956040" y="635175"/>
                    <a:pt x="1959292" y="633942"/>
                  </a:cubicBezTo>
                  <a:cubicBezTo>
                    <a:pt x="1961881" y="632938"/>
                    <a:pt x="1962615" y="633554"/>
                    <a:pt x="1961306" y="635648"/>
                  </a:cubicBezTo>
                  <a:cubicBezTo>
                    <a:pt x="1960198" y="637455"/>
                    <a:pt x="1957666" y="638918"/>
                    <a:pt x="1955681" y="638918"/>
                  </a:cubicBezTo>
                  <a:cubicBezTo>
                    <a:pt x="1953710" y="638918"/>
                    <a:pt x="1949682" y="641614"/>
                    <a:pt x="1946762" y="644898"/>
                  </a:cubicBezTo>
                  <a:cubicBezTo>
                    <a:pt x="1943827" y="648196"/>
                    <a:pt x="1936174" y="653230"/>
                    <a:pt x="1929772" y="656084"/>
                  </a:cubicBezTo>
                  <a:lnTo>
                    <a:pt x="1918120" y="661290"/>
                  </a:lnTo>
                  <a:lnTo>
                    <a:pt x="1923313" y="674527"/>
                  </a:lnTo>
                  <a:cubicBezTo>
                    <a:pt x="1926176" y="681798"/>
                    <a:pt x="1929312" y="690273"/>
                    <a:pt x="1930290" y="693342"/>
                  </a:cubicBezTo>
                  <a:cubicBezTo>
                    <a:pt x="1931944" y="698462"/>
                    <a:pt x="1932779" y="698103"/>
                    <a:pt x="1940461" y="689154"/>
                  </a:cubicBezTo>
                  <a:cubicBezTo>
                    <a:pt x="1945064" y="683777"/>
                    <a:pt x="1950833" y="675617"/>
                    <a:pt x="1953264" y="671013"/>
                  </a:cubicBezTo>
                  <a:close/>
                  <a:moveTo>
                    <a:pt x="1747520" y="655668"/>
                  </a:moveTo>
                  <a:cubicBezTo>
                    <a:pt x="1756741" y="649516"/>
                    <a:pt x="1767272" y="644496"/>
                    <a:pt x="1770911" y="644496"/>
                  </a:cubicBezTo>
                  <a:cubicBezTo>
                    <a:pt x="1777011" y="644496"/>
                    <a:pt x="1777270" y="643937"/>
                    <a:pt x="1774249" y="637311"/>
                  </a:cubicBezTo>
                  <a:cubicBezTo>
                    <a:pt x="1767027" y="621522"/>
                    <a:pt x="1738198" y="616603"/>
                    <a:pt x="1725740" y="629022"/>
                  </a:cubicBezTo>
                  <a:cubicBezTo>
                    <a:pt x="1715138" y="639592"/>
                    <a:pt x="1716879" y="666826"/>
                    <a:pt x="1728171" y="666826"/>
                  </a:cubicBezTo>
                  <a:cubicBezTo>
                    <a:pt x="1729596" y="666826"/>
                    <a:pt x="1738299" y="661806"/>
                    <a:pt x="1747520" y="655668"/>
                  </a:cubicBezTo>
                  <a:close/>
                  <a:moveTo>
                    <a:pt x="2064192" y="654707"/>
                  </a:moveTo>
                  <a:cubicBezTo>
                    <a:pt x="2069069" y="644468"/>
                    <a:pt x="2075384" y="621780"/>
                    <a:pt x="2078491" y="603338"/>
                  </a:cubicBezTo>
                  <a:cubicBezTo>
                    <a:pt x="2081009" y="588394"/>
                    <a:pt x="2076463" y="587591"/>
                    <a:pt x="2063688" y="600742"/>
                  </a:cubicBezTo>
                  <a:cubicBezTo>
                    <a:pt x="2057675" y="606923"/>
                    <a:pt x="2053978" y="614108"/>
                    <a:pt x="2052568" y="622340"/>
                  </a:cubicBezTo>
                  <a:cubicBezTo>
                    <a:pt x="2050382" y="635103"/>
                    <a:pt x="2042585" y="640725"/>
                    <a:pt x="2037794" y="632995"/>
                  </a:cubicBezTo>
                  <a:cubicBezTo>
                    <a:pt x="2036528" y="630973"/>
                    <a:pt x="2034557" y="630256"/>
                    <a:pt x="2033407" y="631403"/>
                  </a:cubicBezTo>
                  <a:cubicBezTo>
                    <a:pt x="2032241" y="632565"/>
                    <a:pt x="2034716" y="636910"/>
                    <a:pt x="2038873" y="641055"/>
                  </a:cubicBezTo>
                  <a:cubicBezTo>
                    <a:pt x="2049029" y="651179"/>
                    <a:pt x="2056582" y="647149"/>
                    <a:pt x="2055373" y="632264"/>
                  </a:cubicBezTo>
                  <a:cubicBezTo>
                    <a:pt x="2054913" y="626599"/>
                    <a:pt x="2055834" y="622167"/>
                    <a:pt x="2057474" y="622167"/>
                  </a:cubicBezTo>
                  <a:cubicBezTo>
                    <a:pt x="2059085" y="622167"/>
                    <a:pt x="2060524" y="624993"/>
                    <a:pt x="2060696" y="628449"/>
                  </a:cubicBezTo>
                  <a:cubicBezTo>
                    <a:pt x="2060970" y="634228"/>
                    <a:pt x="2061228" y="634128"/>
                    <a:pt x="2064034" y="627058"/>
                  </a:cubicBezTo>
                  <a:cubicBezTo>
                    <a:pt x="2065702" y="622842"/>
                    <a:pt x="2067975" y="619385"/>
                    <a:pt x="2069069" y="619385"/>
                  </a:cubicBezTo>
                  <a:cubicBezTo>
                    <a:pt x="2071860" y="619385"/>
                    <a:pt x="2068723" y="631059"/>
                    <a:pt x="2064580" y="636121"/>
                  </a:cubicBezTo>
                  <a:cubicBezTo>
                    <a:pt x="2062696" y="638430"/>
                    <a:pt x="2060351" y="643650"/>
                    <a:pt x="2059387" y="647723"/>
                  </a:cubicBezTo>
                  <a:cubicBezTo>
                    <a:pt x="2058409" y="651810"/>
                    <a:pt x="2056855" y="657145"/>
                    <a:pt x="2055906" y="659583"/>
                  </a:cubicBezTo>
                  <a:cubicBezTo>
                    <a:pt x="2052611" y="668174"/>
                    <a:pt x="2059804" y="663929"/>
                    <a:pt x="2064192" y="654707"/>
                  </a:cubicBezTo>
                  <a:close/>
                  <a:moveTo>
                    <a:pt x="1786289" y="601760"/>
                  </a:moveTo>
                  <a:cubicBezTo>
                    <a:pt x="1781283" y="596769"/>
                    <a:pt x="1782607" y="576176"/>
                    <a:pt x="1788260" y="571070"/>
                  </a:cubicBezTo>
                  <a:cubicBezTo>
                    <a:pt x="1791023" y="568589"/>
                    <a:pt x="1801970" y="564545"/>
                    <a:pt x="1812587" y="562078"/>
                  </a:cubicBezTo>
                  <a:cubicBezTo>
                    <a:pt x="1843214" y="555008"/>
                    <a:pt x="1842063" y="556772"/>
                    <a:pt x="1834683" y="528162"/>
                  </a:cubicBezTo>
                  <a:cubicBezTo>
                    <a:pt x="1831187" y="514624"/>
                    <a:pt x="1828267" y="497371"/>
                    <a:pt x="1828181" y="489814"/>
                  </a:cubicBezTo>
                  <a:cubicBezTo>
                    <a:pt x="1828109" y="482242"/>
                    <a:pt x="1826498" y="471787"/>
                    <a:pt x="1824599" y="466567"/>
                  </a:cubicBezTo>
                  <a:cubicBezTo>
                    <a:pt x="1821520" y="458077"/>
                    <a:pt x="1820297" y="457245"/>
                    <a:pt x="1813047" y="458694"/>
                  </a:cubicBezTo>
                  <a:cubicBezTo>
                    <a:pt x="1808587" y="459583"/>
                    <a:pt x="1794331" y="460314"/>
                    <a:pt x="1781341" y="460314"/>
                  </a:cubicBezTo>
                  <a:lnTo>
                    <a:pt x="1757734" y="460314"/>
                  </a:lnTo>
                  <a:lnTo>
                    <a:pt x="1751951" y="473350"/>
                  </a:lnTo>
                  <a:cubicBezTo>
                    <a:pt x="1746743" y="485081"/>
                    <a:pt x="1746398" y="489111"/>
                    <a:pt x="1748527" y="513118"/>
                  </a:cubicBezTo>
                  <a:cubicBezTo>
                    <a:pt x="1751462" y="546432"/>
                    <a:pt x="1751447" y="562666"/>
                    <a:pt x="1748484" y="586358"/>
                  </a:cubicBezTo>
                  <a:cubicBezTo>
                    <a:pt x="1745521" y="609920"/>
                    <a:pt x="1747664" y="619356"/>
                    <a:pt x="1756008" y="619471"/>
                  </a:cubicBezTo>
                  <a:cubicBezTo>
                    <a:pt x="1759446" y="619514"/>
                    <a:pt x="1764639" y="621350"/>
                    <a:pt x="1767545" y="623544"/>
                  </a:cubicBezTo>
                  <a:cubicBezTo>
                    <a:pt x="1772379" y="627187"/>
                    <a:pt x="1773529" y="626556"/>
                    <a:pt x="1781082" y="616173"/>
                  </a:cubicBezTo>
                  <a:cubicBezTo>
                    <a:pt x="1787038" y="607984"/>
                    <a:pt x="1788490" y="603954"/>
                    <a:pt x="1786304" y="601760"/>
                  </a:cubicBezTo>
                  <a:close/>
                  <a:moveTo>
                    <a:pt x="1743737" y="600541"/>
                  </a:moveTo>
                  <a:cubicBezTo>
                    <a:pt x="1743722" y="591721"/>
                    <a:pt x="1744902" y="577667"/>
                    <a:pt x="1746355" y="569321"/>
                  </a:cubicBezTo>
                  <a:cubicBezTo>
                    <a:pt x="1747894" y="560444"/>
                    <a:pt x="1747995" y="546561"/>
                    <a:pt x="1746614" y="535834"/>
                  </a:cubicBezTo>
                  <a:cubicBezTo>
                    <a:pt x="1742974" y="507783"/>
                    <a:pt x="1743708" y="479402"/>
                    <a:pt x="1748254" y="471471"/>
                  </a:cubicBezTo>
                  <a:cubicBezTo>
                    <a:pt x="1753807" y="461791"/>
                    <a:pt x="1753591" y="461232"/>
                    <a:pt x="1743607" y="459239"/>
                  </a:cubicBezTo>
                  <a:cubicBezTo>
                    <a:pt x="1734257" y="457374"/>
                    <a:pt x="1727107" y="461633"/>
                    <a:pt x="1720763" y="472834"/>
                  </a:cubicBezTo>
                  <a:cubicBezTo>
                    <a:pt x="1718936" y="476075"/>
                    <a:pt x="1716879" y="499623"/>
                    <a:pt x="1715915" y="528678"/>
                  </a:cubicBezTo>
                  <a:cubicBezTo>
                    <a:pt x="1714318" y="576018"/>
                    <a:pt x="1713800" y="579761"/>
                    <a:pt x="1706694" y="593571"/>
                  </a:cubicBezTo>
                  <a:lnTo>
                    <a:pt x="1699170" y="608214"/>
                  </a:lnTo>
                  <a:lnTo>
                    <a:pt x="1705687" y="608214"/>
                  </a:lnTo>
                  <a:cubicBezTo>
                    <a:pt x="1709269" y="608214"/>
                    <a:pt x="1714635" y="610064"/>
                    <a:pt x="1717627" y="612315"/>
                  </a:cubicBezTo>
                  <a:cubicBezTo>
                    <a:pt x="1720619" y="614567"/>
                    <a:pt x="1727711" y="616460"/>
                    <a:pt x="1733408" y="616503"/>
                  </a:cubicBezTo>
                  <a:lnTo>
                    <a:pt x="1743737" y="616589"/>
                  </a:lnTo>
                  <a:lnTo>
                    <a:pt x="1743737" y="600541"/>
                  </a:lnTo>
                  <a:close/>
                  <a:moveTo>
                    <a:pt x="1704205" y="589384"/>
                  </a:moveTo>
                  <a:cubicBezTo>
                    <a:pt x="1711153" y="574369"/>
                    <a:pt x="1711671" y="570439"/>
                    <a:pt x="1712232" y="528678"/>
                  </a:cubicBezTo>
                  <a:cubicBezTo>
                    <a:pt x="1712836" y="484680"/>
                    <a:pt x="1714980" y="471988"/>
                    <a:pt x="1723439" y="462680"/>
                  </a:cubicBezTo>
                  <a:cubicBezTo>
                    <a:pt x="1728862" y="456700"/>
                    <a:pt x="1723295" y="452685"/>
                    <a:pt x="1716907" y="457977"/>
                  </a:cubicBezTo>
                  <a:cubicBezTo>
                    <a:pt x="1708175" y="465190"/>
                    <a:pt x="1704061" y="481639"/>
                    <a:pt x="1700609" y="523099"/>
                  </a:cubicBezTo>
                  <a:cubicBezTo>
                    <a:pt x="1697156" y="564660"/>
                    <a:pt x="1695890" y="569450"/>
                    <a:pt x="1680296" y="600312"/>
                  </a:cubicBezTo>
                  <a:cubicBezTo>
                    <a:pt x="1679390" y="602104"/>
                    <a:pt x="1685633" y="604442"/>
                    <a:pt x="1693128" y="605102"/>
                  </a:cubicBezTo>
                  <a:cubicBezTo>
                    <a:pt x="1695128" y="605288"/>
                    <a:pt x="1700119" y="598204"/>
                    <a:pt x="1704205" y="589384"/>
                  </a:cubicBezTo>
                  <a:close/>
                  <a:moveTo>
                    <a:pt x="1689028" y="572533"/>
                  </a:moveTo>
                  <a:cubicBezTo>
                    <a:pt x="1691718" y="565305"/>
                    <a:pt x="1695113" y="543564"/>
                    <a:pt x="1696724" y="523214"/>
                  </a:cubicBezTo>
                  <a:cubicBezTo>
                    <a:pt x="1699501" y="488351"/>
                    <a:pt x="1705169" y="462164"/>
                    <a:pt x="1710678" y="458780"/>
                  </a:cubicBezTo>
                  <a:cubicBezTo>
                    <a:pt x="1712103" y="457905"/>
                    <a:pt x="1713268" y="455854"/>
                    <a:pt x="1713268" y="454219"/>
                  </a:cubicBezTo>
                  <a:cubicBezTo>
                    <a:pt x="1713268" y="448970"/>
                    <a:pt x="1704162" y="458521"/>
                    <a:pt x="1700235" y="467901"/>
                  </a:cubicBezTo>
                  <a:cubicBezTo>
                    <a:pt x="1698163" y="472848"/>
                    <a:pt x="1695099" y="489799"/>
                    <a:pt x="1693444" y="505575"/>
                  </a:cubicBezTo>
                  <a:cubicBezTo>
                    <a:pt x="1690121" y="537110"/>
                    <a:pt x="1684986" y="550792"/>
                    <a:pt x="1669866" y="568403"/>
                  </a:cubicBezTo>
                  <a:cubicBezTo>
                    <a:pt x="1664472" y="574670"/>
                    <a:pt x="1660070" y="581080"/>
                    <a:pt x="1660070" y="582643"/>
                  </a:cubicBezTo>
                  <a:cubicBezTo>
                    <a:pt x="1660070" y="584207"/>
                    <a:pt x="1663479" y="588165"/>
                    <a:pt x="1667651" y="591420"/>
                  </a:cubicBezTo>
                  <a:lnTo>
                    <a:pt x="1675218" y="597357"/>
                  </a:lnTo>
                  <a:lnTo>
                    <a:pt x="1679721" y="591406"/>
                  </a:lnTo>
                  <a:cubicBezTo>
                    <a:pt x="1682195" y="588136"/>
                    <a:pt x="1686381" y="579646"/>
                    <a:pt x="1689028" y="572533"/>
                  </a:cubicBezTo>
                  <a:close/>
                  <a:moveTo>
                    <a:pt x="2005556" y="592582"/>
                  </a:moveTo>
                  <a:cubicBezTo>
                    <a:pt x="2007987" y="591650"/>
                    <a:pt x="2009138" y="589556"/>
                    <a:pt x="2008131" y="587921"/>
                  </a:cubicBezTo>
                  <a:cubicBezTo>
                    <a:pt x="2006980" y="586057"/>
                    <a:pt x="2008030" y="585612"/>
                    <a:pt x="2010951" y="586731"/>
                  </a:cubicBezTo>
                  <a:cubicBezTo>
                    <a:pt x="2014043" y="587907"/>
                    <a:pt x="2015612" y="587075"/>
                    <a:pt x="2015612" y="584221"/>
                  </a:cubicBezTo>
                  <a:cubicBezTo>
                    <a:pt x="2015612" y="581209"/>
                    <a:pt x="2017266" y="580464"/>
                    <a:pt x="2021207" y="581711"/>
                  </a:cubicBezTo>
                  <a:cubicBezTo>
                    <a:pt x="2025969" y="583217"/>
                    <a:pt x="2026804" y="582213"/>
                    <a:pt x="2026804" y="574885"/>
                  </a:cubicBezTo>
                  <a:cubicBezTo>
                    <a:pt x="2026804" y="570152"/>
                    <a:pt x="2028329" y="563842"/>
                    <a:pt x="2030199" y="560859"/>
                  </a:cubicBezTo>
                  <a:cubicBezTo>
                    <a:pt x="2032069" y="557891"/>
                    <a:pt x="2032918" y="554779"/>
                    <a:pt x="2032097" y="553961"/>
                  </a:cubicBezTo>
                  <a:cubicBezTo>
                    <a:pt x="2030343" y="552212"/>
                    <a:pt x="2011281" y="561562"/>
                    <a:pt x="2004779" y="567385"/>
                  </a:cubicBezTo>
                  <a:cubicBezTo>
                    <a:pt x="2002262" y="569622"/>
                    <a:pt x="1995486" y="572332"/>
                    <a:pt x="1989703" y="573408"/>
                  </a:cubicBezTo>
                  <a:cubicBezTo>
                    <a:pt x="1977403" y="575688"/>
                    <a:pt x="1976770" y="578126"/>
                    <a:pt x="1986078" y="587419"/>
                  </a:cubicBezTo>
                  <a:cubicBezTo>
                    <a:pt x="1993069" y="594374"/>
                    <a:pt x="1997658" y="595593"/>
                    <a:pt x="2005556" y="592582"/>
                  </a:cubicBezTo>
                  <a:close/>
                  <a:moveTo>
                    <a:pt x="2012806" y="568016"/>
                  </a:moveTo>
                  <a:cubicBezTo>
                    <a:pt x="2012806" y="565463"/>
                    <a:pt x="2014763" y="564602"/>
                    <a:pt x="2018402" y="565549"/>
                  </a:cubicBezTo>
                  <a:cubicBezTo>
                    <a:pt x="2021481" y="566352"/>
                    <a:pt x="2023998" y="568116"/>
                    <a:pt x="2023998" y="569478"/>
                  </a:cubicBezTo>
                  <a:cubicBezTo>
                    <a:pt x="2023998" y="570826"/>
                    <a:pt x="2021481" y="571931"/>
                    <a:pt x="2018402" y="571931"/>
                  </a:cubicBezTo>
                  <a:cubicBezTo>
                    <a:pt x="2015324" y="571931"/>
                    <a:pt x="2012806" y="570167"/>
                    <a:pt x="2012806" y="568016"/>
                  </a:cubicBezTo>
                  <a:close/>
                  <a:moveTo>
                    <a:pt x="1976411" y="580306"/>
                  </a:moveTo>
                  <a:cubicBezTo>
                    <a:pt x="1976411" y="578771"/>
                    <a:pt x="1975073" y="577524"/>
                    <a:pt x="1973447" y="577524"/>
                  </a:cubicBezTo>
                  <a:cubicBezTo>
                    <a:pt x="1971821" y="577524"/>
                    <a:pt x="1971260" y="578771"/>
                    <a:pt x="1972210" y="580306"/>
                  </a:cubicBezTo>
                  <a:cubicBezTo>
                    <a:pt x="1973159" y="581840"/>
                    <a:pt x="1974497" y="583102"/>
                    <a:pt x="1975173" y="583102"/>
                  </a:cubicBezTo>
                  <a:cubicBezTo>
                    <a:pt x="1975849" y="583102"/>
                    <a:pt x="1976411" y="581840"/>
                    <a:pt x="1976411" y="580306"/>
                  </a:cubicBezTo>
                  <a:close/>
                  <a:moveTo>
                    <a:pt x="2001974" y="564516"/>
                  </a:moveTo>
                  <a:cubicBezTo>
                    <a:pt x="2012533" y="555252"/>
                    <a:pt x="2027767" y="549702"/>
                    <a:pt x="2038082" y="551351"/>
                  </a:cubicBezTo>
                  <a:cubicBezTo>
                    <a:pt x="2050871" y="553388"/>
                    <a:pt x="2055186" y="546490"/>
                    <a:pt x="2046843" y="537311"/>
                  </a:cubicBezTo>
                  <a:cubicBezTo>
                    <a:pt x="2043923" y="534099"/>
                    <a:pt x="2040714" y="528018"/>
                    <a:pt x="2039708" y="523802"/>
                  </a:cubicBezTo>
                  <a:cubicBezTo>
                    <a:pt x="2038715" y="519571"/>
                    <a:pt x="2036327" y="516115"/>
                    <a:pt x="2034399" y="516115"/>
                  </a:cubicBezTo>
                  <a:cubicBezTo>
                    <a:pt x="2032486" y="516115"/>
                    <a:pt x="2025897" y="513390"/>
                    <a:pt x="2019769" y="510049"/>
                  </a:cubicBezTo>
                  <a:cubicBezTo>
                    <a:pt x="2013626" y="506707"/>
                    <a:pt x="2002305" y="503065"/>
                    <a:pt x="1994608" y="501961"/>
                  </a:cubicBezTo>
                  <a:cubicBezTo>
                    <a:pt x="1982337" y="500197"/>
                    <a:pt x="1979230" y="500842"/>
                    <a:pt x="1969419" y="507195"/>
                  </a:cubicBezTo>
                  <a:cubicBezTo>
                    <a:pt x="1941180" y="525480"/>
                    <a:pt x="1939943" y="530915"/>
                    <a:pt x="1958213" y="556442"/>
                  </a:cubicBezTo>
                  <a:lnTo>
                    <a:pt x="1970815" y="574053"/>
                  </a:lnTo>
                  <a:lnTo>
                    <a:pt x="1984107" y="571285"/>
                  </a:lnTo>
                  <a:cubicBezTo>
                    <a:pt x="1991429" y="569765"/>
                    <a:pt x="1999456" y="566725"/>
                    <a:pt x="2001974" y="564516"/>
                  </a:cubicBezTo>
                  <a:close/>
                  <a:moveTo>
                    <a:pt x="1876818" y="544941"/>
                  </a:moveTo>
                  <a:cubicBezTo>
                    <a:pt x="1879710" y="531977"/>
                    <a:pt x="1886773" y="526986"/>
                    <a:pt x="1898915" y="529295"/>
                  </a:cubicBezTo>
                  <a:cubicBezTo>
                    <a:pt x="1909647" y="531345"/>
                    <a:pt x="1908223" y="528563"/>
                    <a:pt x="1894369" y="520475"/>
                  </a:cubicBezTo>
                  <a:cubicBezTo>
                    <a:pt x="1879451" y="511756"/>
                    <a:pt x="1873639" y="500240"/>
                    <a:pt x="1869928" y="471973"/>
                  </a:cubicBezTo>
                  <a:cubicBezTo>
                    <a:pt x="1868374" y="460185"/>
                    <a:pt x="1864404" y="442216"/>
                    <a:pt x="1861095" y="432062"/>
                  </a:cubicBezTo>
                  <a:lnTo>
                    <a:pt x="1855082" y="413576"/>
                  </a:lnTo>
                  <a:lnTo>
                    <a:pt x="1861153" y="400684"/>
                  </a:lnTo>
                  <a:cubicBezTo>
                    <a:pt x="1864505" y="393600"/>
                    <a:pt x="1867238" y="386515"/>
                    <a:pt x="1867238" y="384952"/>
                  </a:cubicBezTo>
                  <a:cubicBezTo>
                    <a:pt x="1867238" y="383374"/>
                    <a:pt x="1873654" y="376075"/>
                    <a:pt x="1881508" y="368718"/>
                  </a:cubicBezTo>
                  <a:cubicBezTo>
                    <a:pt x="1893679" y="357331"/>
                    <a:pt x="1896009" y="353473"/>
                    <a:pt x="1897218" y="342703"/>
                  </a:cubicBezTo>
                  <a:cubicBezTo>
                    <a:pt x="1899217" y="325107"/>
                    <a:pt x="1892672" y="313419"/>
                    <a:pt x="1876962" y="306492"/>
                  </a:cubicBezTo>
                  <a:cubicBezTo>
                    <a:pt x="1866101" y="301702"/>
                    <a:pt x="1862519" y="301429"/>
                    <a:pt x="1845717" y="304111"/>
                  </a:cubicBezTo>
                  <a:cubicBezTo>
                    <a:pt x="1820758" y="308084"/>
                    <a:pt x="1806271" y="314752"/>
                    <a:pt x="1795151" y="327372"/>
                  </a:cubicBezTo>
                  <a:cubicBezTo>
                    <a:pt x="1784578" y="339376"/>
                    <a:pt x="1783599" y="348884"/>
                    <a:pt x="1791857" y="359339"/>
                  </a:cubicBezTo>
                  <a:cubicBezTo>
                    <a:pt x="1798187" y="367355"/>
                    <a:pt x="1810860" y="376534"/>
                    <a:pt x="1815665" y="376562"/>
                  </a:cubicBezTo>
                  <a:cubicBezTo>
                    <a:pt x="1817320" y="376577"/>
                    <a:pt x="1820182" y="370094"/>
                    <a:pt x="1822024" y="362178"/>
                  </a:cubicBezTo>
                  <a:cubicBezTo>
                    <a:pt x="1825275" y="348124"/>
                    <a:pt x="1841358" y="316373"/>
                    <a:pt x="1843919" y="318926"/>
                  </a:cubicBezTo>
                  <a:cubicBezTo>
                    <a:pt x="1844638" y="319628"/>
                    <a:pt x="1840653" y="328878"/>
                    <a:pt x="1835086" y="339476"/>
                  </a:cubicBezTo>
                  <a:cubicBezTo>
                    <a:pt x="1825836" y="357073"/>
                    <a:pt x="1824742" y="361647"/>
                    <a:pt x="1822398" y="392452"/>
                  </a:cubicBezTo>
                  <a:cubicBezTo>
                    <a:pt x="1818657" y="441585"/>
                    <a:pt x="1822829" y="461519"/>
                    <a:pt x="1842926" y="490646"/>
                  </a:cubicBezTo>
                  <a:cubicBezTo>
                    <a:pt x="1855672" y="509117"/>
                    <a:pt x="1860174" y="522368"/>
                    <a:pt x="1856204" y="529753"/>
                  </a:cubicBezTo>
                  <a:cubicBezTo>
                    <a:pt x="1851701" y="538158"/>
                    <a:pt x="1852607" y="544396"/>
                    <a:pt x="1859412" y="551624"/>
                  </a:cubicBezTo>
                  <a:cubicBezTo>
                    <a:pt x="1868101" y="560845"/>
                    <a:pt x="1873769" y="558680"/>
                    <a:pt x="1876818" y="544941"/>
                  </a:cubicBezTo>
                  <a:close/>
                  <a:moveTo>
                    <a:pt x="1851486" y="534156"/>
                  </a:moveTo>
                  <a:cubicBezTo>
                    <a:pt x="1853456" y="517463"/>
                    <a:pt x="1848766" y="502907"/>
                    <a:pt x="1836697" y="488208"/>
                  </a:cubicBezTo>
                  <a:cubicBezTo>
                    <a:pt x="1831202" y="481525"/>
                    <a:pt x="1830957" y="481481"/>
                    <a:pt x="1830900" y="487132"/>
                  </a:cubicBezTo>
                  <a:cubicBezTo>
                    <a:pt x="1830741" y="502807"/>
                    <a:pt x="1843818" y="553359"/>
                    <a:pt x="1847457" y="551122"/>
                  </a:cubicBezTo>
                  <a:cubicBezTo>
                    <a:pt x="1848666" y="550376"/>
                    <a:pt x="1850478" y="542747"/>
                    <a:pt x="1851486" y="534156"/>
                  </a:cubicBezTo>
                  <a:close/>
                  <a:moveTo>
                    <a:pt x="2151384" y="544855"/>
                  </a:moveTo>
                  <a:cubicBezTo>
                    <a:pt x="2160101" y="540725"/>
                    <a:pt x="2168502" y="530872"/>
                    <a:pt x="2165712" y="528090"/>
                  </a:cubicBezTo>
                  <a:cubicBezTo>
                    <a:pt x="2164920" y="527287"/>
                    <a:pt x="2157857" y="526642"/>
                    <a:pt x="2150046" y="526642"/>
                  </a:cubicBezTo>
                  <a:cubicBezTo>
                    <a:pt x="2137919" y="526642"/>
                    <a:pt x="2135315" y="525666"/>
                    <a:pt x="2132337" y="520002"/>
                  </a:cubicBezTo>
                  <a:cubicBezTo>
                    <a:pt x="2130424" y="516359"/>
                    <a:pt x="2124123" y="510967"/>
                    <a:pt x="2118340" y="508027"/>
                  </a:cubicBezTo>
                  <a:lnTo>
                    <a:pt x="2107838" y="502692"/>
                  </a:lnTo>
                  <a:lnTo>
                    <a:pt x="2100904" y="512846"/>
                  </a:lnTo>
                  <a:cubicBezTo>
                    <a:pt x="2093136" y="524261"/>
                    <a:pt x="2092776" y="526986"/>
                    <a:pt x="2097020" y="542245"/>
                  </a:cubicBezTo>
                  <a:lnTo>
                    <a:pt x="2100027" y="553015"/>
                  </a:lnTo>
                  <a:lnTo>
                    <a:pt x="2121303" y="551036"/>
                  </a:lnTo>
                  <a:cubicBezTo>
                    <a:pt x="2133013" y="549932"/>
                    <a:pt x="2146550" y="547164"/>
                    <a:pt x="2151384" y="544855"/>
                  </a:cubicBezTo>
                  <a:close/>
                  <a:moveTo>
                    <a:pt x="1942820" y="528707"/>
                  </a:moveTo>
                  <a:cubicBezTo>
                    <a:pt x="1942820" y="523415"/>
                    <a:pt x="1946949" y="518768"/>
                    <a:pt x="1960313" y="509074"/>
                  </a:cubicBezTo>
                  <a:cubicBezTo>
                    <a:pt x="1977360" y="496697"/>
                    <a:pt x="1978209" y="496411"/>
                    <a:pt x="1993213" y="498160"/>
                  </a:cubicBezTo>
                  <a:cubicBezTo>
                    <a:pt x="2001672" y="499150"/>
                    <a:pt x="2012777" y="502348"/>
                    <a:pt x="2017870" y="505245"/>
                  </a:cubicBezTo>
                  <a:cubicBezTo>
                    <a:pt x="2022963" y="508156"/>
                    <a:pt x="2027681" y="510536"/>
                    <a:pt x="2028357" y="510536"/>
                  </a:cubicBezTo>
                  <a:cubicBezTo>
                    <a:pt x="2029048" y="510536"/>
                    <a:pt x="2029609" y="502434"/>
                    <a:pt x="2029609" y="492510"/>
                  </a:cubicBezTo>
                  <a:lnTo>
                    <a:pt x="2029609" y="474497"/>
                  </a:lnTo>
                  <a:lnTo>
                    <a:pt x="2003197" y="475071"/>
                  </a:lnTo>
                  <a:cubicBezTo>
                    <a:pt x="1979029" y="475602"/>
                    <a:pt x="1976295" y="475114"/>
                    <a:pt x="1970901" y="469378"/>
                  </a:cubicBezTo>
                  <a:cubicBezTo>
                    <a:pt x="1963550" y="461562"/>
                    <a:pt x="1962039" y="461562"/>
                    <a:pt x="1954645" y="469421"/>
                  </a:cubicBezTo>
                  <a:cubicBezTo>
                    <a:pt x="1942489" y="482313"/>
                    <a:pt x="1935599" y="504972"/>
                    <a:pt x="1936807" y="527990"/>
                  </a:cubicBezTo>
                  <a:cubicBezTo>
                    <a:pt x="1937325" y="537555"/>
                    <a:pt x="1942820" y="538229"/>
                    <a:pt x="1942820" y="528721"/>
                  </a:cubicBezTo>
                  <a:close/>
                  <a:moveTo>
                    <a:pt x="2155225" y="520231"/>
                  </a:moveTo>
                  <a:cubicBezTo>
                    <a:pt x="2159756" y="518926"/>
                    <a:pt x="2161266" y="519299"/>
                    <a:pt x="2159957" y="521407"/>
                  </a:cubicBezTo>
                  <a:cubicBezTo>
                    <a:pt x="2156001" y="527775"/>
                    <a:pt x="2165999" y="524189"/>
                    <a:pt x="2172717" y="516818"/>
                  </a:cubicBezTo>
                  <a:cubicBezTo>
                    <a:pt x="2185564" y="502735"/>
                    <a:pt x="2191649" y="479904"/>
                    <a:pt x="2181478" y="484020"/>
                  </a:cubicBezTo>
                  <a:cubicBezTo>
                    <a:pt x="2160173" y="492625"/>
                    <a:pt x="2158030" y="492581"/>
                    <a:pt x="2158130" y="483647"/>
                  </a:cubicBezTo>
                  <a:cubicBezTo>
                    <a:pt x="2158317" y="465821"/>
                    <a:pt x="2159382" y="460486"/>
                    <a:pt x="2164820" y="449902"/>
                  </a:cubicBezTo>
                  <a:cubicBezTo>
                    <a:pt x="2170387" y="439089"/>
                    <a:pt x="2170531" y="437727"/>
                    <a:pt x="2166417" y="433640"/>
                  </a:cubicBezTo>
                  <a:cubicBezTo>
                    <a:pt x="2159828" y="427072"/>
                    <a:pt x="2141285" y="425365"/>
                    <a:pt x="2131531" y="430442"/>
                  </a:cubicBezTo>
                  <a:cubicBezTo>
                    <a:pt x="2110312" y="441499"/>
                    <a:pt x="2099451" y="464172"/>
                    <a:pt x="2105191" y="485468"/>
                  </a:cubicBezTo>
                  <a:cubicBezTo>
                    <a:pt x="2108083" y="496138"/>
                    <a:pt x="2119174" y="507754"/>
                    <a:pt x="2126482" y="507754"/>
                  </a:cubicBezTo>
                  <a:cubicBezTo>
                    <a:pt x="2128553" y="507754"/>
                    <a:pt x="2132222" y="511583"/>
                    <a:pt x="2134653" y="516259"/>
                  </a:cubicBezTo>
                  <a:cubicBezTo>
                    <a:pt x="2137631" y="522009"/>
                    <a:pt x="2140623" y="524347"/>
                    <a:pt x="2143831" y="523458"/>
                  </a:cubicBezTo>
                  <a:cubicBezTo>
                    <a:pt x="2146435" y="522741"/>
                    <a:pt x="2151571" y="521278"/>
                    <a:pt x="2155225" y="520231"/>
                  </a:cubicBezTo>
                  <a:close/>
                  <a:moveTo>
                    <a:pt x="2136537" y="506263"/>
                  </a:moveTo>
                  <a:cubicBezTo>
                    <a:pt x="2139443" y="503366"/>
                    <a:pt x="2155584" y="499809"/>
                    <a:pt x="2155584" y="502061"/>
                  </a:cubicBezTo>
                  <a:cubicBezTo>
                    <a:pt x="2155584" y="503323"/>
                    <a:pt x="2153585" y="505130"/>
                    <a:pt x="2151153" y="506062"/>
                  </a:cubicBezTo>
                  <a:cubicBezTo>
                    <a:pt x="2145701" y="508142"/>
                    <a:pt x="2134495" y="508299"/>
                    <a:pt x="2136537" y="506263"/>
                  </a:cubicBezTo>
                  <a:close/>
                  <a:moveTo>
                    <a:pt x="2288436" y="489269"/>
                  </a:moveTo>
                  <a:cubicBezTo>
                    <a:pt x="2291658" y="488035"/>
                    <a:pt x="2287889" y="484995"/>
                    <a:pt x="2275460" y="478800"/>
                  </a:cubicBezTo>
                  <a:cubicBezTo>
                    <a:pt x="2264584" y="473379"/>
                    <a:pt x="2255536" y="466481"/>
                    <a:pt x="2251551" y="460587"/>
                  </a:cubicBezTo>
                  <a:cubicBezTo>
                    <a:pt x="2239884" y="443277"/>
                    <a:pt x="2244416" y="419069"/>
                    <a:pt x="2263563" y="396367"/>
                  </a:cubicBezTo>
                  <a:cubicBezTo>
                    <a:pt x="2272151" y="386199"/>
                    <a:pt x="2271418" y="383876"/>
                    <a:pt x="2260484" y="386615"/>
                  </a:cubicBezTo>
                  <a:cubicBezTo>
                    <a:pt x="2243826" y="390789"/>
                    <a:pt x="2219960" y="423787"/>
                    <a:pt x="2219960" y="442646"/>
                  </a:cubicBezTo>
                  <a:cubicBezTo>
                    <a:pt x="2219960" y="449300"/>
                    <a:pt x="2223269" y="454234"/>
                    <a:pt x="2235324" y="465606"/>
                  </a:cubicBezTo>
                  <a:cubicBezTo>
                    <a:pt x="2256212" y="485296"/>
                    <a:pt x="2275892" y="494073"/>
                    <a:pt x="2288436" y="489269"/>
                  </a:cubicBezTo>
                  <a:close/>
                  <a:moveTo>
                    <a:pt x="2180241" y="479775"/>
                  </a:moveTo>
                  <a:cubicBezTo>
                    <a:pt x="2190484" y="473536"/>
                    <a:pt x="2199489" y="456270"/>
                    <a:pt x="2195231" y="450992"/>
                  </a:cubicBezTo>
                  <a:cubicBezTo>
                    <a:pt x="2193793" y="449214"/>
                    <a:pt x="2191793" y="443893"/>
                    <a:pt x="2190786" y="439190"/>
                  </a:cubicBezTo>
                  <a:cubicBezTo>
                    <a:pt x="2189131" y="431489"/>
                    <a:pt x="2187045" y="430054"/>
                    <a:pt x="2169840" y="424691"/>
                  </a:cubicBezTo>
                  <a:cubicBezTo>
                    <a:pt x="2156591" y="420561"/>
                    <a:pt x="2148233" y="419399"/>
                    <a:pt x="2142651" y="420919"/>
                  </a:cubicBezTo>
                  <a:cubicBezTo>
                    <a:pt x="2135444" y="422870"/>
                    <a:pt x="2136178" y="423271"/>
                    <a:pt x="2149513" y="424576"/>
                  </a:cubicBezTo>
                  <a:cubicBezTo>
                    <a:pt x="2159224" y="425537"/>
                    <a:pt x="2166402" y="428004"/>
                    <a:pt x="2170056" y="431632"/>
                  </a:cubicBezTo>
                  <a:lnTo>
                    <a:pt x="2175666" y="437239"/>
                  </a:lnTo>
                  <a:lnTo>
                    <a:pt x="2169337" y="449472"/>
                  </a:lnTo>
                  <a:cubicBezTo>
                    <a:pt x="2165856" y="456198"/>
                    <a:pt x="2162748" y="467040"/>
                    <a:pt x="2162446" y="473565"/>
                  </a:cubicBezTo>
                  <a:cubicBezTo>
                    <a:pt x="2161799" y="487433"/>
                    <a:pt x="2165510" y="488724"/>
                    <a:pt x="2180241" y="479775"/>
                  </a:cubicBezTo>
                  <a:close/>
                  <a:moveTo>
                    <a:pt x="2202568" y="478284"/>
                  </a:moveTo>
                  <a:cubicBezTo>
                    <a:pt x="2210264" y="472906"/>
                    <a:pt x="2217169" y="460027"/>
                    <a:pt x="2217169" y="451050"/>
                  </a:cubicBezTo>
                  <a:cubicBezTo>
                    <a:pt x="2217169" y="441513"/>
                    <a:pt x="2206955" y="429610"/>
                    <a:pt x="2198770" y="429610"/>
                  </a:cubicBezTo>
                  <a:cubicBezTo>
                    <a:pt x="2195030" y="429610"/>
                    <a:pt x="2191966" y="430872"/>
                    <a:pt x="2191966" y="432406"/>
                  </a:cubicBezTo>
                  <a:cubicBezTo>
                    <a:pt x="2191966" y="433941"/>
                    <a:pt x="2193318" y="435189"/>
                    <a:pt x="2194958" y="435189"/>
                  </a:cubicBezTo>
                  <a:cubicBezTo>
                    <a:pt x="2196626" y="435189"/>
                    <a:pt x="2197202" y="437555"/>
                    <a:pt x="2196238" y="440538"/>
                  </a:cubicBezTo>
                  <a:cubicBezTo>
                    <a:pt x="2195303" y="443478"/>
                    <a:pt x="2195850" y="446690"/>
                    <a:pt x="2197461" y="447680"/>
                  </a:cubicBezTo>
                  <a:cubicBezTo>
                    <a:pt x="2201863" y="450390"/>
                    <a:pt x="2200971" y="457862"/>
                    <a:pt x="2194929" y="469105"/>
                  </a:cubicBezTo>
                  <a:cubicBezTo>
                    <a:pt x="2187679" y="482600"/>
                    <a:pt x="2190872" y="486444"/>
                    <a:pt x="2202568" y="478284"/>
                  </a:cubicBezTo>
                  <a:close/>
                  <a:moveTo>
                    <a:pt x="2310949" y="477308"/>
                  </a:moveTo>
                  <a:cubicBezTo>
                    <a:pt x="2325752" y="467972"/>
                    <a:pt x="2359544" y="433539"/>
                    <a:pt x="2361486" y="425810"/>
                  </a:cubicBezTo>
                  <a:cubicBezTo>
                    <a:pt x="2363888" y="416287"/>
                    <a:pt x="2358235" y="402548"/>
                    <a:pt x="2349618" y="396912"/>
                  </a:cubicBezTo>
                  <a:cubicBezTo>
                    <a:pt x="2344713" y="393714"/>
                    <a:pt x="2338915" y="392983"/>
                    <a:pt x="2327594" y="394144"/>
                  </a:cubicBezTo>
                  <a:cubicBezTo>
                    <a:pt x="2317035" y="395234"/>
                    <a:pt x="2309842" y="394489"/>
                    <a:pt x="2304591" y="391750"/>
                  </a:cubicBezTo>
                  <a:cubicBezTo>
                    <a:pt x="2300390" y="389570"/>
                    <a:pt x="2292349" y="387777"/>
                    <a:pt x="2286738" y="387763"/>
                  </a:cubicBezTo>
                  <a:cubicBezTo>
                    <a:pt x="2278467" y="387748"/>
                    <a:pt x="2274812" y="389699"/>
                    <a:pt x="2267476" y="398031"/>
                  </a:cubicBezTo>
                  <a:cubicBezTo>
                    <a:pt x="2239640" y="429624"/>
                    <a:pt x="2242603" y="457647"/>
                    <a:pt x="2275589" y="474827"/>
                  </a:cubicBezTo>
                  <a:cubicBezTo>
                    <a:pt x="2293255" y="484020"/>
                    <a:pt x="2299614" y="484465"/>
                    <a:pt x="2310949" y="477308"/>
                  </a:cubicBezTo>
                  <a:close/>
                  <a:moveTo>
                    <a:pt x="2297369" y="420044"/>
                  </a:moveTo>
                  <a:cubicBezTo>
                    <a:pt x="2307885" y="407424"/>
                    <a:pt x="2312057" y="407238"/>
                    <a:pt x="2301973" y="419844"/>
                  </a:cubicBezTo>
                  <a:cubicBezTo>
                    <a:pt x="2297671" y="425207"/>
                    <a:pt x="2293082" y="429610"/>
                    <a:pt x="2291773" y="429610"/>
                  </a:cubicBezTo>
                  <a:cubicBezTo>
                    <a:pt x="2290464" y="429610"/>
                    <a:pt x="2292982" y="425308"/>
                    <a:pt x="2297369" y="420044"/>
                  </a:cubicBezTo>
                  <a:close/>
                  <a:moveTo>
                    <a:pt x="2007354" y="468402"/>
                  </a:moveTo>
                  <a:cubicBezTo>
                    <a:pt x="2012303" y="459181"/>
                    <a:pt x="2006793" y="420933"/>
                    <a:pt x="1998651" y="408041"/>
                  </a:cubicBezTo>
                  <a:cubicBezTo>
                    <a:pt x="1995471" y="402993"/>
                    <a:pt x="1995371" y="400139"/>
                    <a:pt x="1998119" y="392868"/>
                  </a:cubicBezTo>
                  <a:cubicBezTo>
                    <a:pt x="2002607" y="381037"/>
                    <a:pt x="2000262" y="379445"/>
                    <a:pt x="1991386" y="388293"/>
                  </a:cubicBezTo>
                  <a:cubicBezTo>
                    <a:pt x="1986754" y="392911"/>
                    <a:pt x="1981719" y="403868"/>
                    <a:pt x="1977418" y="418696"/>
                  </a:cubicBezTo>
                  <a:cubicBezTo>
                    <a:pt x="1973706" y="431445"/>
                    <a:pt x="1968815" y="443922"/>
                    <a:pt x="1966542" y="446432"/>
                  </a:cubicBezTo>
                  <a:cubicBezTo>
                    <a:pt x="1960744" y="452814"/>
                    <a:pt x="1961320" y="455553"/>
                    <a:pt x="1970110" y="463297"/>
                  </a:cubicBezTo>
                  <a:cubicBezTo>
                    <a:pt x="1983862" y="475415"/>
                    <a:pt x="2002247" y="477925"/>
                    <a:pt x="2007354" y="468402"/>
                  </a:cubicBezTo>
                  <a:close/>
                  <a:moveTo>
                    <a:pt x="2039348" y="465190"/>
                  </a:moveTo>
                  <a:cubicBezTo>
                    <a:pt x="2045390" y="459956"/>
                    <a:pt x="2046296" y="457403"/>
                    <a:pt x="2044742" y="449845"/>
                  </a:cubicBezTo>
                  <a:cubicBezTo>
                    <a:pt x="2043146" y="441943"/>
                    <a:pt x="2041765" y="440767"/>
                    <a:pt x="2034155" y="440739"/>
                  </a:cubicBezTo>
                  <a:cubicBezTo>
                    <a:pt x="2029335" y="440724"/>
                    <a:pt x="2022862" y="440022"/>
                    <a:pt x="2019769" y="439190"/>
                  </a:cubicBezTo>
                  <a:cubicBezTo>
                    <a:pt x="2014590" y="437799"/>
                    <a:pt x="2014087" y="439089"/>
                    <a:pt x="2013727" y="454578"/>
                  </a:cubicBezTo>
                  <a:lnTo>
                    <a:pt x="2013339" y="471471"/>
                  </a:lnTo>
                  <a:lnTo>
                    <a:pt x="2022718" y="471471"/>
                  </a:lnTo>
                  <a:cubicBezTo>
                    <a:pt x="2028415" y="471471"/>
                    <a:pt x="2034932" y="469019"/>
                    <a:pt x="2039348" y="465190"/>
                  </a:cubicBezTo>
                  <a:close/>
                  <a:moveTo>
                    <a:pt x="2117476" y="435834"/>
                  </a:moveTo>
                  <a:cubicBezTo>
                    <a:pt x="2123144" y="430872"/>
                    <a:pt x="2129201" y="426813"/>
                    <a:pt x="2130941" y="426813"/>
                  </a:cubicBezTo>
                  <a:cubicBezTo>
                    <a:pt x="2132682" y="426813"/>
                    <a:pt x="2133387" y="426082"/>
                    <a:pt x="2132481" y="425193"/>
                  </a:cubicBezTo>
                  <a:cubicBezTo>
                    <a:pt x="2130237" y="422941"/>
                    <a:pt x="2121044" y="428190"/>
                    <a:pt x="2111291" y="437297"/>
                  </a:cubicBezTo>
                  <a:cubicBezTo>
                    <a:pt x="2101940" y="446030"/>
                    <a:pt x="2096128" y="455926"/>
                    <a:pt x="2098804" y="458593"/>
                  </a:cubicBezTo>
                  <a:cubicBezTo>
                    <a:pt x="2099796" y="459583"/>
                    <a:pt x="2102084" y="456901"/>
                    <a:pt x="2103896" y="452627"/>
                  </a:cubicBezTo>
                  <a:cubicBezTo>
                    <a:pt x="2105695" y="448354"/>
                    <a:pt x="2111809" y="440796"/>
                    <a:pt x="2117476" y="435834"/>
                  </a:cubicBezTo>
                  <a:close/>
                  <a:moveTo>
                    <a:pt x="1806660" y="455739"/>
                  </a:moveTo>
                  <a:cubicBezTo>
                    <a:pt x="1820729" y="453818"/>
                    <a:pt x="1821722" y="451810"/>
                    <a:pt x="1817924" y="432894"/>
                  </a:cubicBezTo>
                  <a:lnTo>
                    <a:pt x="1816197" y="424304"/>
                  </a:lnTo>
                  <a:lnTo>
                    <a:pt x="1801869" y="433941"/>
                  </a:lnTo>
                  <a:cubicBezTo>
                    <a:pt x="1793972" y="439233"/>
                    <a:pt x="1785872" y="443564"/>
                    <a:pt x="1783858" y="443564"/>
                  </a:cubicBezTo>
                  <a:cubicBezTo>
                    <a:pt x="1781844" y="443564"/>
                    <a:pt x="1774436" y="440509"/>
                    <a:pt x="1767401" y="436781"/>
                  </a:cubicBezTo>
                  <a:cubicBezTo>
                    <a:pt x="1756209" y="430843"/>
                    <a:pt x="1752210" y="430184"/>
                    <a:pt x="1735408" y="431589"/>
                  </a:cubicBezTo>
                  <a:cubicBezTo>
                    <a:pt x="1721957" y="432722"/>
                    <a:pt x="1714922" y="432134"/>
                    <a:pt x="1711930" y="429667"/>
                  </a:cubicBezTo>
                  <a:cubicBezTo>
                    <a:pt x="1708305" y="426670"/>
                    <a:pt x="1707672" y="427158"/>
                    <a:pt x="1707672" y="432923"/>
                  </a:cubicBezTo>
                  <a:cubicBezTo>
                    <a:pt x="1707672" y="444209"/>
                    <a:pt x="1714145" y="449759"/>
                    <a:pt x="1731725" y="453516"/>
                  </a:cubicBezTo>
                  <a:cubicBezTo>
                    <a:pt x="1749966" y="457417"/>
                    <a:pt x="1786491" y="458493"/>
                    <a:pt x="1806660" y="455739"/>
                  </a:cubicBezTo>
                  <a:close/>
                  <a:moveTo>
                    <a:pt x="2062638" y="451380"/>
                  </a:moveTo>
                  <a:cubicBezTo>
                    <a:pt x="2066666" y="447364"/>
                    <a:pt x="2067170" y="426813"/>
                    <a:pt x="2063228" y="426813"/>
                  </a:cubicBezTo>
                  <a:cubicBezTo>
                    <a:pt x="2061703" y="426813"/>
                    <a:pt x="2059646" y="421765"/>
                    <a:pt x="2058654" y="415584"/>
                  </a:cubicBezTo>
                  <a:cubicBezTo>
                    <a:pt x="2057359" y="407467"/>
                    <a:pt x="2053216" y="400483"/>
                    <a:pt x="2043793" y="390459"/>
                  </a:cubicBezTo>
                  <a:cubicBezTo>
                    <a:pt x="2036600" y="382829"/>
                    <a:pt x="2028890" y="376605"/>
                    <a:pt x="2026660" y="376634"/>
                  </a:cubicBezTo>
                  <a:cubicBezTo>
                    <a:pt x="2024430" y="376663"/>
                    <a:pt x="2026430" y="379115"/>
                    <a:pt x="2031091" y="382098"/>
                  </a:cubicBezTo>
                  <a:cubicBezTo>
                    <a:pt x="2044541" y="390702"/>
                    <a:pt x="2051719" y="402591"/>
                    <a:pt x="2053733" y="419614"/>
                  </a:cubicBezTo>
                  <a:cubicBezTo>
                    <a:pt x="2055244" y="432449"/>
                    <a:pt x="2054769" y="435375"/>
                    <a:pt x="2050971" y="436823"/>
                  </a:cubicBezTo>
                  <a:cubicBezTo>
                    <a:pt x="2042930" y="439907"/>
                    <a:pt x="2047260" y="454721"/>
                    <a:pt x="2056194" y="454721"/>
                  </a:cubicBezTo>
                  <a:cubicBezTo>
                    <a:pt x="2057891" y="454721"/>
                    <a:pt x="2060783" y="453215"/>
                    <a:pt x="2062638" y="451380"/>
                  </a:cubicBezTo>
                  <a:close/>
                  <a:moveTo>
                    <a:pt x="2096790" y="448927"/>
                  </a:moveTo>
                  <a:cubicBezTo>
                    <a:pt x="2096790" y="442574"/>
                    <a:pt x="2118728" y="424619"/>
                    <a:pt x="2131977" y="420145"/>
                  </a:cubicBezTo>
                  <a:cubicBezTo>
                    <a:pt x="2139573" y="417578"/>
                    <a:pt x="2149355" y="412343"/>
                    <a:pt x="2153728" y="408500"/>
                  </a:cubicBezTo>
                  <a:lnTo>
                    <a:pt x="2161684" y="401544"/>
                  </a:lnTo>
                  <a:lnTo>
                    <a:pt x="2153167" y="392854"/>
                  </a:lnTo>
                  <a:cubicBezTo>
                    <a:pt x="2148478" y="388078"/>
                    <a:pt x="2143845" y="380506"/>
                    <a:pt x="2142853" y="376017"/>
                  </a:cubicBezTo>
                  <a:cubicBezTo>
                    <a:pt x="2141184" y="368445"/>
                    <a:pt x="2140781" y="368230"/>
                    <a:pt x="2137314" y="372920"/>
                  </a:cubicBezTo>
                  <a:cubicBezTo>
                    <a:pt x="2134351" y="376907"/>
                    <a:pt x="2132826" y="377265"/>
                    <a:pt x="2130093" y="374569"/>
                  </a:cubicBezTo>
                  <a:cubicBezTo>
                    <a:pt x="2127431" y="371944"/>
                    <a:pt x="2127302" y="367413"/>
                    <a:pt x="2129589" y="355036"/>
                  </a:cubicBezTo>
                  <a:cubicBezTo>
                    <a:pt x="2131229" y="346159"/>
                    <a:pt x="2132179" y="338487"/>
                    <a:pt x="2131718" y="337985"/>
                  </a:cubicBezTo>
                  <a:cubicBezTo>
                    <a:pt x="2131244" y="337483"/>
                    <a:pt x="2128323" y="338415"/>
                    <a:pt x="2125202" y="340079"/>
                  </a:cubicBezTo>
                  <a:cubicBezTo>
                    <a:pt x="2115031" y="345500"/>
                    <a:pt x="2103264" y="343692"/>
                    <a:pt x="2096991" y="335747"/>
                  </a:cubicBezTo>
                  <a:lnTo>
                    <a:pt x="2091194" y="328391"/>
                  </a:lnTo>
                  <a:lnTo>
                    <a:pt x="2091194" y="339634"/>
                  </a:lnTo>
                  <a:cubicBezTo>
                    <a:pt x="2091194" y="350031"/>
                    <a:pt x="2088058" y="354262"/>
                    <a:pt x="2080347" y="354262"/>
                  </a:cubicBezTo>
                  <a:cubicBezTo>
                    <a:pt x="2078534" y="354262"/>
                    <a:pt x="2074089" y="335862"/>
                    <a:pt x="2070536" y="313691"/>
                  </a:cubicBezTo>
                  <a:cubicBezTo>
                    <a:pt x="2069745" y="308758"/>
                    <a:pt x="2071917" y="297070"/>
                    <a:pt x="2075729" y="285798"/>
                  </a:cubicBezTo>
                  <a:cubicBezTo>
                    <a:pt x="2079326" y="275114"/>
                    <a:pt x="2081613" y="265319"/>
                    <a:pt x="2080807" y="263999"/>
                  </a:cubicBezTo>
                  <a:cubicBezTo>
                    <a:pt x="2079297" y="261561"/>
                    <a:pt x="2073010" y="262336"/>
                    <a:pt x="2053403" y="267369"/>
                  </a:cubicBezTo>
                  <a:cubicBezTo>
                    <a:pt x="2039290" y="270983"/>
                    <a:pt x="2023955" y="286873"/>
                    <a:pt x="2024114" y="297701"/>
                  </a:cubicBezTo>
                  <a:cubicBezTo>
                    <a:pt x="2024214" y="304212"/>
                    <a:pt x="2026473" y="306463"/>
                    <a:pt x="2038470" y="312085"/>
                  </a:cubicBezTo>
                  <a:cubicBezTo>
                    <a:pt x="2046785" y="315971"/>
                    <a:pt x="2054582" y="322052"/>
                    <a:pt x="2057244" y="326713"/>
                  </a:cubicBezTo>
                  <a:cubicBezTo>
                    <a:pt x="2063300" y="337311"/>
                    <a:pt x="2066220" y="336866"/>
                    <a:pt x="2063041" y="325838"/>
                  </a:cubicBezTo>
                  <a:cubicBezTo>
                    <a:pt x="2060538" y="317090"/>
                    <a:pt x="2061732" y="310694"/>
                    <a:pt x="2064465" y="318280"/>
                  </a:cubicBezTo>
                  <a:cubicBezTo>
                    <a:pt x="2069155" y="331230"/>
                    <a:pt x="2074391" y="357144"/>
                    <a:pt x="2074391" y="367327"/>
                  </a:cubicBezTo>
                  <a:cubicBezTo>
                    <a:pt x="2074391" y="373866"/>
                    <a:pt x="2071399" y="385970"/>
                    <a:pt x="2067731" y="394230"/>
                  </a:cubicBezTo>
                  <a:lnTo>
                    <a:pt x="2061070" y="409245"/>
                  </a:lnTo>
                  <a:lnTo>
                    <a:pt x="2067141" y="426684"/>
                  </a:lnTo>
                  <a:cubicBezTo>
                    <a:pt x="2071241" y="438501"/>
                    <a:pt x="2075427" y="445356"/>
                    <a:pt x="2080103" y="447938"/>
                  </a:cubicBezTo>
                  <a:cubicBezTo>
                    <a:pt x="2088446" y="452541"/>
                    <a:pt x="2096790" y="453043"/>
                    <a:pt x="2096790" y="448927"/>
                  </a:cubicBezTo>
                  <a:close/>
                  <a:moveTo>
                    <a:pt x="1944028" y="439864"/>
                  </a:moveTo>
                  <a:cubicBezTo>
                    <a:pt x="1947423" y="437383"/>
                    <a:pt x="1949207" y="432277"/>
                    <a:pt x="1949423" y="424505"/>
                  </a:cubicBezTo>
                  <a:cubicBezTo>
                    <a:pt x="1949668" y="414882"/>
                    <a:pt x="1950703" y="412817"/>
                    <a:pt x="1955364" y="412630"/>
                  </a:cubicBezTo>
                  <a:cubicBezTo>
                    <a:pt x="1959349" y="412458"/>
                    <a:pt x="1958543" y="411655"/>
                    <a:pt x="1952689" y="409905"/>
                  </a:cubicBezTo>
                  <a:cubicBezTo>
                    <a:pt x="1946345" y="408012"/>
                    <a:pt x="1943813" y="408414"/>
                    <a:pt x="1942043" y="411540"/>
                  </a:cubicBezTo>
                  <a:cubicBezTo>
                    <a:pt x="1939497" y="416086"/>
                    <a:pt x="1928823" y="417234"/>
                    <a:pt x="1928823" y="412946"/>
                  </a:cubicBezTo>
                  <a:cubicBezTo>
                    <a:pt x="1928823" y="411469"/>
                    <a:pt x="1930707" y="410967"/>
                    <a:pt x="1933023" y="411856"/>
                  </a:cubicBezTo>
                  <a:cubicBezTo>
                    <a:pt x="1935325" y="412745"/>
                    <a:pt x="1937224" y="412157"/>
                    <a:pt x="1937224" y="410565"/>
                  </a:cubicBezTo>
                  <a:cubicBezTo>
                    <a:pt x="1937224" y="405962"/>
                    <a:pt x="1926794" y="403882"/>
                    <a:pt x="1920522" y="407223"/>
                  </a:cubicBezTo>
                  <a:cubicBezTo>
                    <a:pt x="1916250" y="409504"/>
                    <a:pt x="1914826" y="413060"/>
                    <a:pt x="1914826" y="421378"/>
                  </a:cubicBezTo>
                  <a:cubicBezTo>
                    <a:pt x="1914826" y="430915"/>
                    <a:pt x="1916106" y="433267"/>
                    <a:pt x="1923917" y="438014"/>
                  </a:cubicBezTo>
                  <a:cubicBezTo>
                    <a:pt x="1934663" y="444539"/>
                    <a:pt x="1937281" y="444783"/>
                    <a:pt x="1944028" y="439864"/>
                  </a:cubicBezTo>
                  <a:close/>
                  <a:moveTo>
                    <a:pt x="1799366" y="431101"/>
                  </a:moveTo>
                  <a:cubicBezTo>
                    <a:pt x="1804358" y="428090"/>
                    <a:pt x="1808444" y="424791"/>
                    <a:pt x="1808444" y="423802"/>
                  </a:cubicBezTo>
                  <a:cubicBezTo>
                    <a:pt x="1808444" y="422798"/>
                    <a:pt x="1798115" y="418567"/>
                    <a:pt x="1785498" y="414408"/>
                  </a:cubicBezTo>
                  <a:cubicBezTo>
                    <a:pt x="1743981" y="400741"/>
                    <a:pt x="1736630" y="393743"/>
                    <a:pt x="1739392" y="370582"/>
                  </a:cubicBezTo>
                  <a:cubicBezTo>
                    <a:pt x="1740270" y="363139"/>
                    <a:pt x="1739939" y="357044"/>
                    <a:pt x="1738659" y="357044"/>
                  </a:cubicBezTo>
                  <a:cubicBezTo>
                    <a:pt x="1736299" y="357044"/>
                    <a:pt x="1725237" y="369091"/>
                    <a:pt x="1708362" y="390028"/>
                  </a:cubicBezTo>
                  <a:cubicBezTo>
                    <a:pt x="1703356" y="396238"/>
                    <a:pt x="1699271" y="403796"/>
                    <a:pt x="1699271" y="406808"/>
                  </a:cubicBezTo>
                  <a:cubicBezTo>
                    <a:pt x="1699271" y="409819"/>
                    <a:pt x="1703845" y="416301"/>
                    <a:pt x="1709441" y="421192"/>
                  </a:cubicBezTo>
                  <a:cubicBezTo>
                    <a:pt x="1719382" y="429897"/>
                    <a:pt x="1720058" y="430054"/>
                    <a:pt x="1738716" y="428190"/>
                  </a:cubicBezTo>
                  <a:cubicBezTo>
                    <a:pt x="1755101" y="426541"/>
                    <a:pt x="1758942" y="427057"/>
                    <a:pt x="1765632" y="431732"/>
                  </a:cubicBezTo>
                  <a:cubicBezTo>
                    <a:pt x="1779701" y="441542"/>
                    <a:pt x="1782161" y="441499"/>
                    <a:pt x="1799366" y="431101"/>
                  </a:cubicBezTo>
                  <a:close/>
                  <a:moveTo>
                    <a:pt x="1910625" y="423802"/>
                  </a:moveTo>
                  <a:cubicBezTo>
                    <a:pt x="1910625" y="409977"/>
                    <a:pt x="1913430" y="405216"/>
                    <a:pt x="1924320" y="400584"/>
                  </a:cubicBezTo>
                  <a:cubicBezTo>
                    <a:pt x="1926262" y="399752"/>
                    <a:pt x="1925514" y="397730"/>
                    <a:pt x="1922364" y="395177"/>
                  </a:cubicBezTo>
                  <a:cubicBezTo>
                    <a:pt x="1917314" y="391104"/>
                    <a:pt x="1911920" y="392495"/>
                    <a:pt x="1879135" y="406392"/>
                  </a:cubicBezTo>
                  <a:cubicBezTo>
                    <a:pt x="1870014" y="410264"/>
                    <a:pt x="1883306" y="433568"/>
                    <a:pt x="1896023" y="436020"/>
                  </a:cubicBezTo>
                  <a:cubicBezTo>
                    <a:pt x="1910452" y="438802"/>
                    <a:pt x="1910625" y="438659"/>
                    <a:pt x="1910625" y="423802"/>
                  </a:cubicBezTo>
                  <a:close/>
                  <a:moveTo>
                    <a:pt x="2047562" y="434314"/>
                  </a:moveTo>
                  <a:cubicBezTo>
                    <a:pt x="2054942" y="428936"/>
                    <a:pt x="2052223" y="419671"/>
                    <a:pt x="2043534" y="420503"/>
                  </a:cubicBezTo>
                  <a:lnTo>
                    <a:pt x="2036600" y="421163"/>
                  </a:lnTo>
                  <a:lnTo>
                    <a:pt x="2042901" y="417979"/>
                  </a:lnTo>
                  <a:cubicBezTo>
                    <a:pt x="2050295" y="414251"/>
                    <a:pt x="2051446" y="409403"/>
                    <a:pt x="2044297" y="412085"/>
                  </a:cubicBezTo>
                  <a:cubicBezTo>
                    <a:pt x="2039981" y="413691"/>
                    <a:pt x="2039866" y="413347"/>
                    <a:pt x="2043318" y="409117"/>
                  </a:cubicBezTo>
                  <a:cubicBezTo>
                    <a:pt x="2046728" y="404929"/>
                    <a:pt x="2046541" y="403796"/>
                    <a:pt x="2041909" y="400311"/>
                  </a:cubicBezTo>
                  <a:cubicBezTo>
                    <a:pt x="2038988" y="398103"/>
                    <a:pt x="2035651" y="396253"/>
                    <a:pt x="2034500" y="396209"/>
                  </a:cubicBezTo>
                  <a:cubicBezTo>
                    <a:pt x="2033349" y="396167"/>
                    <a:pt x="2032400" y="394388"/>
                    <a:pt x="2032400" y="392280"/>
                  </a:cubicBezTo>
                  <a:cubicBezTo>
                    <a:pt x="2032400" y="379430"/>
                    <a:pt x="2007757" y="379603"/>
                    <a:pt x="2001873" y="392481"/>
                  </a:cubicBezTo>
                  <a:cubicBezTo>
                    <a:pt x="1999111" y="398490"/>
                    <a:pt x="1999241" y="401544"/>
                    <a:pt x="2002535" y="408485"/>
                  </a:cubicBezTo>
                  <a:cubicBezTo>
                    <a:pt x="2004779" y="413189"/>
                    <a:pt x="2007714" y="420804"/>
                    <a:pt x="2009066" y="425408"/>
                  </a:cubicBezTo>
                  <a:cubicBezTo>
                    <a:pt x="2010879" y="431560"/>
                    <a:pt x="2013727" y="434228"/>
                    <a:pt x="2019870" y="435547"/>
                  </a:cubicBezTo>
                  <a:cubicBezTo>
                    <a:pt x="2033867" y="438530"/>
                    <a:pt x="2042297" y="438157"/>
                    <a:pt x="2047562" y="434314"/>
                  </a:cubicBezTo>
                  <a:close/>
                  <a:moveTo>
                    <a:pt x="2014907" y="398361"/>
                  </a:moveTo>
                  <a:cubicBezTo>
                    <a:pt x="2018287" y="395005"/>
                    <a:pt x="2022028" y="393212"/>
                    <a:pt x="2023221" y="394417"/>
                  </a:cubicBezTo>
                  <a:cubicBezTo>
                    <a:pt x="2024416" y="395607"/>
                    <a:pt x="2022948" y="398361"/>
                    <a:pt x="2019970" y="400541"/>
                  </a:cubicBezTo>
                  <a:cubicBezTo>
                    <a:pt x="2011526" y="406679"/>
                    <a:pt x="2008059" y="405201"/>
                    <a:pt x="2014907" y="398361"/>
                  </a:cubicBezTo>
                  <a:close/>
                  <a:moveTo>
                    <a:pt x="2239438" y="395908"/>
                  </a:moveTo>
                  <a:lnTo>
                    <a:pt x="2249897" y="384952"/>
                  </a:lnTo>
                  <a:lnTo>
                    <a:pt x="2236029" y="384952"/>
                  </a:lnTo>
                  <a:cubicBezTo>
                    <a:pt x="2218823" y="384952"/>
                    <a:pt x="2193519" y="391348"/>
                    <a:pt x="2173696" y="400698"/>
                  </a:cubicBezTo>
                  <a:cubicBezTo>
                    <a:pt x="2150146" y="411813"/>
                    <a:pt x="2149729" y="414122"/>
                    <a:pt x="2170013" y="420948"/>
                  </a:cubicBezTo>
                  <a:cubicBezTo>
                    <a:pt x="2179608" y="424175"/>
                    <a:pt x="2192095" y="426813"/>
                    <a:pt x="2197763" y="426813"/>
                  </a:cubicBezTo>
                  <a:cubicBezTo>
                    <a:pt x="2203690" y="426813"/>
                    <a:pt x="2209617" y="428663"/>
                    <a:pt x="2211703" y="431173"/>
                  </a:cubicBezTo>
                  <a:cubicBezTo>
                    <a:pt x="2214853" y="434945"/>
                    <a:pt x="2216234" y="433611"/>
                    <a:pt x="2222161" y="421192"/>
                  </a:cubicBezTo>
                  <a:cubicBezTo>
                    <a:pt x="2225916" y="413304"/>
                    <a:pt x="2233698" y="401932"/>
                    <a:pt x="2239438" y="395908"/>
                  </a:cubicBezTo>
                  <a:close/>
                  <a:moveTo>
                    <a:pt x="1818441" y="386128"/>
                  </a:moveTo>
                  <a:cubicBezTo>
                    <a:pt x="1817406" y="382041"/>
                    <a:pt x="1814701" y="379373"/>
                    <a:pt x="1811580" y="379373"/>
                  </a:cubicBezTo>
                  <a:cubicBezTo>
                    <a:pt x="1808731" y="379373"/>
                    <a:pt x="1800459" y="373020"/>
                    <a:pt x="1793166" y="365262"/>
                  </a:cubicBezTo>
                  <a:cubicBezTo>
                    <a:pt x="1778248" y="349357"/>
                    <a:pt x="1777874" y="343721"/>
                    <a:pt x="1790648" y="326985"/>
                  </a:cubicBezTo>
                  <a:cubicBezTo>
                    <a:pt x="1798819" y="316287"/>
                    <a:pt x="1807307" y="310350"/>
                    <a:pt x="1821765" y="305201"/>
                  </a:cubicBezTo>
                  <a:cubicBezTo>
                    <a:pt x="1837013" y="299780"/>
                    <a:pt x="1823707" y="300053"/>
                    <a:pt x="1801855" y="305603"/>
                  </a:cubicBezTo>
                  <a:cubicBezTo>
                    <a:pt x="1789066" y="308858"/>
                    <a:pt x="1781772" y="312759"/>
                    <a:pt x="1773457" y="320819"/>
                  </a:cubicBezTo>
                  <a:cubicBezTo>
                    <a:pt x="1767286" y="326784"/>
                    <a:pt x="1758727" y="334557"/>
                    <a:pt x="1754425" y="338085"/>
                  </a:cubicBezTo>
                  <a:cubicBezTo>
                    <a:pt x="1748067" y="343277"/>
                    <a:pt x="1746125" y="347851"/>
                    <a:pt x="1744082" y="362365"/>
                  </a:cubicBezTo>
                  <a:cubicBezTo>
                    <a:pt x="1742154" y="376060"/>
                    <a:pt x="1742456" y="381969"/>
                    <a:pt x="1745420" y="387677"/>
                  </a:cubicBezTo>
                  <a:cubicBezTo>
                    <a:pt x="1751131" y="398691"/>
                    <a:pt x="1753936" y="400282"/>
                    <a:pt x="1786045" y="410723"/>
                  </a:cubicBezTo>
                  <a:lnTo>
                    <a:pt x="1815449" y="420288"/>
                  </a:lnTo>
                  <a:lnTo>
                    <a:pt x="1817794" y="406592"/>
                  </a:lnTo>
                  <a:cubicBezTo>
                    <a:pt x="1819089" y="399049"/>
                    <a:pt x="1819377" y="389856"/>
                    <a:pt x="1818441" y="386128"/>
                  </a:cubicBezTo>
                  <a:close/>
                  <a:moveTo>
                    <a:pt x="1883019" y="401501"/>
                  </a:moveTo>
                  <a:cubicBezTo>
                    <a:pt x="1893578" y="396783"/>
                    <a:pt x="1906324" y="391147"/>
                    <a:pt x="1911330" y="388982"/>
                  </a:cubicBezTo>
                  <a:cubicBezTo>
                    <a:pt x="1916322" y="386816"/>
                    <a:pt x="1920422" y="383733"/>
                    <a:pt x="1920422" y="382112"/>
                  </a:cubicBezTo>
                  <a:cubicBezTo>
                    <a:pt x="1920422" y="380076"/>
                    <a:pt x="1918767" y="380062"/>
                    <a:pt x="1915013" y="382069"/>
                  </a:cubicBezTo>
                  <a:cubicBezTo>
                    <a:pt x="1905417" y="387189"/>
                    <a:pt x="1905000" y="385167"/>
                    <a:pt x="1914020" y="377279"/>
                  </a:cubicBezTo>
                  <a:cubicBezTo>
                    <a:pt x="1923730" y="368804"/>
                    <a:pt x="1928808" y="357015"/>
                    <a:pt x="1922709" y="357102"/>
                  </a:cubicBezTo>
                  <a:cubicBezTo>
                    <a:pt x="1920681" y="357130"/>
                    <a:pt x="1913272" y="358708"/>
                    <a:pt x="1906252" y="360601"/>
                  </a:cubicBezTo>
                  <a:cubicBezTo>
                    <a:pt x="1888155" y="365462"/>
                    <a:pt x="1874416" y="377896"/>
                    <a:pt x="1867741" y="395421"/>
                  </a:cubicBezTo>
                  <a:cubicBezTo>
                    <a:pt x="1864677" y="403480"/>
                    <a:pt x="1862534" y="410077"/>
                    <a:pt x="1862994" y="410077"/>
                  </a:cubicBezTo>
                  <a:cubicBezTo>
                    <a:pt x="1863440" y="410077"/>
                    <a:pt x="1872445" y="406220"/>
                    <a:pt x="1883019" y="401501"/>
                  </a:cubicBezTo>
                  <a:close/>
                  <a:moveTo>
                    <a:pt x="2197130" y="388279"/>
                  </a:moveTo>
                  <a:lnTo>
                    <a:pt x="2220492" y="380320"/>
                  </a:lnTo>
                  <a:lnTo>
                    <a:pt x="2212422" y="373565"/>
                  </a:lnTo>
                  <a:cubicBezTo>
                    <a:pt x="2207977" y="369851"/>
                    <a:pt x="2201244" y="364545"/>
                    <a:pt x="2197446" y="361777"/>
                  </a:cubicBezTo>
                  <a:cubicBezTo>
                    <a:pt x="2190671" y="356800"/>
                    <a:pt x="2193059" y="356843"/>
                    <a:pt x="2205546" y="361906"/>
                  </a:cubicBezTo>
                  <a:cubicBezTo>
                    <a:pt x="2212033" y="364530"/>
                    <a:pt x="2200957" y="345729"/>
                    <a:pt x="2188168" y="332406"/>
                  </a:cubicBezTo>
                  <a:cubicBezTo>
                    <a:pt x="2178054" y="321866"/>
                    <a:pt x="2164690" y="312386"/>
                    <a:pt x="2159914" y="312386"/>
                  </a:cubicBezTo>
                  <a:cubicBezTo>
                    <a:pt x="2159065" y="312386"/>
                    <a:pt x="2158375" y="315512"/>
                    <a:pt x="2158375" y="319313"/>
                  </a:cubicBezTo>
                  <a:cubicBezTo>
                    <a:pt x="2158375" y="323113"/>
                    <a:pt x="2156634" y="330972"/>
                    <a:pt x="2154519" y="336751"/>
                  </a:cubicBezTo>
                  <a:cubicBezTo>
                    <a:pt x="2144076" y="365204"/>
                    <a:pt x="2143471" y="369636"/>
                    <a:pt x="2148622" y="380463"/>
                  </a:cubicBezTo>
                  <a:cubicBezTo>
                    <a:pt x="2154217" y="392208"/>
                    <a:pt x="2163439" y="399781"/>
                    <a:pt x="2169581" y="397672"/>
                  </a:cubicBezTo>
                  <a:cubicBezTo>
                    <a:pt x="2171883" y="396883"/>
                    <a:pt x="2184283" y="392653"/>
                    <a:pt x="2197130" y="388279"/>
                  </a:cubicBezTo>
                  <a:close/>
                  <a:moveTo>
                    <a:pt x="2145644" y="352168"/>
                  </a:moveTo>
                  <a:cubicBezTo>
                    <a:pt x="2146507" y="343879"/>
                    <a:pt x="2150607" y="330714"/>
                    <a:pt x="2153484" y="327086"/>
                  </a:cubicBezTo>
                  <a:cubicBezTo>
                    <a:pt x="2154980" y="325178"/>
                    <a:pt x="2155498" y="321794"/>
                    <a:pt x="2154620" y="319528"/>
                  </a:cubicBezTo>
                  <a:cubicBezTo>
                    <a:pt x="2153757" y="317276"/>
                    <a:pt x="2154246" y="307998"/>
                    <a:pt x="2155714" y="298920"/>
                  </a:cubicBezTo>
                  <a:cubicBezTo>
                    <a:pt x="2159368" y="276275"/>
                    <a:pt x="2154735" y="265362"/>
                    <a:pt x="2138307" y="257990"/>
                  </a:cubicBezTo>
                  <a:cubicBezTo>
                    <a:pt x="2131646" y="255007"/>
                    <a:pt x="2120613" y="252641"/>
                    <a:pt x="2113808" y="252756"/>
                  </a:cubicBezTo>
                  <a:cubicBezTo>
                    <a:pt x="2103335" y="252928"/>
                    <a:pt x="2100041" y="254477"/>
                    <a:pt x="2092301" y="262909"/>
                  </a:cubicBezTo>
                  <a:cubicBezTo>
                    <a:pt x="2082735" y="273307"/>
                    <a:pt x="2074391" y="295851"/>
                    <a:pt x="2074391" y="311296"/>
                  </a:cubicBezTo>
                  <a:cubicBezTo>
                    <a:pt x="2074391" y="326584"/>
                    <a:pt x="2080592" y="348683"/>
                    <a:pt x="2084879" y="348683"/>
                  </a:cubicBezTo>
                  <a:cubicBezTo>
                    <a:pt x="2087684" y="348683"/>
                    <a:pt x="2088633" y="345643"/>
                    <a:pt x="2088173" y="338214"/>
                  </a:cubicBezTo>
                  <a:cubicBezTo>
                    <a:pt x="2087482" y="326871"/>
                    <a:pt x="2092201" y="307194"/>
                    <a:pt x="2098559" y="294947"/>
                  </a:cubicBezTo>
                  <a:cubicBezTo>
                    <a:pt x="2101681" y="288910"/>
                    <a:pt x="2104515" y="287275"/>
                    <a:pt x="2111881" y="287275"/>
                  </a:cubicBezTo>
                  <a:cubicBezTo>
                    <a:pt x="2117016" y="287275"/>
                    <a:pt x="2124425" y="284765"/>
                    <a:pt x="2128352" y="281696"/>
                  </a:cubicBezTo>
                  <a:cubicBezTo>
                    <a:pt x="2136940" y="274956"/>
                    <a:pt x="2138782" y="274755"/>
                    <a:pt x="2138782" y="280563"/>
                  </a:cubicBezTo>
                  <a:cubicBezTo>
                    <a:pt x="2138782" y="283001"/>
                    <a:pt x="2141299" y="288193"/>
                    <a:pt x="2144378" y="292093"/>
                  </a:cubicBezTo>
                  <a:cubicBezTo>
                    <a:pt x="2151642" y="301300"/>
                    <a:pt x="2151398" y="308399"/>
                    <a:pt x="2143385" y="322382"/>
                  </a:cubicBezTo>
                  <a:cubicBezTo>
                    <a:pt x="2139789" y="328649"/>
                    <a:pt x="2135962" y="339319"/>
                    <a:pt x="2134883" y="346102"/>
                  </a:cubicBezTo>
                  <a:cubicBezTo>
                    <a:pt x="2133804" y="352885"/>
                    <a:pt x="2132150" y="361590"/>
                    <a:pt x="2131229" y="365419"/>
                  </a:cubicBezTo>
                  <a:lnTo>
                    <a:pt x="2129532" y="372403"/>
                  </a:lnTo>
                  <a:lnTo>
                    <a:pt x="2137343" y="364717"/>
                  </a:lnTo>
                  <a:cubicBezTo>
                    <a:pt x="2141630" y="360500"/>
                    <a:pt x="2145370" y="354850"/>
                    <a:pt x="2145644" y="352168"/>
                  </a:cubicBezTo>
                  <a:close/>
                  <a:moveTo>
                    <a:pt x="1953235" y="359496"/>
                  </a:moveTo>
                  <a:cubicBezTo>
                    <a:pt x="1954962" y="357776"/>
                    <a:pt x="1955666" y="354319"/>
                    <a:pt x="1954789" y="351824"/>
                  </a:cubicBezTo>
                  <a:cubicBezTo>
                    <a:pt x="1953581" y="348368"/>
                    <a:pt x="1954012" y="348023"/>
                    <a:pt x="1956601" y="350419"/>
                  </a:cubicBezTo>
                  <a:cubicBezTo>
                    <a:pt x="1962169" y="355510"/>
                    <a:pt x="1972699" y="348655"/>
                    <a:pt x="1976339" y="337569"/>
                  </a:cubicBezTo>
                  <a:cubicBezTo>
                    <a:pt x="1978122" y="332162"/>
                    <a:pt x="1980208" y="326254"/>
                    <a:pt x="1980971" y="324433"/>
                  </a:cubicBezTo>
                  <a:cubicBezTo>
                    <a:pt x="1981733" y="322611"/>
                    <a:pt x="1978986" y="319356"/>
                    <a:pt x="1974843" y="317205"/>
                  </a:cubicBezTo>
                  <a:cubicBezTo>
                    <a:pt x="1967995" y="313619"/>
                    <a:pt x="1966743" y="313834"/>
                    <a:pt x="1960543" y="319556"/>
                  </a:cubicBezTo>
                  <a:cubicBezTo>
                    <a:pt x="1949567" y="329710"/>
                    <a:pt x="1936030" y="334715"/>
                    <a:pt x="1919602" y="334715"/>
                  </a:cubicBezTo>
                  <a:cubicBezTo>
                    <a:pt x="1905144" y="334715"/>
                    <a:pt x="1904123" y="335174"/>
                    <a:pt x="1902396" y="342402"/>
                  </a:cubicBezTo>
                  <a:cubicBezTo>
                    <a:pt x="1901389" y="346618"/>
                    <a:pt x="1899922" y="352225"/>
                    <a:pt x="1899145" y="354850"/>
                  </a:cubicBezTo>
                  <a:cubicBezTo>
                    <a:pt x="1897822" y="359296"/>
                    <a:pt x="1898699" y="359339"/>
                    <a:pt x="1911704" y="355495"/>
                  </a:cubicBezTo>
                  <a:cubicBezTo>
                    <a:pt x="1924852" y="351595"/>
                    <a:pt x="1926248" y="351681"/>
                    <a:pt x="1934951" y="356972"/>
                  </a:cubicBezTo>
                  <a:cubicBezTo>
                    <a:pt x="1945568" y="363426"/>
                    <a:pt x="1948848" y="363885"/>
                    <a:pt x="1953235" y="359496"/>
                  </a:cubicBezTo>
                  <a:close/>
                  <a:moveTo>
                    <a:pt x="1961090" y="332506"/>
                  </a:moveTo>
                  <a:cubicBezTo>
                    <a:pt x="1958774" y="326483"/>
                    <a:pt x="1959191" y="326283"/>
                    <a:pt x="1966614" y="329653"/>
                  </a:cubicBezTo>
                  <a:cubicBezTo>
                    <a:pt x="1975015" y="333467"/>
                    <a:pt x="1975648" y="336321"/>
                    <a:pt x="1968081" y="336321"/>
                  </a:cubicBezTo>
                  <a:cubicBezTo>
                    <a:pt x="1965046" y="336321"/>
                    <a:pt x="1961895" y="334600"/>
                    <a:pt x="1961090" y="332506"/>
                  </a:cubicBezTo>
                  <a:close/>
                  <a:moveTo>
                    <a:pt x="2033665" y="353803"/>
                  </a:moveTo>
                  <a:cubicBezTo>
                    <a:pt x="2037593" y="352025"/>
                    <a:pt x="2040801" y="348812"/>
                    <a:pt x="2040801" y="346647"/>
                  </a:cubicBezTo>
                  <a:cubicBezTo>
                    <a:pt x="2040801" y="341025"/>
                    <a:pt x="2035493" y="331933"/>
                    <a:pt x="2032198" y="331933"/>
                  </a:cubicBezTo>
                  <a:cubicBezTo>
                    <a:pt x="2030400" y="331933"/>
                    <a:pt x="2030472" y="333926"/>
                    <a:pt x="2032400" y="337511"/>
                  </a:cubicBezTo>
                  <a:cubicBezTo>
                    <a:pt x="2035938" y="344108"/>
                    <a:pt x="2033709" y="344797"/>
                    <a:pt x="2027810" y="338917"/>
                  </a:cubicBezTo>
                  <a:cubicBezTo>
                    <a:pt x="2025494" y="336608"/>
                    <a:pt x="2020718" y="334012"/>
                    <a:pt x="2017179" y="333123"/>
                  </a:cubicBezTo>
                  <a:cubicBezTo>
                    <a:pt x="2009181" y="331115"/>
                    <a:pt x="1987603" y="336665"/>
                    <a:pt x="1987603" y="340738"/>
                  </a:cubicBezTo>
                  <a:cubicBezTo>
                    <a:pt x="1987603" y="342388"/>
                    <a:pt x="1989919" y="343148"/>
                    <a:pt x="1992738" y="342416"/>
                  </a:cubicBezTo>
                  <a:cubicBezTo>
                    <a:pt x="1995759" y="341613"/>
                    <a:pt x="2001772" y="344309"/>
                    <a:pt x="2007426" y="348984"/>
                  </a:cubicBezTo>
                  <a:cubicBezTo>
                    <a:pt x="2018000" y="357718"/>
                    <a:pt x="2023034" y="358636"/>
                    <a:pt x="2033665" y="353803"/>
                  </a:cubicBezTo>
                  <a:close/>
                  <a:moveTo>
                    <a:pt x="2054683" y="341828"/>
                  </a:moveTo>
                  <a:cubicBezTo>
                    <a:pt x="2056582" y="339562"/>
                    <a:pt x="2057229" y="335174"/>
                    <a:pt x="2056165" y="331832"/>
                  </a:cubicBezTo>
                  <a:cubicBezTo>
                    <a:pt x="2054237" y="325781"/>
                    <a:pt x="2031464" y="309604"/>
                    <a:pt x="2024861" y="309604"/>
                  </a:cubicBezTo>
                  <a:cubicBezTo>
                    <a:pt x="2020028" y="309604"/>
                    <a:pt x="2010001" y="319743"/>
                    <a:pt x="2010001" y="324633"/>
                  </a:cubicBezTo>
                  <a:cubicBezTo>
                    <a:pt x="2010001" y="329108"/>
                    <a:pt x="2024200" y="332664"/>
                    <a:pt x="2027882" y="329108"/>
                  </a:cubicBezTo>
                  <a:cubicBezTo>
                    <a:pt x="2031508" y="325594"/>
                    <a:pt x="2043606" y="334457"/>
                    <a:pt x="2043606" y="340624"/>
                  </a:cubicBezTo>
                  <a:cubicBezTo>
                    <a:pt x="2043606" y="346862"/>
                    <a:pt x="2049921" y="347550"/>
                    <a:pt x="2054683" y="341828"/>
                  </a:cubicBezTo>
                  <a:close/>
                  <a:moveTo>
                    <a:pt x="2129532" y="333224"/>
                  </a:moveTo>
                  <a:cubicBezTo>
                    <a:pt x="2135401" y="329395"/>
                    <a:pt x="2139271" y="318409"/>
                    <a:pt x="2133502" y="321966"/>
                  </a:cubicBezTo>
                  <a:cubicBezTo>
                    <a:pt x="2132135" y="322812"/>
                    <a:pt x="2129460" y="321636"/>
                    <a:pt x="2127561" y="319341"/>
                  </a:cubicBezTo>
                  <a:cubicBezTo>
                    <a:pt x="2124583" y="315771"/>
                    <a:pt x="2125317" y="315426"/>
                    <a:pt x="2132754" y="316918"/>
                  </a:cubicBezTo>
                  <a:cubicBezTo>
                    <a:pt x="2140192" y="318395"/>
                    <a:pt x="2141875" y="317606"/>
                    <a:pt x="2144766" y="311268"/>
                  </a:cubicBezTo>
                  <a:cubicBezTo>
                    <a:pt x="2147672" y="304914"/>
                    <a:pt x="2147298" y="302763"/>
                    <a:pt x="2142062" y="295707"/>
                  </a:cubicBezTo>
                  <a:cubicBezTo>
                    <a:pt x="2138710" y="291190"/>
                    <a:pt x="2135977" y="286128"/>
                    <a:pt x="2135977" y="284450"/>
                  </a:cubicBezTo>
                  <a:cubicBezTo>
                    <a:pt x="2135977" y="282600"/>
                    <a:pt x="2133488" y="283116"/>
                    <a:pt x="2129762" y="285726"/>
                  </a:cubicBezTo>
                  <a:cubicBezTo>
                    <a:pt x="2126338" y="288121"/>
                    <a:pt x="2119447" y="290071"/>
                    <a:pt x="2114441" y="290071"/>
                  </a:cubicBezTo>
                  <a:cubicBezTo>
                    <a:pt x="2107018" y="290071"/>
                    <a:pt x="2104472" y="291735"/>
                    <a:pt x="2100688" y="299020"/>
                  </a:cubicBezTo>
                  <a:cubicBezTo>
                    <a:pt x="2089827" y="319958"/>
                    <a:pt x="2097754" y="342488"/>
                    <a:pt x="2114772" y="339089"/>
                  </a:cubicBezTo>
                  <a:cubicBezTo>
                    <a:pt x="2119347" y="338171"/>
                    <a:pt x="2125993" y="335532"/>
                    <a:pt x="2129532" y="333224"/>
                  </a:cubicBezTo>
                  <a:close/>
                  <a:moveTo>
                    <a:pt x="2107982" y="334729"/>
                  </a:moveTo>
                  <a:cubicBezTo>
                    <a:pt x="2104400" y="332406"/>
                    <a:pt x="2104501" y="332005"/>
                    <a:pt x="2108687" y="331976"/>
                  </a:cubicBezTo>
                  <a:cubicBezTo>
                    <a:pt x="2111377" y="331962"/>
                    <a:pt x="2113592" y="333195"/>
                    <a:pt x="2113592" y="334729"/>
                  </a:cubicBezTo>
                  <a:cubicBezTo>
                    <a:pt x="2113592" y="338128"/>
                    <a:pt x="2113276" y="338128"/>
                    <a:pt x="2107982" y="334729"/>
                  </a:cubicBezTo>
                  <a:close/>
                  <a:moveTo>
                    <a:pt x="2102055" y="307811"/>
                  </a:moveTo>
                  <a:cubicBezTo>
                    <a:pt x="2098631" y="303695"/>
                    <a:pt x="2098962" y="303437"/>
                    <a:pt x="2105206" y="305330"/>
                  </a:cubicBezTo>
                  <a:cubicBezTo>
                    <a:pt x="2115031" y="308299"/>
                    <a:pt x="2118786" y="312400"/>
                    <a:pt x="2111693" y="312400"/>
                  </a:cubicBezTo>
                  <a:cubicBezTo>
                    <a:pt x="2108485" y="312400"/>
                    <a:pt x="2104155" y="310335"/>
                    <a:pt x="2102055" y="307811"/>
                  </a:cubicBezTo>
                  <a:close/>
                  <a:moveTo>
                    <a:pt x="1950819" y="322095"/>
                  </a:moveTo>
                  <a:cubicBezTo>
                    <a:pt x="1957191" y="317893"/>
                    <a:pt x="1962413" y="312730"/>
                    <a:pt x="1962413" y="310636"/>
                  </a:cubicBezTo>
                  <a:cubicBezTo>
                    <a:pt x="1962413" y="305631"/>
                    <a:pt x="1962356" y="305617"/>
                    <a:pt x="1977863" y="314250"/>
                  </a:cubicBezTo>
                  <a:cubicBezTo>
                    <a:pt x="1990724" y="321421"/>
                    <a:pt x="1991343" y="321507"/>
                    <a:pt x="1995026" y="316488"/>
                  </a:cubicBezTo>
                  <a:cubicBezTo>
                    <a:pt x="2002276" y="306606"/>
                    <a:pt x="1990566" y="289469"/>
                    <a:pt x="1971750" y="282413"/>
                  </a:cubicBezTo>
                  <a:cubicBezTo>
                    <a:pt x="1954890" y="276103"/>
                    <a:pt x="1927773" y="272747"/>
                    <a:pt x="1920091" y="276046"/>
                  </a:cubicBezTo>
                  <a:cubicBezTo>
                    <a:pt x="1913531" y="278857"/>
                    <a:pt x="1911186" y="280190"/>
                    <a:pt x="1893146" y="291405"/>
                  </a:cubicBezTo>
                  <a:cubicBezTo>
                    <a:pt x="1884903" y="296525"/>
                    <a:pt x="1880473" y="306822"/>
                    <a:pt x="1886500" y="306822"/>
                  </a:cubicBezTo>
                  <a:cubicBezTo>
                    <a:pt x="1887867" y="306822"/>
                    <a:pt x="1893218" y="312529"/>
                    <a:pt x="1898397" y="319528"/>
                  </a:cubicBezTo>
                  <a:lnTo>
                    <a:pt x="1907820" y="332234"/>
                  </a:lnTo>
                  <a:lnTo>
                    <a:pt x="1923529" y="330986"/>
                  </a:lnTo>
                  <a:cubicBezTo>
                    <a:pt x="1934448" y="330126"/>
                    <a:pt x="1942762" y="327415"/>
                    <a:pt x="1950819" y="322095"/>
                  </a:cubicBezTo>
                  <a:close/>
                  <a:moveTo>
                    <a:pt x="436715" y="825897"/>
                  </a:moveTo>
                  <a:lnTo>
                    <a:pt x="436715" y="814739"/>
                  </a:lnTo>
                  <a:lnTo>
                    <a:pt x="467509" y="814739"/>
                  </a:lnTo>
                  <a:lnTo>
                    <a:pt x="498303" y="814739"/>
                  </a:lnTo>
                  <a:lnTo>
                    <a:pt x="498303" y="825897"/>
                  </a:lnTo>
                  <a:lnTo>
                    <a:pt x="498303" y="837068"/>
                  </a:lnTo>
                  <a:lnTo>
                    <a:pt x="467509" y="837068"/>
                  </a:lnTo>
                  <a:lnTo>
                    <a:pt x="436715" y="837068"/>
                  </a:lnTo>
                  <a:close/>
                  <a:moveTo>
                    <a:pt x="2363040" y="825624"/>
                  </a:moveTo>
                  <a:cubicBezTo>
                    <a:pt x="2345662" y="811814"/>
                    <a:pt x="2346842" y="805446"/>
                    <a:pt x="2364450" y="818052"/>
                  </a:cubicBezTo>
                  <a:cubicBezTo>
                    <a:pt x="2379684" y="828951"/>
                    <a:pt x="2383511" y="833225"/>
                    <a:pt x="2379986" y="835390"/>
                  </a:cubicBezTo>
                  <a:cubicBezTo>
                    <a:pt x="2378562" y="836265"/>
                    <a:pt x="2370923" y="831877"/>
                    <a:pt x="2363054" y="825624"/>
                  </a:cubicBezTo>
                  <a:close/>
                  <a:moveTo>
                    <a:pt x="1688194" y="825438"/>
                  </a:moveTo>
                  <a:cubicBezTo>
                    <a:pt x="1688309" y="822039"/>
                    <a:pt x="1713326" y="800785"/>
                    <a:pt x="1717210" y="800785"/>
                  </a:cubicBezTo>
                  <a:cubicBezTo>
                    <a:pt x="1722633" y="800785"/>
                    <a:pt x="1716821" y="809118"/>
                    <a:pt x="1705514" y="817521"/>
                  </a:cubicBezTo>
                  <a:cubicBezTo>
                    <a:pt x="1689460" y="829482"/>
                    <a:pt x="1688036" y="830127"/>
                    <a:pt x="1688194" y="825438"/>
                  </a:cubicBezTo>
                  <a:close/>
                  <a:moveTo>
                    <a:pt x="2376030" y="810193"/>
                  </a:moveTo>
                  <a:cubicBezTo>
                    <a:pt x="2364205" y="801345"/>
                    <a:pt x="2359472" y="795207"/>
                    <a:pt x="2364464" y="795207"/>
                  </a:cubicBezTo>
                  <a:cubicBezTo>
                    <a:pt x="2367744" y="795207"/>
                    <a:pt x="2393523" y="815213"/>
                    <a:pt x="2393523" y="817765"/>
                  </a:cubicBezTo>
                  <a:cubicBezTo>
                    <a:pt x="2393523" y="822110"/>
                    <a:pt x="2389811" y="820504"/>
                    <a:pt x="2376030" y="810193"/>
                  </a:cubicBezTo>
                  <a:close/>
                  <a:moveTo>
                    <a:pt x="1675721" y="809562"/>
                  </a:moveTo>
                  <a:cubicBezTo>
                    <a:pt x="1674355" y="807354"/>
                    <a:pt x="1701486" y="786832"/>
                    <a:pt x="1705773" y="786832"/>
                  </a:cubicBezTo>
                  <a:cubicBezTo>
                    <a:pt x="1711096" y="786832"/>
                    <a:pt x="1706190" y="792941"/>
                    <a:pt x="1693660" y="801918"/>
                  </a:cubicBezTo>
                  <a:cubicBezTo>
                    <a:pt x="1678397" y="812846"/>
                    <a:pt x="1677894" y="813061"/>
                    <a:pt x="1675721" y="809562"/>
                  </a:cubicBezTo>
                  <a:close/>
                  <a:moveTo>
                    <a:pt x="2387035" y="793945"/>
                  </a:moveTo>
                  <a:cubicBezTo>
                    <a:pt x="2379598" y="788825"/>
                    <a:pt x="2373930" y="783562"/>
                    <a:pt x="2374433" y="782242"/>
                  </a:cubicBezTo>
                  <a:cubicBezTo>
                    <a:pt x="2375656" y="779001"/>
                    <a:pt x="2377771" y="779919"/>
                    <a:pt x="2393739" y="790632"/>
                  </a:cubicBezTo>
                  <a:cubicBezTo>
                    <a:pt x="2401306" y="795723"/>
                    <a:pt x="2406671" y="800714"/>
                    <a:pt x="2405650" y="801718"/>
                  </a:cubicBezTo>
                  <a:cubicBezTo>
                    <a:pt x="2402845" y="804528"/>
                    <a:pt x="2401608" y="803998"/>
                    <a:pt x="2387035" y="793945"/>
                  </a:cubicBezTo>
                  <a:close/>
                  <a:moveTo>
                    <a:pt x="2671224" y="798692"/>
                  </a:moveTo>
                  <a:cubicBezTo>
                    <a:pt x="2669886" y="795995"/>
                    <a:pt x="2660823" y="773380"/>
                    <a:pt x="2651099" y="748426"/>
                  </a:cubicBezTo>
                  <a:cubicBezTo>
                    <a:pt x="2641374" y="723458"/>
                    <a:pt x="2632915" y="703539"/>
                    <a:pt x="2632311" y="704141"/>
                  </a:cubicBezTo>
                  <a:cubicBezTo>
                    <a:pt x="2631476" y="704973"/>
                    <a:pt x="2614688" y="796282"/>
                    <a:pt x="2614688" y="799997"/>
                  </a:cubicBezTo>
                  <a:cubicBezTo>
                    <a:pt x="2614688" y="800427"/>
                    <a:pt x="2610272" y="800785"/>
                    <a:pt x="2604892" y="800785"/>
                  </a:cubicBezTo>
                  <a:cubicBezTo>
                    <a:pt x="2597670" y="800785"/>
                    <a:pt x="2595095" y="799581"/>
                    <a:pt x="2595095" y="796196"/>
                  </a:cubicBezTo>
                  <a:cubicBezTo>
                    <a:pt x="2595095" y="786788"/>
                    <a:pt x="2621191" y="651366"/>
                    <a:pt x="2623492" y="648827"/>
                  </a:cubicBezTo>
                  <a:cubicBezTo>
                    <a:pt x="2627822" y="644023"/>
                    <a:pt x="2632009" y="651782"/>
                    <a:pt x="2653817" y="705073"/>
                  </a:cubicBezTo>
                  <a:cubicBezTo>
                    <a:pt x="2665628" y="733927"/>
                    <a:pt x="2676446" y="757059"/>
                    <a:pt x="2677885" y="756486"/>
                  </a:cubicBezTo>
                  <a:cubicBezTo>
                    <a:pt x="2679309" y="755912"/>
                    <a:pt x="2689825" y="732049"/>
                    <a:pt x="2701261" y="703467"/>
                  </a:cubicBezTo>
                  <a:cubicBezTo>
                    <a:pt x="2712698" y="674871"/>
                    <a:pt x="2723401" y="650577"/>
                    <a:pt x="2725055" y="649487"/>
                  </a:cubicBezTo>
                  <a:cubicBezTo>
                    <a:pt x="2726710" y="648383"/>
                    <a:pt x="2729472" y="649014"/>
                    <a:pt x="2731184" y="650878"/>
                  </a:cubicBezTo>
                  <a:cubicBezTo>
                    <a:pt x="2732895" y="652743"/>
                    <a:pt x="2739628" y="684408"/>
                    <a:pt x="2746116" y="721250"/>
                  </a:cubicBezTo>
                  <a:cubicBezTo>
                    <a:pt x="2752618" y="758078"/>
                    <a:pt x="2758617" y="791134"/>
                    <a:pt x="2759451" y="794691"/>
                  </a:cubicBezTo>
                  <a:cubicBezTo>
                    <a:pt x="2760861" y="800699"/>
                    <a:pt x="2760199" y="801101"/>
                    <a:pt x="2750115" y="800269"/>
                  </a:cubicBezTo>
                  <a:lnTo>
                    <a:pt x="2739268" y="799380"/>
                  </a:lnTo>
                  <a:lnTo>
                    <a:pt x="2730680" y="750549"/>
                  </a:lnTo>
                  <a:cubicBezTo>
                    <a:pt x="2723904" y="711957"/>
                    <a:pt x="2721502" y="702879"/>
                    <a:pt x="2719243" y="707282"/>
                  </a:cubicBezTo>
                  <a:cubicBezTo>
                    <a:pt x="2717661" y="710365"/>
                    <a:pt x="2708425" y="733282"/>
                    <a:pt x="2698701" y="758221"/>
                  </a:cubicBezTo>
                  <a:cubicBezTo>
                    <a:pt x="2681495" y="802377"/>
                    <a:pt x="2676647" y="809519"/>
                    <a:pt x="2671224" y="798692"/>
                  </a:cubicBezTo>
                  <a:close/>
                  <a:moveTo>
                    <a:pt x="3185770" y="748541"/>
                  </a:moveTo>
                  <a:lnTo>
                    <a:pt x="3139578" y="693600"/>
                  </a:lnTo>
                  <a:lnTo>
                    <a:pt x="3138183" y="746490"/>
                  </a:lnTo>
                  <a:lnTo>
                    <a:pt x="3136787" y="799380"/>
                  </a:lnTo>
                  <a:lnTo>
                    <a:pt x="3126991" y="799380"/>
                  </a:lnTo>
                  <a:lnTo>
                    <a:pt x="3117194" y="799380"/>
                  </a:lnTo>
                  <a:lnTo>
                    <a:pt x="3116446" y="725050"/>
                  </a:lnTo>
                  <a:cubicBezTo>
                    <a:pt x="3115770" y="657360"/>
                    <a:pt x="3116115" y="650548"/>
                    <a:pt x="3120445" y="648899"/>
                  </a:cubicBezTo>
                  <a:cubicBezTo>
                    <a:pt x="3123049" y="647895"/>
                    <a:pt x="3126645" y="648698"/>
                    <a:pt x="3128444" y="650677"/>
                  </a:cubicBezTo>
                  <a:cubicBezTo>
                    <a:pt x="3130242" y="652657"/>
                    <a:pt x="3151130" y="676864"/>
                    <a:pt x="3174837" y="704485"/>
                  </a:cubicBezTo>
                  <a:lnTo>
                    <a:pt x="3217966" y="754693"/>
                  </a:lnTo>
                  <a:lnTo>
                    <a:pt x="3219361" y="703080"/>
                  </a:lnTo>
                  <a:lnTo>
                    <a:pt x="3220771" y="651481"/>
                  </a:lnTo>
                  <a:lnTo>
                    <a:pt x="3230567" y="651481"/>
                  </a:lnTo>
                  <a:lnTo>
                    <a:pt x="3240364" y="651481"/>
                  </a:lnTo>
                  <a:lnTo>
                    <a:pt x="3240364" y="726786"/>
                  </a:lnTo>
                  <a:cubicBezTo>
                    <a:pt x="3240364" y="791564"/>
                    <a:pt x="3239774" y="802205"/>
                    <a:pt x="3236164" y="802793"/>
                  </a:cubicBezTo>
                  <a:cubicBezTo>
                    <a:pt x="3233675" y="803209"/>
                    <a:pt x="3213118" y="781066"/>
                    <a:pt x="3185770" y="748541"/>
                  </a:cubicBezTo>
                  <a:close/>
                  <a:moveTo>
                    <a:pt x="3334561" y="800628"/>
                  </a:moveTo>
                  <a:cubicBezTo>
                    <a:pt x="3269222" y="787506"/>
                    <a:pt x="3251427" y="703754"/>
                    <a:pt x="3305373" y="663298"/>
                  </a:cubicBezTo>
                  <a:cubicBezTo>
                    <a:pt x="3317874" y="653918"/>
                    <a:pt x="3333411" y="649458"/>
                    <a:pt x="3352817" y="649688"/>
                  </a:cubicBezTo>
                  <a:cubicBezTo>
                    <a:pt x="3380409" y="650018"/>
                    <a:pt x="3404634" y="665678"/>
                    <a:pt x="3417279" y="691363"/>
                  </a:cubicBezTo>
                  <a:cubicBezTo>
                    <a:pt x="3432197" y="721623"/>
                    <a:pt x="3426874" y="756013"/>
                    <a:pt x="3403512" y="780364"/>
                  </a:cubicBezTo>
                  <a:cubicBezTo>
                    <a:pt x="3387904" y="796641"/>
                    <a:pt x="3358183" y="805375"/>
                    <a:pt x="3334561" y="800628"/>
                  </a:cubicBezTo>
                  <a:close/>
                  <a:moveTo>
                    <a:pt x="3381013" y="771974"/>
                  </a:moveTo>
                  <a:cubicBezTo>
                    <a:pt x="3393212" y="763556"/>
                    <a:pt x="3402706" y="748670"/>
                    <a:pt x="3405526" y="733555"/>
                  </a:cubicBezTo>
                  <a:cubicBezTo>
                    <a:pt x="3411712" y="700326"/>
                    <a:pt x="3378539" y="666424"/>
                    <a:pt x="3343653" y="670339"/>
                  </a:cubicBezTo>
                  <a:cubicBezTo>
                    <a:pt x="3300396" y="675201"/>
                    <a:pt x="3278990" y="731346"/>
                    <a:pt x="3308423" y="762767"/>
                  </a:cubicBezTo>
                  <a:cubicBezTo>
                    <a:pt x="3327110" y="782687"/>
                    <a:pt x="3359549" y="786817"/>
                    <a:pt x="3381013" y="771974"/>
                  </a:cubicBezTo>
                  <a:close/>
                  <a:moveTo>
                    <a:pt x="3624505" y="800326"/>
                  </a:moveTo>
                  <a:cubicBezTo>
                    <a:pt x="3604019" y="794647"/>
                    <a:pt x="3590885" y="773609"/>
                    <a:pt x="3595762" y="754249"/>
                  </a:cubicBezTo>
                  <a:cubicBezTo>
                    <a:pt x="3596812" y="750118"/>
                    <a:pt x="3602423" y="741987"/>
                    <a:pt x="3608249" y="736179"/>
                  </a:cubicBezTo>
                  <a:lnTo>
                    <a:pt x="3618851" y="725610"/>
                  </a:lnTo>
                  <a:lnTo>
                    <a:pt x="3612004" y="719242"/>
                  </a:lnTo>
                  <a:cubicBezTo>
                    <a:pt x="3601487" y="709461"/>
                    <a:pt x="3596496" y="697888"/>
                    <a:pt x="3598222" y="687290"/>
                  </a:cubicBezTo>
                  <a:cubicBezTo>
                    <a:pt x="3602912" y="658508"/>
                    <a:pt x="3637912" y="644224"/>
                    <a:pt x="3667230" y="659153"/>
                  </a:cubicBezTo>
                  <a:cubicBezTo>
                    <a:pt x="3691614" y="671572"/>
                    <a:pt x="3695987" y="697372"/>
                    <a:pt x="3676912" y="716388"/>
                  </a:cubicBezTo>
                  <a:lnTo>
                    <a:pt x="3667388" y="725882"/>
                  </a:lnTo>
                  <a:lnTo>
                    <a:pt x="3675833" y="732967"/>
                  </a:lnTo>
                  <a:cubicBezTo>
                    <a:pt x="3686262" y="741715"/>
                    <a:pt x="3692477" y="753288"/>
                    <a:pt x="3692477" y="763943"/>
                  </a:cubicBezTo>
                  <a:cubicBezTo>
                    <a:pt x="3692477" y="774125"/>
                    <a:pt x="3682450" y="789212"/>
                    <a:pt x="3671474" y="795580"/>
                  </a:cubicBezTo>
                  <a:cubicBezTo>
                    <a:pt x="3660728" y="801804"/>
                    <a:pt x="3638085" y="804098"/>
                    <a:pt x="3624505" y="800326"/>
                  </a:cubicBezTo>
                  <a:close/>
                  <a:moveTo>
                    <a:pt x="3663476" y="778084"/>
                  </a:moveTo>
                  <a:cubicBezTo>
                    <a:pt x="3682191" y="760559"/>
                    <a:pt x="3657994" y="729353"/>
                    <a:pt x="3633525" y="739449"/>
                  </a:cubicBezTo>
                  <a:cubicBezTo>
                    <a:pt x="3611399" y="748584"/>
                    <a:pt x="3611500" y="776219"/>
                    <a:pt x="3633683" y="784982"/>
                  </a:cubicBezTo>
                  <a:cubicBezTo>
                    <a:pt x="3641250" y="787979"/>
                    <a:pt x="3656757" y="784379"/>
                    <a:pt x="3663476" y="778084"/>
                  </a:cubicBezTo>
                  <a:close/>
                  <a:moveTo>
                    <a:pt x="3662367" y="706665"/>
                  </a:moveTo>
                  <a:cubicBezTo>
                    <a:pt x="3668108" y="701488"/>
                    <a:pt x="3668697" y="687061"/>
                    <a:pt x="3663461" y="680191"/>
                  </a:cubicBezTo>
                  <a:cubicBezTo>
                    <a:pt x="3654283" y="668145"/>
                    <a:pt x="3629065" y="668532"/>
                    <a:pt x="3622462" y="680822"/>
                  </a:cubicBezTo>
                  <a:cubicBezTo>
                    <a:pt x="3612349" y="699681"/>
                    <a:pt x="3630331" y="720705"/>
                    <a:pt x="3650471" y="713563"/>
                  </a:cubicBezTo>
                  <a:cubicBezTo>
                    <a:pt x="3654326" y="712201"/>
                    <a:pt x="3659678" y="709103"/>
                    <a:pt x="3662367" y="706665"/>
                  </a:cubicBezTo>
                  <a:close/>
                  <a:moveTo>
                    <a:pt x="3750379" y="799523"/>
                  </a:moveTo>
                  <a:cubicBezTo>
                    <a:pt x="3728369" y="791707"/>
                    <a:pt x="3717033" y="773380"/>
                    <a:pt x="3716674" y="745027"/>
                  </a:cubicBezTo>
                  <a:cubicBezTo>
                    <a:pt x="3716343" y="719801"/>
                    <a:pt x="3723507" y="700771"/>
                    <a:pt x="3740151" y="682615"/>
                  </a:cubicBezTo>
                  <a:cubicBezTo>
                    <a:pt x="3751616" y="670110"/>
                    <a:pt x="3786171" y="647336"/>
                    <a:pt x="3788875" y="650505"/>
                  </a:cubicBezTo>
                  <a:cubicBezTo>
                    <a:pt x="3791249" y="653302"/>
                    <a:pt x="3796385" y="664631"/>
                    <a:pt x="3795579" y="665320"/>
                  </a:cubicBezTo>
                  <a:cubicBezTo>
                    <a:pt x="3795075" y="665778"/>
                    <a:pt x="3789249" y="668862"/>
                    <a:pt x="3782632" y="672189"/>
                  </a:cubicBezTo>
                  <a:cubicBezTo>
                    <a:pt x="3767570" y="679747"/>
                    <a:pt x="3749444" y="695909"/>
                    <a:pt x="3743805" y="706794"/>
                  </a:cubicBezTo>
                  <a:cubicBezTo>
                    <a:pt x="3739734" y="714624"/>
                    <a:pt x="3739777" y="714954"/>
                    <a:pt x="3744682" y="712889"/>
                  </a:cubicBezTo>
                  <a:cubicBezTo>
                    <a:pt x="3747531" y="711684"/>
                    <a:pt x="3756795" y="710164"/>
                    <a:pt x="3765254" y="709519"/>
                  </a:cubicBezTo>
                  <a:cubicBezTo>
                    <a:pt x="3784545" y="708042"/>
                    <a:pt x="3797665" y="714524"/>
                    <a:pt x="3806512" y="729912"/>
                  </a:cubicBezTo>
                  <a:cubicBezTo>
                    <a:pt x="3822221" y="757232"/>
                    <a:pt x="3807677" y="792181"/>
                    <a:pt x="3777065" y="800656"/>
                  </a:cubicBezTo>
                  <a:cubicBezTo>
                    <a:pt x="3764189" y="804227"/>
                    <a:pt x="3763513" y="804199"/>
                    <a:pt x="3750379" y="799523"/>
                  </a:cubicBezTo>
                  <a:close/>
                  <a:moveTo>
                    <a:pt x="3784646" y="775445"/>
                  </a:moveTo>
                  <a:cubicBezTo>
                    <a:pt x="3791594" y="768518"/>
                    <a:pt x="3793249" y="764546"/>
                    <a:pt x="3793249" y="754808"/>
                  </a:cubicBezTo>
                  <a:cubicBezTo>
                    <a:pt x="3793249" y="729941"/>
                    <a:pt x="3768649" y="717435"/>
                    <a:pt x="3746366" y="730987"/>
                  </a:cubicBezTo>
                  <a:cubicBezTo>
                    <a:pt x="3738008" y="736064"/>
                    <a:pt x="3737260" y="737670"/>
                    <a:pt x="3737260" y="750792"/>
                  </a:cubicBezTo>
                  <a:cubicBezTo>
                    <a:pt x="3737260" y="763298"/>
                    <a:pt x="3738439" y="766238"/>
                    <a:pt x="3746783" y="774541"/>
                  </a:cubicBezTo>
                  <a:cubicBezTo>
                    <a:pt x="3759572" y="787290"/>
                    <a:pt x="3772447" y="787606"/>
                    <a:pt x="3784646" y="775445"/>
                  </a:cubicBezTo>
                  <a:close/>
                  <a:moveTo>
                    <a:pt x="3854704" y="799409"/>
                  </a:moveTo>
                  <a:cubicBezTo>
                    <a:pt x="3847698" y="797186"/>
                    <a:pt x="3838880" y="792080"/>
                    <a:pt x="3835111" y="788065"/>
                  </a:cubicBezTo>
                  <a:lnTo>
                    <a:pt x="3828249" y="780765"/>
                  </a:lnTo>
                  <a:lnTo>
                    <a:pt x="3834780" y="775488"/>
                  </a:lnTo>
                  <a:cubicBezTo>
                    <a:pt x="3841239" y="770268"/>
                    <a:pt x="3841440" y="770282"/>
                    <a:pt x="3851525" y="777123"/>
                  </a:cubicBezTo>
                  <a:cubicBezTo>
                    <a:pt x="3872758" y="791507"/>
                    <a:pt x="3899630" y="783060"/>
                    <a:pt x="3899630" y="761993"/>
                  </a:cubicBezTo>
                  <a:cubicBezTo>
                    <a:pt x="3899630" y="746361"/>
                    <a:pt x="3890093" y="738660"/>
                    <a:pt x="3868802" y="737125"/>
                  </a:cubicBezTo>
                  <a:cubicBezTo>
                    <a:pt x="3852661" y="735964"/>
                    <a:pt x="3852042" y="735634"/>
                    <a:pt x="3852042" y="728205"/>
                  </a:cubicBezTo>
                  <a:cubicBezTo>
                    <a:pt x="3852042" y="720963"/>
                    <a:pt x="3852964" y="720375"/>
                    <a:pt x="3867292" y="718597"/>
                  </a:cubicBezTo>
                  <a:cubicBezTo>
                    <a:pt x="3887216" y="716116"/>
                    <a:pt x="3896840" y="708687"/>
                    <a:pt x="3896840" y="695794"/>
                  </a:cubicBezTo>
                  <a:cubicBezTo>
                    <a:pt x="3896840" y="674928"/>
                    <a:pt x="3876110" y="666410"/>
                    <a:pt x="3854646" y="678427"/>
                  </a:cubicBezTo>
                  <a:cubicBezTo>
                    <a:pt x="3845742" y="683418"/>
                    <a:pt x="3843152" y="683848"/>
                    <a:pt x="3839570" y="680880"/>
                  </a:cubicBezTo>
                  <a:cubicBezTo>
                    <a:pt x="3832665" y="675172"/>
                    <a:pt x="3834463" y="670210"/>
                    <a:pt x="3846245" y="662437"/>
                  </a:cubicBezTo>
                  <a:cubicBezTo>
                    <a:pt x="3860918" y="652757"/>
                    <a:pt x="3876757" y="650864"/>
                    <a:pt x="3892625" y="656902"/>
                  </a:cubicBezTo>
                  <a:cubicBezTo>
                    <a:pt x="3921223" y="667801"/>
                    <a:pt x="3927409" y="697272"/>
                    <a:pt x="3905486" y="718210"/>
                  </a:cubicBezTo>
                  <a:lnTo>
                    <a:pt x="3897746" y="725610"/>
                  </a:lnTo>
                  <a:lnTo>
                    <a:pt x="3909888" y="737713"/>
                  </a:lnTo>
                  <a:cubicBezTo>
                    <a:pt x="3920518" y="748311"/>
                    <a:pt x="3922029" y="751337"/>
                    <a:pt x="3922015" y="762036"/>
                  </a:cubicBezTo>
                  <a:cubicBezTo>
                    <a:pt x="3922015" y="769077"/>
                    <a:pt x="3919770" y="777926"/>
                    <a:pt x="3916749" y="782859"/>
                  </a:cubicBezTo>
                  <a:cubicBezTo>
                    <a:pt x="3906780" y="799179"/>
                    <a:pt x="3878023" y="806837"/>
                    <a:pt x="3854704" y="799409"/>
                  </a:cubicBezTo>
                  <a:close/>
                  <a:moveTo>
                    <a:pt x="2792308" y="797243"/>
                  </a:moveTo>
                  <a:cubicBezTo>
                    <a:pt x="2791560" y="795293"/>
                    <a:pt x="2791287" y="761706"/>
                    <a:pt x="2791704" y="722598"/>
                  </a:cubicBezTo>
                  <a:lnTo>
                    <a:pt x="2792452" y="651481"/>
                  </a:lnTo>
                  <a:lnTo>
                    <a:pt x="2802249" y="651481"/>
                  </a:lnTo>
                  <a:lnTo>
                    <a:pt x="2812045" y="651481"/>
                  </a:lnTo>
                  <a:lnTo>
                    <a:pt x="2812793" y="726126"/>
                  </a:lnTo>
                  <a:lnTo>
                    <a:pt x="2813541" y="800785"/>
                  </a:lnTo>
                  <a:lnTo>
                    <a:pt x="2803601" y="800785"/>
                  </a:lnTo>
                  <a:cubicBezTo>
                    <a:pt x="2798149" y="800785"/>
                    <a:pt x="2793070" y="799194"/>
                    <a:pt x="2792308" y="797243"/>
                  </a:cubicBezTo>
                  <a:close/>
                  <a:moveTo>
                    <a:pt x="2856698" y="797243"/>
                  </a:moveTo>
                  <a:cubicBezTo>
                    <a:pt x="2855950" y="795293"/>
                    <a:pt x="2855677" y="761706"/>
                    <a:pt x="2856094" y="722598"/>
                  </a:cubicBezTo>
                  <a:lnTo>
                    <a:pt x="2856842" y="651481"/>
                  </a:lnTo>
                  <a:lnTo>
                    <a:pt x="2866639" y="651481"/>
                  </a:lnTo>
                  <a:lnTo>
                    <a:pt x="2876435" y="651481"/>
                  </a:lnTo>
                  <a:lnTo>
                    <a:pt x="2877183" y="716360"/>
                  </a:lnTo>
                  <a:lnTo>
                    <a:pt x="2877932" y="781253"/>
                  </a:lnTo>
                  <a:lnTo>
                    <a:pt x="2908674" y="781253"/>
                  </a:lnTo>
                  <a:lnTo>
                    <a:pt x="2939430" y="781253"/>
                  </a:lnTo>
                  <a:lnTo>
                    <a:pt x="2939430" y="791019"/>
                  </a:lnTo>
                  <a:lnTo>
                    <a:pt x="2939430" y="800785"/>
                  </a:lnTo>
                  <a:lnTo>
                    <a:pt x="2898748" y="800785"/>
                  </a:lnTo>
                  <a:cubicBezTo>
                    <a:pt x="2868480" y="800785"/>
                    <a:pt x="2857720" y="799882"/>
                    <a:pt x="2856698" y="797243"/>
                  </a:cubicBezTo>
                  <a:close/>
                  <a:moveTo>
                    <a:pt x="2953413" y="799380"/>
                  </a:moveTo>
                  <a:cubicBezTo>
                    <a:pt x="2953413" y="796670"/>
                    <a:pt x="3018508" y="654220"/>
                    <a:pt x="3021385" y="650663"/>
                  </a:cubicBezTo>
                  <a:cubicBezTo>
                    <a:pt x="3022982" y="648670"/>
                    <a:pt x="3025284" y="648053"/>
                    <a:pt x="3026507" y="649258"/>
                  </a:cubicBezTo>
                  <a:cubicBezTo>
                    <a:pt x="3030002" y="652757"/>
                    <a:pt x="3093386" y="792740"/>
                    <a:pt x="3093386" y="796971"/>
                  </a:cubicBezTo>
                  <a:cubicBezTo>
                    <a:pt x="3093386" y="799423"/>
                    <a:pt x="3090077" y="800785"/>
                    <a:pt x="3084107" y="800785"/>
                  </a:cubicBezTo>
                  <a:cubicBezTo>
                    <a:pt x="3075519" y="800785"/>
                    <a:pt x="3074224" y="799523"/>
                    <a:pt x="3066801" y="784035"/>
                  </a:cubicBezTo>
                  <a:lnTo>
                    <a:pt x="3058774" y="767299"/>
                  </a:lnTo>
                  <a:lnTo>
                    <a:pt x="3024335" y="767299"/>
                  </a:lnTo>
                  <a:lnTo>
                    <a:pt x="2989895" y="767299"/>
                  </a:lnTo>
                  <a:lnTo>
                    <a:pt x="2981408" y="784035"/>
                  </a:lnTo>
                  <a:cubicBezTo>
                    <a:pt x="2973496" y="799681"/>
                    <a:pt x="2972302" y="800785"/>
                    <a:pt x="2963181" y="800785"/>
                  </a:cubicBezTo>
                  <a:cubicBezTo>
                    <a:pt x="2957815" y="800785"/>
                    <a:pt x="2953413" y="800154"/>
                    <a:pt x="2953413" y="799380"/>
                  </a:cubicBezTo>
                  <a:close/>
                  <a:moveTo>
                    <a:pt x="3051394" y="749545"/>
                  </a:moveTo>
                  <a:cubicBezTo>
                    <a:pt x="3051394" y="749000"/>
                    <a:pt x="3045237" y="735505"/>
                    <a:pt x="3037699" y="719543"/>
                  </a:cubicBezTo>
                  <a:lnTo>
                    <a:pt x="3023989" y="690546"/>
                  </a:lnTo>
                  <a:lnTo>
                    <a:pt x="3012826" y="714538"/>
                  </a:lnTo>
                  <a:cubicBezTo>
                    <a:pt x="2994528" y="753862"/>
                    <a:pt x="2993448" y="750549"/>
                    <a:pt x="3024622" y="750549"/>
                  </a:cubicBezTo>
                  <a:cubicBezTo>
                    <a:pt x="3039353" y="750549"/>
                    <a:pt x="3051394" y="750104"/>
                    <a:pt x="3051394" y="749545"/>
                  </a:cubicBezTo>
                  <a:close/>
                  <a:moveTo>
                    <a:pt x="3488114" y="792482"/>
                  </a:moveTo>
                  <a:lnTo>
                    <a:pt x="3488114" y="784035"/>
                  </a:lnTo>
                  <a:lnTo>
                    <a:pt x="3504917" y="784035"/>
                  </a:lnTo>
                  <a:lnTo>
                    <a:pt x="3521705" y="784035"/>
                  </a:lnTo>
                  <a:lnTo>
                    <a:pt x="3521705" y="736595"/>
                  </a:lnTo>
                  <a:cubicBezTo>
                    <a:pt x="3521705" y="710494"/>
                    <a:pt x="3520755" y="689198"/>
                    <a:pt x="3519604" y="689255"/>
                  </a:cubicBezTo>
                  <a:cubicBezTo>
                    <a:pt x="3518453" y="689312"/>
                    <a:pt x="3514353" y="691148"/>
                    <a:pt x="3510512" y="693342"/>
                  </a:cubicBezTo>
                  <a:cubicBezTo>
                    <a:pt x="3500702" y="698935"/>
                    <a:pt x="3497422" y="698476"/>
                    <a:pt x="3495508" y="691248"/>
                  </a:cubicBezTo>
                  <a:cubicBezTo>
                    <a:pt x="3494185" y="686172"/>
                    <a:pt x="3496947" y="682156"/>
                    <a:pt x="3509880" y="670440"/>
                  </a:cubicBezTo>
                  <a:cubicBezTo>
                    <a:pt x="3520813" y="660530"/>
                    <a:pt x="3528351" y="655883"/>
                    <a:pt x="3533602" y="655783"/>
                  </a:cubicBezTo>
                  <a:lnTo>
                    <a:pt x="3541298" y="655668"/>
                  </a:lnTo>
                  <a:lnTo>
                    <a:pt x="3541298" y="719701"/>
                  </a:lnTo>
                  <a:lnTo>
                    <a:pt x="3541298" y="783734"/>
                  </a:lnTo>
                  <a:lnTo>
                    <a:pt x="3554604" y="784580"/>
                  </a:lnTo>
                  <a:cubicBezTo>
                    <a:pt x="3566688" y="785354"/>
                    <a:pt x="3567897" y="786071"/>
                    <a:pt x="3567897" y="792410"/>
                  </a:cubicBezTo>
                  <a:lnTo>
                    <a:pt x="3567897" y="799380"/>
                  </a:lnTo>
                  <a:lnTo>
                    <a:pt x="3528005" y="800154"/>
                  </a:lnTo>
                  <a:lnTo>
                    <a:pt x="3488114" y="800929"/>
                  </a:lnTo>
                  <a:close/>
                  <a:moveTo>
                    <a:pt x="1664457" y="792711"/>
                  </a:moveTo>
                  <a:cubicBezTo>
                    <a:pt x="1662472" y="789513"/>
                    <a:pt x="1693891" y="769895"/>
                    <a:pt x="1697472" y="772103"/>
                  </a:cubicBezTo>
                  <a:cubicBezTo>
                    <a:pt x="1700321" y="773853"/>
                    <a:pt x="1691905" y="780823"/>
                    <a:pt x="1676369" y="789542"/>
                  </a:cubicBezTo>
                  <a:cubicBezTo>
                    <a:pt x="1670600" y="792783"/>
                    <a:pt x="1665364" y="794174"/>
                    <a:pt x="1664457" y="792711"/>
                  </a:cubicBezTo>
                  <a:close/>
                  <a:moveTo>
                    <a:pt x="1123139" y="789054"/>
                  </a:moveTo>
                  <a:cubicBezTo>
                    <a:pt x="1120694" y="786616"/>
                    <a:pt x="1119787" y="765377"/>
                    <a:pt x="1119787" y="710924"/>
                  </a:cubicBezTo>
                  <a:lnTo>
                    <a:pt x="1119787" y="636121"/>
                  </a:lnTo>
                  <a:lnTo>
                    <a:pt x="1130979" y="636121"/>
                  </a:lnTo>
                  <a:lnTo>
                    <a:pt x="1142171" y="636121"/>
                  </a:lnTo>
                  <a:lnTo>
                    <a:pt x="1142171" y="703108"/>
                  </a:lnTo>
                  <a:lnTo>
                    <a:pt x="1142171" y="770081"/>
                  </a:lnTo>
                  <a:lnTo>
                    <a:pt x="1157578" y="770081"/>
                  </a:lnTo>
                  <a:lnTo>
                    <a:pt x="1172971" y="770081"/>
                  </a:lnTo>
                  <a:lnTo>
                    <a:pt x="1172971" y="703108"/>
                  </a:lnTo>
                  <a:lnTo>
                    <a:pt x="1172971" y="636121"/>
                  </a:lnTo>
                  <a:lnTo>
                    <a:pt x="1185702" y="636121"/>
                  </a:lnTo>
                  <a:lnTo>
                    <a:pt x="1198419" y="636121"/>
                  </a:lnTo>
                  <a:lnTo>
                    <a:pt x="1197599" y="710308"/>
                  </a:lnTo>
                  <a:cubicBezTo>
                    <a:pt x="1196808" y="780005"/>
                    <a:pt x="1196434" y="784738"/>
                    <a:pt x="1191327" y="788452"/>
                  </a:cubicBezTo>
                  <a:cubicBezTo>
                    <a:pt x="1184278" y="793586"/>
                    <a:pt x="1128174" y="794088"/>
                    <a:pt x="1123139" y="789069"/>
                  </a:cubicBezTo>
                  <a:close/>
                  <a:moveTo>
                    <a:pt x="2397033" y="777696"/>
                  </a:moveTo>
                  <a:cubicBezTo>
                    <a:pt x="2382647" y="768934"/>
                    <a:pt x="2378821" y="764445"/>
                    <a:pt x="2385827" y="764560"/>
                  </a:cubicBezTo>
                  <a:cubicBezTo>
                    <a:pt x="2390977" y="764632"/>
                    <a:pt x="2415922" y="780794"/>
                    <a:pt x="2415922" y="784049"/>
                  </a:cubicBezTo>
                  <a:cubicBezTo>
                    <a:pt x="2415922" y="788366"/>
                    <a:pt x="2412872" y="787334"/>
                    <a:pt x="2397033" y="777696"/>
                  </a:cubicBezTo>
                  <a:close/>
                  <a:moveTo>
                    <a:pt x="1654474" y="773322"/>
                  </a:moveTo>
                  <a:cubicBezTo>
                    <a:pt x="1654474" y="772032"/>
                    <a:pt x="1661077" y="767313"/>
                    <a:pt x="1669147" y="762853"/>
                  </a:cubicBezTo>
                  <a:cubicBezTo>
                    <a:pt x="1688424" y="752184"/>
                    <a:pt x="1688079" y="752298"/>
                    <a:pt x="1688021" y="756601"/>
                  </a:cubicBezTo>
                  <a:cubicBezTo>
                    <a:pt x="1688007" y="758637"/>
                    <a:pt x="1681706" y="763771"/>
                    <a:pt x="1674024" y="767987"/>
                  </a:cubicBezTo>
                  <a:cubicBezTo>
                    <a:pt x="1659552" y="775947"/>
                    <a:pt x="1654474" y="777338"/>
                    <a:pt x="1654474" y="773322"/>
                  </a:cubicBezTo>
                  <a:close/>
                  <a:moveTo>
                    <a:pt x="2406571" y="760286"/>
                  </a:moveTo>
                  <a:cubicBezTo>
                    <a:pt x="2397580" y="755281"/>
                    <a:pt x="2391552" y="750376"/>
                    <a:pt x="2393163" y="749373"/>
                  </a:cubicBezTo>
                  <a:cubicBezTo>
                    <a:pt x="2396242" y="747480"/>
                    <a:pt x="2422697" y="759627"/>
                    <a:pt x="2425574" y="764259"/>
                  </a:cubicBezTo>
                  <a:cubicBezTo>
                    <a:pt x="2429358" y="770382"/>
                    <a:pt x="2421892" y="768819"/>
                    <a:pt x="2406571" y="760286"/>
                  </a:cubicBezTo>
                  <a:close/>
                  <a:moveTo>
                    <a:pt x="1644994" y="756658"/>
                  </a:moveTo>
                  <a:cubicBezTo>
                    <a:pt x="1644231" y="755410"/>
                    <a:pt x="1651712" y="750391"/>
                    <a:pt x="1661638" y="745515"/>
                  </a:cubicBezTo>
                  <a:cubicBezTo>
                    <a:pt x="1673549" y="739664"/>
                    <a:pt x="1679663" y="737857"/>
                    <a:pt x="1679663" y="740223"/>
                  </a:cubicBezTo>
                  <a:cubicBezTo>
                    <a:pt x="1679663" y="742188"/>
                    <a:pt x="1672715" y="747207"/>
                    <a:pt x="1664213" y="751366"/>
                  </a:cubicBezTo>
                  <a:cubicBezTo>
                    <a:pt x="1646936" y="759813"/>
                    <a:pt x="1646950" y="759799"/>
                    <a:pt x="1644994" y="756658"/>
                  </a:cubicBezTo>
                  <a:close/>
                  <a:moveTo>
                    <a:pt x="2413821" y="742819"/>
                  </a:moveTo>
                  <a:cubicBezTo>
                    <a:pt x="2400500" y="736136"/>
                    <a:pt x="2395192" y="731016"/>
                    <a:pt x="2401579" y="731016"/>
                  </a:cubicBezTo>
                  <a:cubicBezTo>
                    <a:pt x="2406945" y="731016"/>
                    <a:pt x="2435515" y="745085"/>
                    <a:pt x="2435515" y="747723"/>
                  </a:cubicBezTo>
                  <a:cubicBezTo>
                    <a:pt x="2435515" y="752126"/>
                    <a:pt x="2429761" y="750835"/>
                    <a:pt x="2413821" y="742819"/>
                  </a:cubicBezTo>
                  <a:close/>
                  <a:moveTo>
                    <a:pt x="1636190" y="739248"/>
                  </a:moveTo>
                  <a:cubicBezTo>
                    <a:pt x="1634751" y="736939"/>
                    <a:pt x="1649424" y="728277"/>
                    <a:pt x="1664371" y="722598"/>
                  </a:cubicBezTo>
                  <a:cubicBezTo>
                    <a:pt x="1669406" y="720691"/>
                    <a:pt x="1671276" y="720920"/>
                    <a:pt x="1671276" y="723444"/>
                  </a:cubicBezTo>
                  <a:cubicBezTo>
                    <a:pt x="1671276" y="727746"/>
                    <a:pt x="1638276" y="742604"/>
                    <a:pt x="1636190" y="739248"/>
                  </a:cubicBezTo>
                  <a:close/>
                  <a:moveTo>
                    <a:pt x="2422222" y="724878"/>
                  </a:moveTo>
                  <a:cubicBezTo>
                    <a:pt x="2414138" y="721694"/>
                    <a:pt x="2407520" y="717363"/>
                    <a:pt x="2407520" y="715255"/>
                  </a:cubicBezTo>
                  <a:cubicBezTo>
                    <a:pt x="2407520" y="712100"/>
                    <a:pt x="2409419" y="712215"/>
                    <a:pt x="2418022" y="715901"/>
                  </a:cubicBezTo>
                  <a:cubicBezTo>
                    <a:pt x="2423805" y="718367"/>
                    <a:pt x="2431990" y="721651"/>
                    <a:pt x="2436220" y="723186"/>
                  </a:cubicBezTo>
                  <a:cubicBezTo>
                    <a:pt x="2444017" y="726011"/>
                    <a:pt x="2446851" y="731159"/>
                    <a:pt x="2440420" y="730830"/>
                  </a:cubicBezTo>
                  <a:cubicBezTo>
                    <a:pt x="2438493" y="730729"/>
                    <a:pt x="2430307" y="728048"/>
                    <a:pt x="2422222" y="724878"/>
                  </a:cubicBezTo>
                  <a:close/>
                  <a:moveTo>
                    <a:pt x="1629285" y="719744"/>
                  </a:moveTo>
                  <a:cubicBezTo>
                    <a:pt x="1629285" y="718166"/>
                    <a:pt x="1634895" y="714466"/>
                    <a:pt x="1641757" y="711527"/>
                  </a:cubicBezTo>
                  <a:cubicBezTo>
                    <a:pt x="1657595" y="704758"/>
                    <a:pt x="1661134" y="703983"/>
                    <a:pt x="1662875" y="706866"/>
                  </a:cubicBezTo>
                  <a:cubicBezTo>
                    <a:pt x="1663637" y="708142"/>
                    <a:pt x="1656818" y="712229"/>
                    <a:pt x="1647698" y="715915"/>
                  </a:cubicBezTo>
                  <a:cubicBezTo>
                    <a:pt x="1628579" y="723673"/>
                    <a:pt x="1629285" y="723530"/>
                    <a:pt x="1629285" y="719744"/>
                  </a:cubicBezTo>
                  <a:close/>
                  <a:moveTo>
                    <a:pt x="2435515" y="708831"/>
                  </a:moveTo>
                  <a:cubicBezTo>
                    <a:pt x="2428595" y="706177"/>
                    <a:pt x="2420640" y="703180"/>
                    <a:pt x="2417849" y="702176"/>
                  </a:cubicBezTo>
                  <a:cubicBezTo>
                    <a:pt x="2415058" y="701172"/>
                    <a:pt x="2413533" y="699122"/>
                    <a:pt x="2414469" y="697630"/>
                  </a:cubicBezTo>
                  <a:cubicBezTo>
                    <a:pt x="2416094" y="695006"/>
                    <a:pt x="2445268" y="703983"/>
                    <a:pt x="2450462" y="708716"/>
                  </a:cubicBezTo>
                  <a:cubicBezTo>
                    <a:pt x="2455554" y="713348"/>
                    <a:pt x="2447455" y="713420"/>
                    <a:pt x="2435515" y="708831"/>
                  </a:cubicBezTo>
                  <a:close/>
                  <a:moveTo>
                    <a:pt x="1621473" y="699925"/>
                  </a:moveTo>
                  <a:cubicBezTo>
                    <a:pt x="1622566" y="696669"/>
                    <a:pt x="1646044" y="687032"/>
                    <a:pt x="1654013" y="686573"/>
                  </a:cubicBezTo>
                  <a:cubicBezTo>
                    <a:pt x="1661177" y="686157"/>
                    <a:pt x="1655481" y="692912"/>
                    <a:pt x="1645914" y="696167"/>
                  </a:cubicBezTo>
                  <a:cubicBezTo>
                    <a:pt x="1627342" y="702492"/>
                    <a:pt x="1620264" y="703582"/>
                    <a:pt x="1621473" y="699925"/>
                  </a:cubicBezTo>
                  <a:close/>
                  <a:moveTo>
                    <a:pt x="2437615" y="688696"/>
                  </a:moveTo>
                  <a:cubicBezTo>
                    <a:pt x="2428768" y="685627"/>
                    <a:pt x="2421518" y="681955"/>
                    <a:pt x="2421518" y="680550"/>
                  </a:cubicBezTo>
                  <a:cubicBezTo>
                    <a:pt x="2421518" y="677208"/>
                    <a:pt x="2421618" y="677208"/>
                    <a:pt x="2441168" y="682629"/>
                  </a:cubicBezTo>
                  <a:cubicBezTo>
                    <a:pt x="2450951" y="685340"/>
                    <a:pt x="2457913" y="688825"/>
                    <a:pt x="2457913" y="691004"/>
                  </a:cubicBezTo>
                  <a:cubicBezTo>
                    <a:pt x="2457913" y="695622"/>
                    <a:pt x="2457381" y="695565"/>
                    <a:pt x="2437615" y="688696"/>
                  </a:cubicBezTo>
                  <a:close/>
                  <a:moveTo>
                    <a:pt x="1615877" y="680378"/>
                  </a:moveTo>
                  <a:cubicBezTo>
                    <a:pt x="1617675" y="674986"/>
                    <a:pt x="1651683" y="665979"/>
                    <a:pt x="1651683" y="670898"/>
                  </a:cubicBezTo>
                  <a:cubicBezTo>
                    <a:pt x="1651683" y="672920"/>
                    <a:pt x="1645770" y="675975"/>
                    <a:pt x="1638376" y="677782"/>
                  </a:cubicBezTo>
                  <a:cubicBezTo>
                    <a:pt x="1631068" y="679575"/>
                    <a:pt x="1622725" y="681740"/>
                    <a:pt x="1619847" y="682586"/>
                  </a:cubicBezTo>
                  <a:cubicBezTo>
                    <a:pt x="1616265" y="683662"/>
                    <a:pt x="1615014" y="682973"/>
                    <a:pt x="1615877" y="680378"/>
                  </a:cubicBezTo>
                  <a:close/>
                  <a:moveTo>
                    <a:pt x="2440420" y="670196"/>
                  </a:moveTo>
                  <a:cubicBezTo>
                    <a:pt x="2424941" y="665893"/>
                    <a:pt x="2419014" y="661189"/>
                    <a:pt x="2429228" y="661304"/>
                  </a:cubicBezTo>
                  <a:cubicBezTo>
                    <a:pt x="2438939" y="661390"/>
                    <a:pt x="2461769" y="668561"/>
                    <a:pt x="2462862" y="671845"/>
                  </a:cubicBezTo>
                  <a:cubicBezTo>
                    <a:pt x="2464272" y="676047"/>
                    <a:pt x="2460560" y="675774"/>
                    <a:pt x="2440420" y="670196"/>
                  </a:cubicBezTo>
                  <a:close/>
                  <a:moveTo>
                    <a:pt x="1611144" y="661333"/>
                  </a:moveTo>
                  <a:cubicBezTo>
                    <a:pt x="1609116" y="658063"/>
                    <a:pt x="1610511" y="657475"/>
                    <a:pt x="1631529" y="652771"/>
                  </a:cubicBezTo>
                  <a:cubicBezTo>
                    <a:pt x="1639700" y="650950"/>
                    <a:pt x="1647151" y="650219"/>
                    <a:pt x="1648101" y="651165"/>
                  </a:cubicBezTo>
                  <a:cubicBezTo>
                    <a:pt x="1650892" y="653947"/>
                    <a:pt x="1647223" y="655998"/>
                    <a:pt x="1634391" y="658809"/>
                  </a:cubicBezTo>
                  <a:cubicBezTo>
                    <a:pt x="1627731" y="660257"/>
                    <a:pt x="1620178" y="662079"/>
                    <a:pt x="1617618" y="662853"/>
                  </a:cubicBezTo>
                  <a:cubicBezTo>
                    <a:pt x="1615057" y="663627"/>
                    <a:pt x="1612137" y="662939"/>
                    <a:pt x="1611144" y="661333"/>
                  </a:cubicBezTo>
                  <a:close/>
                  <a:moveTo>
                    <a:pt x="2448721" y="651552"/>
                  </a:moveTo>
                  <a:cubicBezTo>
                    <a:pt x="2439816" y="649616"/>
                    <a:pt x="2431731" y="647235"/>
                    <a:pt x="2430753" y="646260"/>
                  </a:cubicBezTo>
                  <a:cubicBezTo>
                    <a:pt x="2426869" y="642388"/>
                    <a:pt x="2432508" y="641944"/>
                    <a:pt x="2449009" y="644841"/>
                  </a:cubicBezTo>
                  <a:cubicBezTo>
                    <a:pt x="2460474" y="646863"/>
                    <a:pt x="2466315" y="649200"/>
                    <a:pt x="2466315" y="651767"/>
                  </a:cubicBezTo>
                  <a:cubicBezTo>
                    <a:pt x="2466315" y="653918"/>
                    <a:pt x="2465998" y="655539"/>
                    <a:pt x="2465610" y="655381"/>
                  </a:cubicBezTo>
                  <a:cubicBezTo>
                    <a:pt x="2465235" y="655224"/>
                    <a:pt x="2457626" y="653503"/>
                    <a:pt x="2448721" y="651552"/>
                  </a:cubicBezTo>
                  <a:close/>
                  <a:moveTo>
                    <a:pt x="1606886" y="641098"/>
                  </a:moveTo>
                  <a:cubicBezTo>
                    <a:pt x="1606886" y="638416"/>
                    <a:pt x="1612554" y="636064"/>
                    <a:pt x="1624221" y="633898"/>
                  </a:cubicBezTo>
                  <a:cubicBezTo>
                    <a:pt x="1633758" y="632134"/>
                    <a:pt x="1642059" y="631202"/>
                    <a:pt x="1642692" y="631819"/>
                  </a:cubicBezTo>
                  <a:cubicBezTo>
                    <a:pt x="1645756" y="634874"/>
                    <a:pt x="1639268" y="638459"/>
                    <a:pt x="1627558" y="640209"/>
                  </a:cubicBezTo>
                  <a:cubicBezTo>
                    <a:pt x="1620408" y="641284"/>
                    <a:pt x="1612842" y="642818"/>
                    <a:pt x="1610727" y="643622"/>
                  </a:cubicBezTo>
                  <a:cubicBezTo>
                    <a:pt x="1608569" y="644453"/>
                    <a:pt x="1606886" y="643335"/>
                    <a:pt x="1606886" y="641098"/>
                  </a:cubicBezTo>
                  <a:close/>
                  <a:moveTo>
                    <a:pt x="2444146" y="630872"/>
                  </a:moveTo>
                  <a:cubicBezTo>
                    <a:pt x="2438881" y="629926"/>
                    <a:pt x="2433990" y="627402"/>
                    <a:pt x="2433285" y="625265"/>
                  </a:cubicBezTo>
                  <a:cubicBezTo>
                    <a:pt x="2432336" y="622411"/>
                    <a:pt x="2433760" y="621809"/>
                    <a:pt x="2438651" y="622970"/>
                  </a:cubicBezTo>
                  <a:cubicBezTo>
                    <a:pt x="2442319" y="623845"/>
                    <a:pt x="2451310" y="625423"/>
                    <a:pt x="2458618" y="626470"/>
                  </a:cubicBezTo>
                  <a:cubicBezTo>
                    <a:pt x="2465926" y="627531"/>
                    <a:pt x="2471911" y="629496"/>
                    <a:pt x="2471911" y="630858"/>
                  </a:cubicBezTo>
                  <a:cubicBezTo>
                    <a:pt x="2471911" y="633569"/>
                    <a:pt x="2459136" y="633583"/>
                    <a:pt x="2444146" y="630872"/>
                  </a:cubicBezTo>
                  <a:close/>
                  <a:moveTo>
                    <a:pt x="1602541" y="621938"/>
                  </a:moveTo>
                  <a:cubicBezTo>
                    <a:pt x="1600412" y="618496"/>
                    <a:pt x="1604469" y="617148"/>
                    <a:pt x="1623084" y="615040"/>
                  </a:cubicBezTo>
                  <a:cubicBezTo>
                    <a:pt x="1635298" y="613663"/>
                    <a:pt x="1640477" y="614022"/>
                    <a:pt x="1640477" y="616230"/>
                  </a:cubicBezTo>
                  <a:cubicBezTo>
                    <a:pt x="1640477" y="617965"/>
                    <a:pt x="1638276" y="619457"/>
                    <a:pt x="1635585" y="619543"/>
                  </a:cubicBezTo>
                  <a:cubicBezTo>
                    <a:pt x="1632881" y="619643"/>
                    <a:pt x="1624652" y="620705"/>
                    <a:pt x="1617287" y="621909"/>
                  </a:cubicBezTo>
                  <a:cubicBezTo>
                    <a:pt x="1609921" y="623114"/>
                    <a:pt x="1603275" y="623128"/>
                    <a:pt x="1602541" y="621938"/>
                  </a:cubicBezTo>
                  <a:close/>
                  <a:moveTo>
                    <a:pt x="2443225" y="611799"/>
                  </a:moveTo>
                  <a:cubicBezTo>
                    <a:pt x="2433817" y="610379"/>
                    <a:pt x="2432968" y="605431"/>
                    <a:pt x="2442132" y="605431"/>
                  </a:cubicBezTo>
                  <a:cubicBezTo>
                    <a:pt x="2455094" y="605431"/>
                    <a:pt x="2474716" y="609017"/>
                    <a:pt x="2474716" y="611383"/>
                  </a:cubicBezTo>
                  <a:cubicBezTo>
                    <a:pt x="2474716" y="613792"/>
                    <a:pt x="2457856" y="614007"/>
                    <a:pt x="2443225" y="611799"/>
                  </a:cubicBezTo>
                  <a:close/>
                  <a:moveTo>
                    <a:pt x="1161779" y="572246"/>
                  </a:moveTo>
                  <a:lnTo>
                    <a:pt x="1161779" y="536279"/>
                  </a:lnTo>
                  <a:lnTo>
                    <a:pt x="1171288" y="534500"/>
                  </a:lnTo>
                  <a:cubicBezTo>
                    <a:pt x="1197571" y="529581"/>
                    <a:pt x="1211107" y="501416"/>
                    <a:pt x="1198865" y="477108"/>
                  </a:cubicBezTo>
                  <a:cubicBezTo>
                    <a:pt x="1193226" y="465922"/>
                    <a:pt x="1177963" y="454721"/>
                    <a:pt x="1168353" y="454721"/>
                  </a:cubicBezTo>
                  <a:cubicBezTo>
                    <a:pt x="1161793" y="454721"/>
                    <a:pt x="1161779" y="454621"/>
                    <a:pt x="1161779" y="419471"/>
                  </a:cubicBezTo>
                  <a:lnTo>
                    <a:pt x="1161779" y="384220"/>
                  </a:lnTo>
                  <a:lnTo>
                    <a:pt x="1190593" y="385497"/>
                  </a:lnTo>
                  <a:cubicBezTo>
                    <a:pt x="1215740" y="386615"/>
                    <a:pt x="1221336" y="387820"/>
                    <a:pt x="1234355" y="394876"/>
                  </a:cubicBezTo>
                  <a:cubicBezTo>
                    <a:pt x="1252927" y="404958"/>
                    <a:pt x="1266809" y="422655"/>
                    <a:pt x="1271081" y="441671"/>
                  </a:cubicBezTo>
                  <a:cubicBezTo>
                    <a:pt x="1273124" y="450734"/>
                    <a:pt x="1273958" y="474354"/>
                    <a:pt x="1273325" y="504958"/>
                  </a:cubicBezTo>
                  <a:cubicBezTo>
                    <a:pt x="1272333" y="552914"/>
                    <a:pt x="1272160" y="554062"/>
                    <a:pt x="1264075" y="568661"/>
                  </a:cubicBezTo>
                  <a:cubicBezTo>
                    <a:pt x="1248395" y="596927"/>
                    <a:pt x="1225882" y="608214"/>
                    <a:pt x="1185127" y="608214"/>
                  </a:cubicBezTo>
                  <a:lnTo>
                    <a:pt x="1161779" y="608214"/>
                  </a:lnTo>
                  <a:close/>
                  <a:moveTo>
                    <a:pt x="1601290" y="600211"/>
                  </a:moveTo>
                  <a:cubicBezTo>
                    <a:pt x="1601290" y="597587"/>
                    <a:pt x="1634550" y="593012"/>
                    <a:pt x="1636851" y="595307"/>
                  </a:cubicBezTo>
                  <a:cubicBezTo>
                    <a:pt x="1637614" y="596067"/>
                    <a:pt x="1637412" y="598017"/>
                    <a:pt x="1636391" y="599666"/>
                  </a:cubicBezTo>
                  <a:cubicBezTo>
                    <a:pt x="1634204" y="603209"/>
                    <a:pt x="1601290" y="603725"/>
                    <a:pt x="1601290" y="600211"/>
                  </a:cubicBezTo>
                  <a:close/>
                  <a:moveTo>
                    <a:pt x="2446016" y="592266"/>
                  </a:moveTo>
                  <a:cubicBezTo>
                    <a:pt x="2435141" y="590617"/>
                    <a:pt x="2436435" y="585899"/>
                    <a:pt x="2447771" y="585899"/>
                  </a:cubicBezTo>
                  <a:cubicBezTo>
                    <a:pt x="2460977" y="585899"/>
                    <a:pt x="2474716" y="588910"/>
                    <a:pt x="2474716" y="591822"/>
                  </a:cubicBezTo>
                  <a:cubicBezTo>
                    <a:pt x="2474716" y="594260"/>
                    <a:pt x="2460646" y="594475"/>
                    <a:pt x="2446016" y="592266"/>
                  </a:cubicBezTo>
                  <a:close/>
                  <a:moveTo>
                    <a:pt x="1598485" y="580306"/>
                  </a:moveTo>
                  <a:cubicBezTo>
                    <a:pt x="1598485" y="578771"/>
                    <a:pt x="1602585" y="577509"/>
                    <a:pt x="1607591" y="577495"/>
                  </a:cubicBezTo>
                  <a:cubicBezTo>
                    <a:pt x="1612583" y="577481"/>
                    <a:pt x="1621401" y="576677"/>
                    <a:pt x="1627184" y="575731"/>
                  </a:cubicBezTo>
                  <a:cubicBezTo>
                    <a:pt x="1635729" y="574326"/>
                    <a:pt x="1637686" y="574842"/>
                    <a:pt x="1637686" y="578556"/>
                  </a:cubicBezTo>
                  <a:cubicBezTo>
                    <a:pt x="1637686" y="582328"/>
                    <a:pt x="1634334" y="583102"/>
                    <a:pt x="1618078" y="583102"/>
                  </a:cubicBezTo>
                  <a:cubicBezTo>
                    <a:pt x="1606886" y="583102"/>
                    <a:pt x="1598485" y="581912"/>
                    <a:pt x="1598485" y="580306"/>
                  </a:cubicBezTo>
                  <a:close/>
                  <a:moveTo>
                    <a:pt x="2438320" y="574727"/>
                  </a:moveTo>
                  <a:cubicBezTo>
                    <a:pt x="2438320" y="573135"/>
                    <a:pt x="2446721" y="571945"/>
                    <a:pt x="2457913" y="571945"/>
                  </a:cubicBezTo>
                  <a:cubicBezTo>
                    <a:pt x="2469120" y="571945"/>
                    <a:pt x="2477507" y="573135"/>
                    <a:pt x="2477507" y="574727"/>
                  </a:cubicBezTo>
                  <a:cubicBezTo>
                    <a:pt x="2477507" y="576319"/>
                    <a:pt x="2469120" y="577524"/>
                    <a:pt x="2457913" y="577524"/>
                  </a:cubicBezTo>
                  <a:cubicBezTo>
                    <a:pt x="2446721" y="577524"/>
                    <a:pt x="2438320" y="576319"/>
                    <a:pt x="2438320" y="574727"/>
                  </a:cubicBezTo>
                  <a:close/>
                  <a:moveTo>
                    <a:pt x="1598485" y="559382"/>
                  </a:moveTo>
                  <a:cubicBezTo>
                    <a:pt x="1598485" y="556055"/>
                    <a:pt x="1602527" y="555195"/>
                    <a:pt x="1618078" y="555195"/>
                  </a:cubicBezTo>
                  <a:cubicBezTo>
                    <a:pt x="1633629" y="555195"/>
                    <a:pt x="1637686" y="556055"/>
                    <a:pt x="1637686" y="559382"/>
                  </a:cubicBezTo>
                  <a:cubicBezTo>
                    <a:pt x="1637686" y="562709"/>
                    <a:pt x="1633629" y="563570"/>
                    <a:pt x="1618078" y="563570"/>
                  </a:cubicBezTo>
                  <a:cubicBezTo>
                    <a:pt x="1602527" y="563570"/>
                    <a:pt x="1598485" y="562695"/>
                    <a:pt x="1598485" y="559382"/>
                  </a:cubicBezTo>
                  <a:close/>
                  <a:moveTo>
                    <a:pt x="2438320" y="555195"/>
                  </a:moveTo>
                  <a:cubicBezTo>
                    <a:pt x="2438320" y="553603"/>
                    <a:pt x="2446721" y="552398"/>
                    <a:pt x="2457913" y="552398"/>
                  </a:cubicBezTo>
                  <a:cubicBezTo>
                    <a:pt x="2469120" y="552398"/>
                    <a:pt x="2477507" y="553603"/>
                    <a:pt x="2477507" y="555195"/>
                  </a:cubicBezTo>
                  <a:cubicBezTo>
                    <a:pt x="2477507" y="556787"/>
                    <a:pt x="2469120" y="557991"/>
                    <a:pt x="2457913" y="557991"/>
                  </a:cubicBezTo>
                  <a:cubicBezTo>
                    <a:pt x="2446721" y="557991"/>
                    <a:pt x="2438320" y="556787"/>
                    <a:pt x="2438320" y="555195"/>
                  </a:cubicBezTo>
                  <a:close/>
                  <a:moveTo>
                    <a:pt x="2862438" y="550648"/>
                  </a:moveTo>
                  <a:cubicBezTo>
                    <a:pt x="2830258" y="543650"/>
                    <a:pt x="2814217" y="535748"/>
                    <a:pt x="2796422" y="518094"/>
                  </a:cubicBezTo>
                  <a:cubicBezTo>
                    <a:pt x="2768845" y="490760"/>
                    <a:pt x="2758430" y="444654"/>
                    <a:pt x="2771247" y="406736"/>
                  </a:cubicBezTo>
                  <a:cubicBezTo>
                    <a:pt x="2800681" y="319671"/>
                    <a:pt x="2917837" y="305144"/>
                    <a:pt x="2967569" y="382385"/>
                  </a:cubicBezTo>
                  <a:cubicBezTo>
                    <a:pt x="2980055" y="401802"/>
                    <a:pt x="2984903" y="421335"/>
                    <a:pt x="2983753" y="447579"/>
                  </a:cubicBezTo>
                  <a:cubicBezTo>
                    <a:pt x="2981710" y="493887"/>
                    <a:pt x="2952406" y="531890"/>
                    <a:pt x="2908084" y="545701"/>
                  </a:cubicBezTo>
                  <a:cubicBezTo>
                    <a:pt x="2895655" y="549587"/>
                    <a:pt x="2870206" y="552341"/>
                    <a:pt x="2862438" y="550648"/>
                  </a:cubicBezTo>
                  <a:close/>
                  <a:moveTo>
                    <a:pt x="2904430" y="505116"/>
                  </a:moveTo>
                  <a:cubicBezTo>
                    <a:pt x="2929159" y="494360"/>
                    <a:pt x="2944897" y="469865"/>
                    <a:pt x="2944897" y="442173"/>
                  </a:cubicBezTo>
                  <a:cubicBezTo>
                    <a:pt x="2944897" y="390014"/>
                    <a:pt x="2892159" y="355739"/>
                    <a:pt x="2845636" y="377652"/>
                  </a:cubicBezTo>
                  <a:cubicBezTo>
                    <a:pt x="2819555" y="389957"/>
                    <a:pt x="2805169" y="412874"/>
                    <a:pt x="2805169" y="442173"/>
                  </a:cubicBezTo>
                  <a:cubicBezTo>
                    <a:pt x="2805169" y="493715"/>
                    <a:pt x="2856224" y="526082"/>
                    <a:pt x="2904430" y="505116"/>
                  </a:cubicBezTo>
                  <a:close/>
                  <a:moveTo>
                    <a:pt x="3699109" y="548239"/>
                  </a:moveTo>
                  <a:cubicBezTo>
                    <a:pt x="3669028" y="541714"/>
                    <a:pt x="3645277" y="525580"/>
                    <a:pt x="3629439" y="500885"/>
                  </a:cubicBezTo>
                  <a:cubicBezTo>
                    <a:pt x="3581722" y="426526"/>
                    <a:pt x="3634316" y="332105"/>
                    <a:pt x="3723536" y="331962"/>
                  </a:cubicBezTo>
                  <a:cubicBezTo>
                    <a:pt x="3744898" y="331918"/>
                    <a:pt x="3768735" y="338931"/>
                    <a:pt x="3784660" y="349931"/>
                  </a:cubicBezTo>
                  <a:cubicBezTo>
                    <a:pt x="3799017" y="359855"/>
                    <a:pt x="3800067" y="363555"/>
                    <a:pt x="3791436" y="373780"/>
                  </a:cubicBezTo>
                  <a:cubicBezTo>
                    <a:pt x="3779208" y="388279"/>
                    <a:pt x="3775612" y="388896"/>
                    <a:pt x="3758824" y="379459"/>
                  </a:cubicBezTo>
                  <a:cubicBezTo>
                    <a:pt x="3725190" y="360529"/>
                    <a:pt x="3691844" y="367427"/>
                    <a:pt x="3668309" y="398189"/>
                  </a:cubicBezTo>
                  <a:cubicBezTo>
                    <a:pt x="3641796" y="432837"/>
                    <a:pt x="3654916" y="486142"/>
                    <a:pt x="3694405" y="504169"/>
                  </a:cubicBezTo>
                  <a:cubicBezTo>
                    <a:pt x="3715365" y="513735"/>
                    <a:pt x="3740770" y="512344"/>
                    <a:pt x="3762161" y="500484"/>
                  </a:cubicBezTo>
                  <a:lnTo>
                    <a:pt x="3776719" y="492395"/>
                  </a:lnTo>
                  <a:lnTo>
                    <a:pt x="3787753" y="504126"/>
                  </a:lnTo>
                  <a:cubicBezTo>
                    <a:pt x="3793824" y="510565"/>
                    <a:pt x="3798154" y="517478"/>
                    <a:pt x="3797392" y="519471"/>
                  </a:cubicBezTo>
                  <a:cubicBezTo>
                    <a:pt x="3796615" y="521479"/>
                    <a:pt x="3789897" y="527258"/>
                    <a:pt x="3782459" y="532321"/>
                  </a:cubicBezTo>
                  <a:cubicBezTo>
                    <a:pt x="3758766" y="548440"/>
                    <a:pt x="3727520" y="554406"/>
                    <a:pt x="3699109" y="548239"/>
                  </a:cubicBezTo>
                  <a:close/>
                  <a:moveTo>
                    <a:pt x="3942802" y="482027"/>
                  </a:moveTo>
                  <a:lnTo>
                    <a:pt x="3878642" y="411655"/>
                  </a:lnTo>
                  <a:lnTo>
                    <a:pt x="3877879" y="478398"/>
                  </a:lnTo>
                  <a:cubicBezTo>
                    <a:pt x="3877333" y="527545"/>
                    <a:pt x="3876225" y="545744"/>
                    <a:pt x="3873693" y="547350"/>
                  </a:cubicBezTo>
                  <a:cubicBezTo>
                    <a:pt x="3869593" y="549946"/>
                    <a:pt x="3848763" y="550319"/>
                    <a:pt x="3842476" y="547924"/>
                  </a:cubicBezTo>
                  <a:cubicBezTo>
                    <a:pt x="3838549" y="546418"/>
                    <a:pt x="3838045" y="534214"/>
                    <a:pt x="3838045" y="439075"/>
                  </a:cubicBezTo>
                  <a:lnTo>
                    <a:pt x="3838045" y="331933"/>
                  </a:lnTo>
                  <a:lnTo>
                    <a:pt x="3844706" y="331933"/>
                  </a:lnTo>
                  <a:cubicBezTo>
                    <a:pt x="3849770" y="331933"/>
                    <a:pt x="3866716" y="348110"/>
                    <a:pt x="3915383" y="399408"/>
                  </a:cubicBezTo>
                  <a:lnTo>
                    <a:pt x="3979413" y="466897"/>
                  </a:lnTo>
                  <a:lnTo>
                    <a:pt x="3980176" y="400684"/>
                  </a:lnTo>
                  <a:lnTo>
                    <a:pt x="3980924" y="334471"/>
                  </a:lnTo>
                  <a:lnTo>
                    <a:pt x="3999769" y="335289"/>
                  </a:lnTo>
                  <a:lnTo>
                    <a:pt x="4018614" y="336120"/>
                  </a:lnTo>
                  <a:lnTo>
                    <a:pt x="4019348" y="440437"/>
                  </a:lnTo>
                  <a:cubicBezTo>
                    <a:pt x="4020081" y="545228"/>
                    <a:pt x="4019506" y="552398"/>
                    <a:pt x="4010357" y="552398"/>
                  </a:cubicBezTo>
                  <a:cubicBezTo>
                    <a:pt x="4008501" y="552398"/>
                    <a:pt x="3978104" y="520733"/>
                    <a:pt x="3942802" y="482027"/>
                  </a:cubicBezTo>
                  <a:close/>
                  <a:moveTo>
                    <a:pt x="4246153" y="549559"/>
                  </a:moveTo>
                  <a:cubicBezTo>
                    <a:pt x="4211684" y="543693"/>
                    <a:pt x="4178137" y="518295"/>
                    <a:pt x="4163680" y="487118"/>
                  </a:cubicBezTo>
                  <a:cubicBezTo>
                    <a:pt x="4156602" y="471844"/>
                    <a:pt x="4155782" y="467026"/>
                    <a:pt x="4155782" y="440767"/>
                  </a:cubicBezTo>
                  <a:cubicBezTo>
                    <a:pt x="4155782" y="413032"/>
                    <a:pt x="4156271" y="410522"/>
                    <a:pt x="4165032" y="393800"/>
                  </a:cubicBezTo>
                  <a:cubicBezTo>
                    <a:pt x="4195990" y="334686"/>
                    <a:pt x="4268493" y="313935"/>
                    <a:pt x="4323130" y="348554"/>
                  </a:cubicBezTo>
                  <a:cubicBezTo>
                    <a:pt x="4341285" y="360056"/>
                    <a:pt x="4342047" y="363612"/>
                    <a:pt x="4329158" y="376777"/>
                  </a:cubicBezTo>
                  <a:cubicBezTo>
                    <a:pt x="4323245" y="382815"/>
                    <a:pt x="4317390" y="387748"/>
                    <a:pt x="4316124" y="387748"/>
                  </a:cubicBezTo>
                  <a:cubicBezTo>
                    <a:pt x="4314859" y="387748"/>
                    <a:pt x="4309133" y="384679"/>
                    <a:pt x="4303393" y="380936"/>
                  </a:cubicBezTo>
                  <a:cubicBezTo>
                    <a:pt x="4268954" y="358450"/>
                    <a:pt x="4225984" y="369091"/>
                    <a:pt x="4206002" y="405044"/>
                  </a:cubicBezTo>
                  <a:cubicBezTo>
                    <a:pt x="4198924" y="417778"/>
                    <a:pt x="4197788" y="422769"/>
                    <a:pt x="4197846" y="440767"/>
                  </a:cubicBezTo>
                  <a:cubicBezTo>
                    <a:pt x="4197917" y="465233"/>
                    <a:pt x="4203873" y="479158"/>
                    <a:pt x="4220503" y="493715"/>
                  </a:cubicBezTo>
                  <a:cubicBezTo>
                    <a:pt x="4243160" y="513548"/>
                    <a:pt x="4270608" y="516345"/>
                    <a:pt x="4299796" y="501803"/>
                  </a:cubicBezTo>
                  <a:lnTo>
                    <a:pt x="4317333" y="493069"/>
                  </a:lnTo>
                  <a:lnTo>
                    <a:pt x="4328913" y="504614"/>
                  </a:lnTo>
                  <a:cubicBezTo>
                    <a:pt x="4342795" y="518453"/>
                    <a:pt x="4341860" y="521436"/>
                    <a:pt x="4319318" y="535045"/>
                  </a:cubicBezTo>
                  <a:cubicBezTo>
                    <a:pt x="4296790" y="548626"/>
                    <a:pt x="4270896" y="553761"/>
                    <a:pt x="4246153" y="549559"/>
                  </a:cubicBezTo>
                  <a:close/>
                  <a:moveTo>
                    <a:pt x="4455018" y="548254"/>
                  </a:moveTo>
                  <a:cubicBezTo>
                    <a:pt x="4420147" y="540696"/>
                    <a:pt x="4395246" y="521450"/>
                    <a:pt x="4379738" y="490129"/>
                  </a:cubicBezTo>
                  <a:cubicBezTo>
                    <a:pt x="4341716" y="413247"/>
                    <a:pt x="4399720" y="327014"/>
                    <a:pt x="4485746" y="332521"/>
                  </a:cubicBezTo>
                  <a:cubicBezTo>
                    <a:pt x="4568737" y="337827"/>
                    <a:pt x="4615375" y="430442"/>
                    <a:pt x="4570362" y="500541"/>
                  </a:cubicBezTo>
                  <a:cubicBezTo>
                    <a:pt x="4553171" y="527316"/>
                    <a:pt x="4526687" y="544381"/>
                    <a:pt x="4494017" y="549716"/>
                  </a:cubicBezTo>
                  <a:cubicBezTo>
                    <a:pt x="4474741" y="552857"/>
                    <a:pt x="4476582" y="552929"/>
                    <a:pt x="4455018" y="548254"/>
                  </a:cubicBezTo>
                  <a:close/>
                  <a:moveTo>
                    <a:pt x="4509209" y="504470"/>
                  </a:moveTo>
                  <a:cubicBezTo>
                    <a:pt x="4530341" y="494546"/>
                    <a:pt x="4549100" y="465248"/>
                    <a:pt x="4549100" y="442173"/>
                  </a:cubicBezTo>
                  <a:cubicBezTo>
                    <a:pt x="4549100" y="425350"/>
                    <a:pt x="4539965" y="405675"/>
                    <a:pt x="4525752" y="391878"/>
                  </a:cubicBezTo>
                  <a:cubicBezTo>
                    <a:pt x="4503297" y="370080"/>
                    <a:pt x="4476424" y="365061"/>
                    <a:pt x="4449724" y="377666"/>
                  </a:cubicBezTo>
                  <a:cubicBezTo>
                    <a:pt x="4422463" y="390530"/>
                    <a:pt x="4408466" y="412616"/>
                    <a:pt x="4408437" y="442732"/>
                  </a:cubicBezTo>
                  <a:cubicBezTo>
                    <a:pt x="4408409" y="469292"/>
                    <a:pt x="4421399" y="491162"/>
                    <a:pt x="4444128" y="502936"/>
                  </a:cubicBezTo>
                  <a:cubicBezTo>
                    <a:pt x="4466124" y="514323"/>
                    <a:pt x="4487184" y="514825"/>
                    <a:pt x="4509209" y="504470"/>
                  </a:cubicBezTo>
                  <a:close/>
                  <a:moveTo>
                    <a:pt x="2596951" y="547752"/>
                  </a:moveTo>
                  <a:cubicBezTo>
                    <a:pt x="2595929" y="546733"/>
                    <a:pt x="2595095" y="498375"/>
                    <a:pt x="2595095" y="440308"/>
                  </a:cubicBezTo>
                  <a:lnTo>
                    <a:pt x="2595095" y="334729"/>
                  </a:lnTo>
                  <a:lnTo>
                    <a:pt x="2638856" y="334729"/>
                  </a:lnTo>
                  <a:cubicBezTo>
                    <a:pt x="2692443" y="334729"/>
                    <a:pt x="2701089" y="336952"/>
                    <a:pt x="2719761" y="355553"/>
                  </a:cubicBezTo>
                  <a:cubicBezTo>
                    <a:pt x="2739944" y="375687"/>
                    <a:pt x="2745540" y="398375"/>
                    <a:pt x="2736578" y="423716"/>
                  </a:cubicBezTo>
                  <a:cubicBezTo>
                    <a:pt x="2725760" y="454248"/>
                    <a:pt x="2703390" y="468187"/>
                    <a:pt x="2661125" y="470697"/>
                  </a:cubicBezTo>
                  <a:lnTo>
                    <a:pt x="2634282" y="472289"/>
                  </a:lnTo>
                  <a:lnTo>
                    <a:pt x="2634282" y="507597"/>
                  </a:lnTo>
                  <a:cubicBezTo>
                    <a:pt x="2634282" y="531345"/>
                    <a:pt x="2633188" y="544009"/>
                    <a:pt x="2630930" y="546260"/>
                  </a:cubicBezTo>
                  <a:cubicBezTo>
                    <a:pt x="2627405" y="549774"/>
                    <a:pt x="2600188" y="550964"/>
                    <a:pt x="2596951" y="547752"/>
                  </a:cubicBezTo>
                  <a:close/>
                  <a:moveTo>
                    <a:pt x="2690328" y="424720"/>
                  </a:moveTo>
                  <a:cubicBezTo>
                    <a:pt x="2705922" y="410708"/>
                    <a:pt x="2704210" y="387146"/>
                    <a:pt x="2686847" y="376591"/>
                  </a:cubicBezTo>
                  <a:cubicBezTo>
                    <a:pt x="2679769" y="372303"/>
                    <a:pt x="2672720" y="371027"/>
                    <a:pt x="2655975" y="371012"/>
                  </a:cubicBezTo>
                  <a:lnTo>
                    <a:pt x="2634282" y="370998"/>
                  </a:lnTo>
                  <a:lnTo>
                    <a:pt x="2634282" y="401702"/>
                  </a:lnTo>
                  <a:lnTo>
                    <a:pt x="2634282" y="432406"/>
                  </a:lnTo>
                  <a:lnTo>
                    <a:pt x="2658032" y="432406"/>
                  </a:lnTo>
                  <a:cubicBezTo>
                    <a:pt x="2680014" y="432406"/>
                    <a:pt x="2682430" y="431833"/>
                    <a:pt x="2690328" y="424720"/>
                  </a:cubicBezTo>
                  <a:close/>
                  <a:moveTo>
                    <a:pt x="3020954" y="545858"/>
                  </a:moveTo>
                  <a:cubicBezTo>
                    <a:pt x="3018623" y="543048"/>
                    <a:pt x="3017947" y="513548"/>
                    <a:pt x="3018465" y="439046"/>
                  </a:cubicBezTo>
                  <a:lnTo>
                    <a:pt x="3019213" y="336120"/>
                  </a:lnTo>
                  <a:lnTo>
                    <a:pt x="3038058" y="335289"/>
                  </a:lnTo>
                  <a:lnTo>
                    <a:pt x="3056918" y="334471"/>
                  </a:lnTo>
                  <a:lnTo>
                    <a:pt x="3057666" y="423199"/>
                  </a:lnTo>
                  <a:lnTo>
                    <a:pt x="3058400" y="511942"/>
                  </a:lnTo>
                  <a:lnTo>
                    <a:pt x="3099816" y="512716"/>
                  </a:lnTo>
                  <a:lnTo>
                    <a:pt x="3141247" y="513491"/>
                  </a:lnTo>
                  <a:lnTo>
                    <a:pt x="3140412" y="530858"/>
                  </a:lnTo>
                  <a:lnTo>
                    <a:pt x="3139578" y="548225"/>
                  </a:lnTo>
                  <a:lnTo>
                    <a:pt x="3081877" y="548971"/>
                  </a:lnTo>
                  <a:cubicBezTo>
                    <a:pt x="3035397" y="549587"/>
                    <a:pt x="3023558" y="548971"/>
                    <a:pt x="3020954" y="545858"/>
                  </a:cubicBezTo>
                  <a:close/>
                  <a:moveTo>
                    <a:pt x="3186432" y="547293"/>
                  </a:moveTo>
                  <a:cubicBezTo>
                    <a:pt x="3183670" y="545543"/>
                    <a:pt x="3183066" y="522310"/>
                    <a:pt x="3183641" y="440581"/>
                  </a:cubicBezTo>
                  <a:lnTo>
                    <a:pt x="3184375" y="336120"/>
                  </a:lnTo>
                  <a:lnTo>
                    <a:pt x="3202573" y="336120"/>
                  </a:lnTo>
                  <a:lnTo>
                    <a:pt x="3220771" y="336120"/>
                  </a:lnTo>
                  <a:lnTo>
                    <a:pt x="3221505" y="440581"/>
                  </a:lnTo>
                  <a:cubicBezTo>
                    <a:pt x="3222080" y="522310"/>
                    <a:pt x="3221461" y="545543"/>
                    <a:pt x="3218699" y="547293"/>
                  </a:cubicBezTo>
                  <a:cubicBezTo>
                    <a:pt x="3216757" y="548526"/>
                    <a:pt x="3209507" y="549530"/>
                    <a:pt x="3202573" y="549530"/>
                  </a:cubicBezTo>
                  <a:cubicBezTo>
                    <a:pt x="3195639" y="549530"/>
                    <a:pt x="3188389" y="548526"/>
                    <a:pt x="3186447" y="547293"/>
                  </a:cubicBezTo>
                  <a:close/>
                  <a:moveTo>
                    <a:pt x="3318047" y="547823"/>
                  </a:moveTo>
                  <a:cubicBezTo>
                    <a:pt x="3315357" y="546690"/>
                    <a:pt x="3314551" y="526183"/>
                    <a:pt x="3314551" y="458679"/>
                  </a:cubicBezTo>
                  <a:lnTo>
                    <a:pt x="3314551" y="370998"/>
                  </a:lnTo>
                  <a:lnTo>
                    <a:pt x="3291102" y="370998"/>
                  </a:lnTo>
                  <a:cubicBezTo>
                    <a:pt x="3263396" y="370998"/>
                    <a:pt x="3260662" y="368990"/>
                    <a:pt x="3261900" y="349587"/>
                  </a:cubicBezTo>
                  <a:lnTo>
                    <a:pt x="3262763" y="336120"/>
                  </a:lnTo>
                  <a:lnTo>
                    <a:pt x="3334979" y="335375"/>
                  </a:lnTo>
                  <a:lnTo>
                    <a:pt x="3407195" y="334629"/>
                  </a:lnTo>
                  <a:lnTo>
                    <a:pt x="3406360" y="352111"/>
                  </a:lnTo>
                  <a:lnTo>
                    <a:pt x="3405526" y="369607"/>
                  </a:lnTo>
                  <a:lnTo>
                    <a:pt x="3379675" y="370410"/>
                  </a:lnTo>
                  <a:lnTo>
                    <a:pt x="3353824" y="371213"/>
                  </a:lnTo>
                  <a:lnTo>
                    <a:pt x="3353076" y="459712"/>
                  </a:lnTo>
                  <a:lnTo>
                    <a:pt x="3352342" y="548210"/>
                  </a:lnTo>
                  <a:lnTo>
                    <a:pt x="3336949" y="548756"/>
                  </a:lnTo>
                  <a:cubicBezTo>
                    <a:pt x="3328476" y="549057"/>
                    <a:pt x="3319974" y="548626"/>
                    <a:pt x="3318047" y="547823"/>
                  </a:cubicBezTo>
                  <a:close/>
                  <a:moveTo>
                    <a:pt x="3444626" y="546160"/>
                  </a:moveTo>
                  <a:cubicBezTo>
                    <a:pt x="3443864" y="544209"/>
                    <a:pt x="3443576" y="496153"/>
                    <a:pt x="3443993" y="439362"/>
                  </a:cubicBezTo>
                  <a:lnTo>
                    <a:pt x="3444727" y="336120"/>
                  </a:lnTo>
                  <a:lnTo>
                    <a:pt x="3511347" y="335375"/>
                  </a:lnTo>
                  <a:lnTo>
                    <a:pt x="3577967" y="334629"/>
                  </a:lnTo>
                  <a:lnTo>
                    <a:pt x="3577133" y="352111"/>
                  </a:lnTo>
                  <a:lnTo>
                    <a:pt x="3576298" y="369607"/>
                  </a:lnTo>
                  <a:lnTo>
                    <a:pt x="3529401" y="370367"/>
                  </a:lnTo>
                  <a:lnTo>
                    <a:pt x="3482518" y="371141"/>
                  </a:lnTo>
                  <a:lnTo>
                    <a:pt x="3482518" y="396109"/>
                  </a:lnTo>
                  <a:lnTo>
                    <a:pt x="3482518" y="421091"/>
                  </a:lnTo>
                  <a:lnTo>
                    <a:pt x="3522410" y="421851"/>
                  </a:lnTo>
                  <a:lnTo>
                    <a:pt x="3562301" y="422626"/>
                  </a:lnTo>
                  <a:lnTo>
                    <a:pt x="3563135" y="440079"/>
                  </a:lnTo>
                  <a:lnTo>
                    <a:pt x="3563970" y="457518"/>
                  </a:lnTo>
                  <a:lnTo>
                    <a:pt x="3523244" y="457518"/>
                  </a:lnTo>
                  <a:lnTo>
                    <a:pt x="3482518" y="457518"/>
                  </a:lnTo>
                  <a:lnTo>
                    <a:pt x="3482518" y="485425"/>
                  </a:lnTo>
                  <a:lnTo>
                    <a:pt x="3482518" y="513333"/>
                  </a:lnTo>
                  <a:lnTo>
                    <a:pt x="3530235" y="513333"/>
                  </a:lnTo>
                  <a:lnTo>
                    <a:pt x="3577967" y="513333"/>
                  </a:lnTo>
                  <a:lnTo>
                    <a:pt x="3577133" y="530772"/>
                  </a:lnTo>
                  <a:lnTo>
                    <a:pt x="3576298" y="548210"/>
                  </a:lnTo>
                  <a:lnTo>
                    <a:pt x="3511145" y="548971"/>
                  </a:lnTo>
                  <a:cubicBezTo>
                    <a:pt x="3460436" y="549544"/>
                    <a:pt x="3445676" y="548928"/>
                    <a:pt x="3444612" y="546160"/>
                  </a:cubicBezTo>
                  <a:close/>
                  <a:moveTo>
                    <a:pt x="4075179" y="547866"/>
                  </a:moveTo>
                  <a:cubicBezTo>
                    <a:pt x="4074100" y="546776"/>
                    <a:pt x="4073194" y="498318"/>
                    <a:pt x="4073194" y="440179"/>
                  </a:cubicBezTo>
                  <a:lnTo>
                    <a:pt x="4073194" y="334471"/>
                  </a:lnTo>
                  <a:lnTo>
                    <a:pt x="4092096" y="335289"/>
                  </a:lnTo>
                  <a:lnTo>
                    <a:pt x="4110999" y="336120"/>
                  </a:lnTo>
                  <a:lnTo>
                    <a:pt x="4110999" y="442173"/>
                  </a:lnTo>
                  <a:lnTo>
                    <a:pt x="4110999" y="548210"/>
                  </a:lnTo>
                  <a:lnTo>
                    <a:pt x="4094082" y="549028"/>
                  </a:lnTo>
                  <a:cubicBezTo>
                    <a:pt x="4084774" y="549487"/>
                    <a:pt x="4076272" y="548956"/>
                    <a:pt x="4075179" y="547866"/>
                  </a:cubicBezTo>
                  <a:close/>
                  <a:moveTo>
                    <a:pt x="1602570" y="541054"/>
                  </a:moveTo>
                  <a:cubicBezTo>
                    <a:pt x="1601549" y="539419"/>
                    <a:pt x="1601348" y="537455"/>
                    <a:pt x="1602110" y="536695"/>
                  </a:cubicBezTo>
                  <a:cubicBezTo>
                    <a:pt x="1604412" y="534400"/>
                    <a:pt x="1637686" y="538989"/>
                    <a:pt x="1637686" y="541599"/>
                  </a:cubicBezTo>
                  <a:cubicBezTo>
                    <a:pt x="1637686" y="545113"/>
                    <a:pt x="1604771" y="544597"/>
                    <a:pt x="1602570" y="541054"/>
                  </a:cubicBezTo>
                  <a:close/>
                  <a:moveTo>
                    <a:pt x="2438320" y="535662"/>
                  </a:moveTo>
                  <a:cubicBezTo>
                    <a:pt x="2438320" y="534113"/>
                    <a:pt x="2445786" y="532866"/>
                    <a:pt x="2455123" y="532866"/>
                  </a:cubicBezTo>
                  <a:cubicBezTo>
                    <a:pt x="2464358" y="532866"/>
                    <a:pt x="2472831" y="532765"/>
                    <a:pt x="2473939" y="532665"/>
                  </a:cubicBezTo>
                  <a:cubicBezTo>
                    <a:pt x="2475061" y="532550"/>
                    <a:pt x="2476428" y="533798"/>
                    <a:pt x="2476974" y="535447"/>
                  </a:cubicBezTo>
                  <a:cubicBezTo>
                    <a:pt x="2477636" y="537397"/>
                    <a:pt x="2471047" y="538444"/>
                    <a:pt x="2458158" y="538444"/>
                  </a:cubicBezTo>
                  <a:cubicBezTo>
                    <a:pt x="2446793" y="538444"/>
                    <a:pt x="2438320" y="537254"/>
                    <a:pt x="2438320" y="535662"/>
                  </a:cubicBezTo>
                  <a:close/>
                  <a:moveTo>
                    <a:pt x="1604167" y="521809"/>
                  </a:moveTo>
                  <a:cubicBezTo>
                    <a:pt x="1601909" y="520389"/>
                    <a:pt x="1600743" y="518525"/>
                    <a:pt x="1601606" y="517664"/>
                  </a:cubicBezTo>
                  <a:cubicBezTo>
                    <a:pt x="1604023" y="515255"/>
                    <a:pt x="1637686" y="519399"/>
                    <a:pt x="1637686" y="522095"/>
                  </a:cubicBezTo>
                  <a:cubicBezTo>
                    <a:pt x="1637686" y="525322"/>
                    <a:pt x="1609346" y="525078"/>
                    <a:pt x="1604167" y="521809"/>
                  </a:cubicBezTo>
                  <a:close/>
                  <a:moveTo>
                    <a:pt x="2435529" y="519113"/>
                  </a:moveTo>
                  <a:cubicBezTo>
                    <a:pt x="2435529" y="516015"/>
                    <a:pt x="2440564" y="514609"/>
                    <a:pt x="2461423" y="511913"/>
                  </a:cubicBezTo>
                  <a:cubicBezTo>
                    <a:pt x="2469580" y="510866"/>
                    <a:pt x="2474716" y="511282"/>
                    <a:pt x="2474716" y="512989"/>
                  </a:cubicBezTo>
                  <a:cubicBezTo>
                    <a:pt x="2474716" y="517162"/>
                    <a:pt x="2472170" y="518008"/>
                    <a:pt x="2453022" y="520088"/>
                  </a:cubicBezTo>
                  <a:cubicBezTo>
                    <a:pt x="2441643" y="521321"/>
                    <a:pt x="2435529" y="520977"/>
                    <a:pt x="2435529" y="519098"/>
                  </a:cubicBezTo>
                  <a:close/>
                  <a:moveTo>
                    <a:pt x="1621070" y="504585"/>
                  </a:moveTo>
                  <a:cubicBezTo>
                    <a:pt x="1612698" y="503194"/>
                    <a:pt x="1605246" y="501459"/>
                    <a:pt x="1604498" y="500727"/>
                  </a:cubicBezTo>
                  <a:cubicBezTo>
                    <a:pt x="1600973" y="497199"/>
                    <a:pt x="1608066" y="496181"/>
                    <a:pt x="1623516" y="497959"/>
                  </a:cubicBezTo>
                  <a:cubicBezTo>
                    <a:pt x="1635269" y="499322"/>
                    <a:pt x="1640477" y="501129"/>
                    <a:pt x="1640477" y="503839"/>
                  </a:cubicBezTo>
                  <a:cubicBezTo>
                    <a:pt x="1640477" y="505990"/>
                    <a:pt x="1639527" y="507597"/>
                    <a:pt x="1638376" y="507425"/>
                  </a:cubicBezTo>
                  <a:cubicBezTo>
                    <a:pt x="1637225" y="507238"/>
                    <a:pt x="1629428" y="505962"/>
                    <a:pt x="1621070" y="504585"/>
                  </a:cubicBezTo>
                  <a:close/>
                  <a:moveTo>
                    <a:pt x="2432724" y="499867"/>
                  </a:moveTo>
                  <a:cubicBezTo>
                    <a:pt x="2432724" y="497027"/>
                    <a:pt x="2437630" y="495679"/>
                    <a:pt x="2460014" y="492309"/>
                  </a:cubicBezTo>
                  <a:cubicBezTo>
                    <a:pt x="2471795" y="490531"/>
                    <a:pt x="2477291" y="494690"/>
                    <a:pt x="2467019" y="497586"/>
                  </a:cubicBezTo>
                  <a:cubicBezTo>
                    <a:pt x="2454691" y="501071"/>
                    <a:pt x="2432724" y="502520"/>
                    <a:pt x="2432724" y="499867"/>
                  </a:cubicBezTo>
                  <a:close/>
                  <a:moveTo>
                    <a:pt x="1620178" y="484794"/>
                  </a:moveTo>
                  <a:cubicBezTo>
                    <a:pt x="1612870" y="483274"/>
                    <a:pt x="1606886" y="480765"/>
                    <a:pt x="1606886" y="479230"/>
                  </a:cubicBezTo>
                  <a:cubicBezTo>
                    <a:pt x="1606886" y="477466"/>
                    <a:pt x="1611863" y="477136"/>
                    <a:pt x="1620178" y="478326"/>
                  </a:cubicBezTo>
                  <a:cubicBezTo>
                    <a:pt x="1640433" y="481238"/>
                    <a:pt x="1646188" y="482987"/>
                    <a:pt x="1644490" y="485726"/>
                  </a:cubicBezTo>
                  <a:cubicBezTo>
                    <a:pt x="1642663" y="488681"/>
                    <a:pt x="1638017" y="488494"/>
                    <a:pt x="1620178" y="484794"/>
                  </a:cubicBezTo>
                  <a:close/>
                  <a:moveTo>
                    <a:pt x="2431401" y="483174"/>
                  </a:moveTo>
                  <a:cubicBezTo>
                    <a:pt x="2427603" y="479388"/>
                    <a:pt x="2431286" y="477423"/>
                    <a:pt x="2448246" y="474239"/>
                  </a:cubicBezTo>
                  <a:cubicBezTo>
                    <a:pt x="2464301" y="471213"/>
                    <a:pt x="2472615" y="471701"/>
                    <a:pt x="2468861" y="475444"/>
                  </a:cubicBezTo>
                  <a:cubicBezTo>
                    <a:pt x="2466617" y="477681"/>
                    <a:pt x="2432868" y="484637"/>
                    <a:pt x="2431401" y="483174"/>
                  </a:cubicBezTo>
                  <a:close/>
                  <a:moveTo>
                    <a:pt x="1627184" y="466323"/>
                  </a:moveTo>
                  <a:cubicBezTo>
                    <a:pt x="1617560" y="464014"/>
                    <a:pt x="1609691" y="461088"/>
                    <a:pt x="1609691" y="459827"/>
                  </a:cubicBezTo>
                  <a:cubicBezTo>
                    <a:pt x="1609691" y="456743"/>
                    <a:pt x="1613388" y="456901"/>
                    <a:pt x="1632607" y="460859"/>
                  </a:cubicBezTo>
                  <a:cubicBezTo>
                    <a:pt x="1647583" y="463942"/>
                    <a:pt x="1652114" y="466682"/>
                    <a:pt x="1646777" y="469435"/>
                  </a:cubicBezTo>
                  <a:cubicBezTo>
                    <a:pt x="1645626" y="470023"/>
                    <a:pt x="1636808" y="468632"/>
                    <a:pt x="1627184" y="466323"/>
                  </a:cubicBezTo>
                  <a:close/>
                  <a:moveTo>
                    <a:pt x="2427775" y="462537"/>
                  </a:moveTo>
                  <a:cubicBezTo>
                    <a:pt x="2428797" y="459511"/>
                    <a:pt x="2451368" y="452125"/>
                    <a:pt x="2460014" y="451982"/>
                  </a:cubicBezTo>
                  <a:cubicBezTo>
                    <a:pt x="2469206" y="451853"/>
                    <a:pt x="2461797" y="457259"/>
                    <a:pt x="2447239" y="461332"/>
                  </a:cubicBezTo>
                  <a:cubicBezTo>
                    <a:pt x="2427761" y="466782"/>
                    <a:pt x="2426322" y="466868"/>
                    <a:pt x="2427775" y="462537"/>
                  </a:cubicBezTo>
                  <a:close/>
                  <a:moveTo>
                    <a:pt x="1629975" y="447020"/>
                  </a:moveTo>
                  <a:cubicBezTo>
                    <a:pt x="1615920" y="442947"/>
                    <a:pt x="1610310" y="437985"/>
                    <a:pt x="1619747" y="437985"/>
                  </a:cubicBezTo>
                  <a:cubicBezTo>
                    <a:pt x="1627846" y="437985"/>
                    <a:pt x="1654474" y="446690"/>
                    <a:pt x="1654474" y="449343"/>
                  </a:cubicBezTo>
                  <a:cubicBezTo>
                    <a:pt x="1654474" y="452799"/>
                    <a:pt x="1647684" y="452154"/>
                    <a:pt x="1629975" y="447020"/>
                  </a:cubicBezTo>
                  <a:close/>
                  <a:moveTo>
                    <a:pt x="2421518" y="444066"/>
                  </a:moveTo>
                  <a:cubicBezTo>
                    <a:pt x="2421518" y="441828"/>
                    <a:pt x="2448304" y="432406"/>
                    <a:pt x="2454662" y="432406"/>
                  </a:cubicBezTo>
                  <a:cubicBezTo>
                    <a:pt x="2463164" y="432406"/>
                    <a:pt x="2456388" y="438214"/>
                    <a:pt x="2443412" y="442058"/>
                  </a:cubicBezTo>
                  <a:cubicBezTo>
                    <a:pt x="2427085" y="446891"/>
                    <a:pt x="2421518" y="447407"/>
                    <a:pt x="2421518" y="444066"/>
                  </a:cubicBezTo>
                  <a:close/>
                  <a:moveTo>
                    <a:pt x="1639772" y="428993"/>
                  </a:moveTo>
                  <a:cubicBezTo>
                    <a:pt x="1630924" y="426010"/>
                    <a:pt x="1623688" y="421937"/>
                    <a:pt x="1623688" y="419958"/>
                  </a:cubicBezTo>
                  <a:cubicBezTo>
                    <a:pt x="1623688" y="417291"/>
                    <a:pt x="1628105" y="417951"/>
                    <a:pt x="1640663" y="422482"/>
                  </a:cubicBezTo>
                  <a:cubicBezTo>
                    <a:pt x="1655610" y="427889"/>
                    <a:pt x="1660041" y="430944"/>
                    <a:pt x="1656804" y="433640"/>
                  </a:cubicBezTo>
                  <a:cubicBezTo>
                    <a:pt x="1656301" y="434070"/>
                    <a:pt x="1648633" y="431976"/>
                    <a:pt x="1639772" y="428993"/>
                  </a:cubicBezTo>
                  <a:close/>
                  <a:moveTo>
                    <a:pt x="2416569" y="426297"/>
                  </a:moveTo>
                  <a:cubicBezTo>
                    <a:pt x="2417605" y="423199"/>
                    <a:pt x="2441140" y="413562"/>
                    <a:pt x="2448822" y="413075"/>
                  </a:cubicBezTo>
                  <a:cubicBezTo>
                    <a:pt x="2457741" y="412530"/>
                    <a:pt x="2450749" y="418266"/>
                    <a:pt x="2435932" y="423658"/>
                  </a:cubicBezTo>
                  <a:cubicBezTo>
                    <a:pt x="2417000" y="430528"/>
                    <a:pt x="2415058" y="430800"/>
                    <a:pt x="2416569" y="426297"/>
                  </a:cubicBezTo>
                  <a:close/>
                  <a:moveTo>
                    <a:pt x="1642577" y="409504"/>
                  </a:moveTo>
                  <a:cubicBezTo>
                    <a:pt x="1631227" y="404628"/>
                    <a:pt x="1625026" y="398906"/>
                    <a:pt x="1631097" y="398906"/>
                  </a:cubicBezTo>
                  <a:cubicBezTo>
                    <a:pt x="1636132" y="398906"/>
                    <a:pt x="1665680" y="411153"/>
                    <a:pt x="1665680" y="413232"/>
                  </a:cubicBezTo>
                  <a:cubicBezTo>
                    <a:pt x="1665680" y="417076"/>
                    <a:pt x="1656962" y="415670"/>
                    <a:pt x="1642577" y="409504"/>
                  </a:cubicBezTo>
                  <a:close/>
                  <a:moveTo>
                    <a:pt x="2409016" y="410221"/>
                  </a:moveTo>
                  <a:cubicBezTo>
                    <a:pt x="2408009" y="408600"/>
                    <a:pt x="2410095" y="406162"/>
                    <a:pt x="2413663" y="404814"/>
                  </a:cubicBezTo>
                  <a:cubicBezTo>
                    <a:pt x="2417216" y="403466"/>
                    <a:pt x="2424999" y="400325"/>
                    <a:pt x="2430969" y="397844"/>
                  </a:cubicBezTo>
                  <a:cubicBezTo>
                    <a:pt x="2444017" y="392409"/>
                    <a:pt x="2443916" y="392409"/>
                    <a:pt x="2443916" y="396970"/>
                  </a:cubicBezTo>
                  <a:cubicBezTo>
                    <a:pt x="2443916" y="398963"/>
                    <a:pt x="2437342" y="403050"/>
                    <a:pt x="2429300" y="406033"/>
                  </a:cubicBezTo>
                  <a:cubicBezTo>
                    <a:pt x="2421259" y="409030"/>
                    <a:pt x="2413821" y="411856"/>
                    <a:pt x="2412757" y="412315"/>
                  </a:cubicBezTo>
                  <a:cubicBezTo>
                    <a:pt x="2411707" y="412773"/>
                    <a:pt x="2410023" y="411841"/>
                    <a:pt x="2409016" y="410221"/>
                  </a:cubicBezTo>
                  <a:close/>
                  <a:moveTo>
                    <a:pt x="1652373" y="392036"/>
                  </a:moveTo>
                  <a:cubicBezTo>
                    <a:pt x="1644289" y="388279"/>
                    <a:pt x="1637686" y="383761"/>
                    <a:pt x="1637686" y="381998"/>
                  </a:cubicBezTo>
                  <a:cubicBezTo>
                    <a:pt x="1637686" y="380219"/>
                    <a:pt x="1639254" y="379430"/>
                    <a:pt x="1641181" y="380219"/>
                  </a:cubicBezTo>
                  <a:cubicBezTo>
                    <a:pt x="1666903" y="390860"/>
                    <a:pt x="1673736" y="394417"/>
                    <a:pt x="1672456" y="396468"/>
                  </a:cubicBezTo>
                  <a:cubicBezTo>
                    <a:pt x="1670284" y="399967"/>
                    <a:pt x="1668730" y="399623"/>
                    <a:pt x="1652373" y="392036"/>
                  </a:cubicBezTo>
                  <a:close/>
                  <a:moveTo>
                    <a:pt x="2401924" y="392352"/>
                  </a:moveTo>
                  <a:cubicBezTo>
                    <a:pt x="2401924" y="390330"/>
                    <a:pt x="2409491" y="385411"/>
                    <a:pt x="2418727" y="381438"/>
                  </a:cubicBezTo>
                  <a:cubicBezTo>
                    <a:pt x="2431746" y="375831"/>
                    <a:pt x="2435529" y="375099"/>
                    <a:pt x="2435529" y="378183"/>
                  </a:cubicBezTo>
                  <a:cubicBezTo>
                    <a:pt x="2435529" y="380377"/>
                    <a:pt x="2435054" y="382170"/>
                    <a:pt x="2434465" y="382170"/>
                  </a:cubicBezTo>
                  <a:cubicBezTo>
                    <a:pt x="2433889" y="382170"/>
                    <a:pt x="2426337" y="385296"/>
                    <a:pt x="2417676" y="389111"/>
                  </a:cubicBezTo>
                  <a:cubicBezTo>
                    <a:pt x="2406254" y="394144"/>
                    <a:pt x="2401924" y="395034"/>
                    <a:pt x="2401924" y="392352"/>
                  </a:cubicBezTo>
                  <a:close/>
                  <a:moveTo>
                    <a:pt x="1662371" y="375099"/>
                  </a:moveTo>
                  <a:cubicBezTo>
                    <a:pt x="1648835" y="368087"/>
                    <a:pt x="1644404" y="363928"/>
                    <a:pt x="1648130" y="361777"/>
                  </a:cubicBezTo>
                  <a:cubicBezTo>
                    <a:pt x="1651194" y="359998"/>
                    <a:pt x="1682857" y="378068"/>
                    <a:pt x="1680598" y="380305"/>
                  </a:cubicBezTo>
                  <a:cubicBezTo>
                    <a:pt x="1677951" y="382958"/>
                    <a:pt x="1676944" y="382672"/>
                    <a:pt x="1662371" y="375099"/>
                  </a:cubicBezTo>
                  <a:close/>
                  <a:moveTo>
                    <a:pt x="2393537" y="376046"/>
                  </a:moveTo>
                  <a:cubicBezTo>
                    <a:pt x="2393537" y="372403"/>
                    <a:pt x="2418195" y="357044"/>
                    <a:pt x="2424035" y="357044"/>
                  </a:cubicBezTo>
                  <a:cubicBezTo>
                    <a:pt x="2431372" y="357044"/>
                    <a:pt x="2425934" y="362479"/>
                    <a:pt x="2410326" y="370783"/>
                  </a:cubicBezTo>
                  <a:cubicBezTo>
                    <a:pt x="2399191" y="376691"/>
                    <a:pt x="2393537" y="378470"/>
                    <a:pt x="2393537" y="376046"/>
                  </a:cubicBezTo>
                  <a:close/>
                  <a:moveTo>
                    <a:pt x="1125383" y="295650"/>
                  </a:moveTo>
                  <a:lnTo>
                    <a:pt x="1125383" y="217505"/>
                  </a:lnTo>
                  <a:lnTo>
                    <a:pt x="1158772" y="217505"/>
                  </a:lnTo>
                  <a:cubicBezTo>
                    <a:pt x="1202217" y="217505"/>
                    <a:pt x="1200966" y="216258"/>
                    <a:pt x="1200966" y="259367"/>
                  </a:cubicBezTo>
                  <a:cubicBezTo>
                    <a:pt x="1200966" y="295363"/>
                    <a:pt x="1198779" y="301229"/>
                    <a:pt x="1185371" y="301229"/>
                  </a:cubicBezTo>
                  <a:cubicBezTo>
                    <a:pt x="1181631" y="301229"/>
                    <a:pt x="1178567" y="301616"/>
                    <a:pt x="1178567" y="302089"/>
                  </a:cubicBezTo>
                  <a:cubicBezTo>
                    <a:pt x="1178567" y="302577"/>
                    <a:pt x="1184235" y="318510"/>
                    <a:pt x="1191169" y="337511"/>
                  </a:cubicBezTo>
                  <a:cubicBezTo>
                    <a:pt x="1198088" y="356514"/>
                    <a:pt x="1203771" y="372461"/>
                    <a:pt x="1203771" y="372934"/>
                  </a:cubicBezTo>
                  <a:cubicBezTo>
                    <a:pt x="1203771" y="373407"/>
                    <a:pt x="1198405" y="373794"/>
                    <a:pt x="1191859" y="373780"/>
                  </a:cubicBezTo>
                  <a:lnTo>
                    <a:pt x="1179962" y="373766"/>
                  </a:lnTo>
                  <a:lnTo>
                    <a:pt x="1166670" y="336335"/>
                  </a:lnTo>
                  <a:cubicBezTo>
                    <a:pt x="1149695" y="288537"/>
                    <a:pt x="1149681" y="287289"/>
                    <a:pt x="1165965" y="287289"/>
                  </a:cubicBezTo>
                  <a:lnTo>
                    <a:pt x="1178567" y="287289"/>
                  </a:lnTo>
                  <a:lnTo>
                    <a:pt x="1178567" y="263555"/>
                  </a:lnTo>
                  <a:lnTo>
                    <a:pt x="1178567" y="239835"/>
                  </a:lnTo>
                  <a:lnTo>
                    <a:pt x="1163174" y="239835"/>
                  </a:lnTo>
                  <a:lnTo>
                    <a:pt x="1147782" y="239835"/>
                  </a:lnTo>
                  <a:lnTo>
                    <a:pt x="1147782" y="306822"/>
                  </a:lnTo>
                  <a:lnTo>
                    <a:pt x="1147782" y="373794"/>
                  </a:lnTo>
                  <a:lnTo>
                    <a:pt x="1136575" y="373794"/>
                  </a:lnTo>
                  <a:lnTo>
                    <a:pt x="1125383" y="373794"/>
                  </a:lnTo>
                  <a:close/>
                  <a:moveTo>
                    <a:pt x="1668989" y="356514"/>
                  </a:moveTo>
                  <a:cubicBezTo>
                    <a:pt x="1660099" y="351379"/>
                    <a:pt x="1655121" y="346905"/>
                    <a:pt x="1656646" y="345399"/>
                  </a:cubicBezTo>
                  <a:cubicBezTo>
                    <a:pt x="1659293" y="342760"/>
                    <a:pt x="1690869" y="359195"/>
                    <a:pt x="1690869" y="363211"/>
                  </a:cubicBezTo>
                  <a:cubicBezTo>
                    <a:pt x="1690869" y="367284"/>
                    <a:pt x="1683979" y="365175"/>
                    <a:pt x="1668989" y="356514"/>
                  </a:cubicBezTo>
                  <a:close/>
                  <a:moveTo>
                    <a:pt x="2383842" y="360013"/>
                  </a:moveTo>
                  <a:cubicBezTo>
                    <a:pt x="2382935" y="358550"/>
                    <a:pt x="2388215" y="353932"/>
                    <a:pt x="2395566" y="349745"/>
                  </a:cubicBezTo>
                  <a:cubicBezTo>
                    <a:pt x="2402917" y="345557"/>
                    <a:pt x="2410354" y="341068"/>
                    <a:pt x="2412095" y="339749"/>
                  </a:cubicBezTo>
                  <a:cubicBezTo>
                    <a:pt x="2414008" y="338315"/>
                    <a:pt x="2415821" y="338817"/>
                    <a:pt x="2416670" y="341011"/>
                  </a:cubicBezTo>
                  <a:cubicBezTo>
                    <a:pt x="2418367" y="345414"/>
                    <a:pt x="2386287" y="363971"/>
                    <a:pt x="2383842" y="360013"/>
                  </a:cubicBezTo>
                  <a:close/>
                  <a:moveTo>
                    <a:pt x="1678973" y="339878"/>
                  </a:moveTo>
                  <a:cubicBezTo>
                    <a:pt x="1666457" y="331947"/>
                    <a:pt x="1662113" y="326354"/>
                    <a:pt x="1668500" y="326354"/>
                  </a:cubicBezTo>
                  <a:cubicBezTo>
                    <a:pt x="1672384" y="326354"/>
                    <a:pt x="1699156" y="343979"/>
                    <a:pt x="1699213" y="346590"/>
                  </a:cubicBezTo>
                  <a:cubicBezTo>
                    <a:pt x="1699314" y="350591"/>
                    <a:pt x="1692179" y="348224"/>
                    <a:pt x="1678973" y="339878"/>
                  </a:cubicBezTo>
                  <a:close/>
                  <a:moveTo>
                    <a:pt x="2373930" y="343176"/>
                  </a:moveTo>
                  <a:cubicBezTo>
                    <a:pt x="2373930" y="340796"/>
                    <a:pt x="2402744" y="320761"/>
                    <a:pt x="2406182" y="320761"/>
                  </a:cubicBezTo>
                  <a:cubicBezTo>
                    <a:pt x="2411332" y="320761"/>
                    <a:pt x="2405276" y="327717"/>
                    <a:pt x="2392861" y="336049"/>
                  </a:cubicBezTo>
                  <a:cubicBezTo>
                    <a:pt x="2377555" y="346331"/>
                    <a:pt x="2373930" y="347694"/>
                    <a:pt x="2373930" y="343176"/>
                  </a:cubicBezTo>
                  <a:close/>
                  <a:moveTo>
                    <a:pt x="1691603" y="324146"/>
                  </a:moveTo>
                  <a:cubicBezTo>
                    <a:pt x="1677261" y="314007"/>
                    <a:pt x="1673736" y="309604"/>
                    <a:pt x="1679994" y="309604"/>
                  </a:cubicBezTo>
                  <a:cubicBezTo>
                    <a:pt x="1685187" y="309604"/>
                    <a:pt x="1710607" y="329438"/>
                    <a:pt x="1708909" y="332177"/>
                  </a:cubicBezTo>
                  <a:cubicBezTo>
                    <a:pt x="1706924" y="335389"/>
                    <a:pt x="1708664" y="336192"/>
                    <a:pt x="1691603" y="324146"/>
                  </a:cubicBezTo>
                  <a:close/>
                  <a:moveTo>
                    <a:pt x="2364004" y="328936"/>
                  </a:moveTo>
                  <a:cubicBezTo>
                    <a:pt x="2362997" y="327301"/>
                    <a:pt x="2362623" y="325666"/>
                    <a:pt x="2363155" y="325293"/>
                  </a:cubicBezTo>
                  <a:cubicBezTo>
                    <a:pt x="2363701" y="324920"/>
                    <a:pt x="2370650" y="319944"/>
                    <a:pt x="2378619" y="314236"/>
                  </a:cubicBezTo>
                  <a:cubicBezTo>
                    <a:pt x="2398098" y="300282"/>
                    <a:pt x="2400327" y="305932"/>
                    <a:pt x="2381051" y="320431"/>
                  </a:cubicBezTo>
                  <a:cubicBezTo>
                    <a:pt x="2371758" y="327430"/>
                    <a:pt x="2365126" y="330742"/>
                    <a:pt x="2364004" y="328936"/>
                  </a:cubicBezTo>
                  <a:close/>
                  <a:moveTo>
                    <a:pt x="1701385" y="307453"/>
                  </a:moveTo>
                  <a:cubicBezTo>
                    <a:pt x="1693315" y="301257"/>
                    <a:pt x="1689129" y="296267"/>
                    <a:pt x="1690697" y="294703"/>
                  </a:cubicBezTo>
                  <a:cubicBezTo>
                    <a:pt x="1693214" y="292194"/>
                    <a:pt x="1721295" y="311468"/>
                    <a:pt x="1721540" y="315885"/>
                  </a:cubicBezTo>
                  <a:cubicBezTo>
                    <a:pt x="1721799" y="320403"/>
                    <a:pt x="1714059" y="317162"/>
                    <a:pt x="1701385" y="307453"/>
                  </a:cubicBezTo>
                  <a:close/>
                  <a:moveTo>
                    <a:pt x="2351546" y="312730"/>
                  </a:moveTo>
                  <a:cubicBezTo>
                    <a:pt x="2351546" y="310493"/>
                    <a:pt x="2370751" y="293757"/>
                    <a:pt x="2378634" y="289125"/>
                  </a:cubicBezTo>
                  <a:cubicBezTo>
                    <a:pt x="2380461" y="288063"/>
                    <a:pt x="2382691" y="288393"/>
                    <a:pt x="2383611" y="289871"/>
                  </a:cubicBezTo>
                  <a:cubicBezTo>
                    <a:pt x="2384532" y="291362"/>
                    <a:pt x="2378519" y="297658"/>
                    <a:pt x="2370261" y="303882"/>
                  </a:cubicBezTo>
                  <a:cubicBezTo>
                    <a:pt x="2354869" y="315455"/>
                    <a:pt x="2351546" y="317033"/>
                    <a:pt x="2351546" y="312730"/>
                  </a:cubicBezTo>
                  <a:close/>
                  <a:moveTo>
                    <a:pt x="1714232" y="291735"/>
                  </a:moveTo>
                  <a:cubicBezTo>
                    <a:pt x="1706766" y="284980"/>
                    <a:pt x="1701558" y="278541"/>
                    <a:pt x="1702651" y="277437"/>
                  </a:cubicBezTo>
                  <a:cubicBezTo>
                    <a:pt x="1704867" y="275185"/>
                    <a:pt x="1732861" y="297486"/>
                    <a:pt x="1732861" y="301487"/>
                  </a:cubicBezTo>
                  <a:cubicBezTo>
                    <a:pt x="1732861" y="306564"/>
                    <a:pt x="1727524" y="303767"/>
                    <a:pt x="1714232" y="291735"/>
                  </a:cubicBezTo>
                  <a:close/>
                  <a:moveTo>
                    <a:pt x="2340526" y="297744"/>
                  </a:moveTo>
                  <a:cubicBezTo>
                    <a:pt x="2340713" y="293915"/>
                    <a:pt x="2364335" y="273321"/>
                    <a:pt x="2368521" y="273321"/>
                  </a:cubicBezTo>
                  <a:cubicBezTo>
                    <a:pt x="2374117" y="273321"/>
                    <a:pt x="2370564" y="278512"/>
                    <a:pt x="2357329" y="289627"/>
                  </a:cubicBezTo>
                  <a:cubicBezTo>
                    <a:pt x="2342540" y="302075"/>
                    <a:pt x="2340238" y="303179"/>
                    <a:pt x="2340526" y="297744"/>
                  </a:cubicBezTo>
                  <a:close/>
                  <a:moveTo>
                    <a:pt x="1727323" y="277566"/>
                  </a:moveTo>
                  <a:cubicBezTo>
                    <a:pt x="1710822" y="260801"/>
                    <a:pt x="1715152" y="257933"/>
                    <a:pt x="1732516" y="274138"/>
                  </a:cubicBezTo>
                  <a:cubicBezTo>
                    <a:pt x="1744643" y="285439"/>
                    <a:pt x="1747218" y="290071"/>
                    <a:pt x="1741378" y="290071"/>
                  </a:cubicBezTo>
                  <a:cubicBezTo>
                    <a:pt x="1740414" y="290071"/>
                    <a:pt x="1734084" y="284450"/>
                    <a:pt x="1727323" y="277566"/>
                  </a:cubicBezTo>
                  <a:close/>
                  <a:moveTo>
                    <a:pt x="2328198" y="285224"/>
                  </a:moveTo>
                  <a:cubicBezTo>
                    <a:pt x="2327320" y="283804"/>
                    <a:pt x="2332686" y="276648"/>
                    <a:pt x="2340138" y="269349"/>
                  </a:cubicBezTo>
                  <a:cubicBezTo>
                    <a:pt x="2347590" y="262034"/>
                    <a:pt x="2354394" y="257216"/>
                    <a:pt x="2355286" y="258636"/>
                  </a:cubicBezTo>
                  <a:cubicBezTo>
                    <a:pt x="2356164" y="260055"/>
                    <a:pt x="2350798" y="267212"/>
                    <a:pt x="2343346" y="274526"/>
                  </a:cubicBezTo>
                  <a:cubicBezTo>
                    <a:pt x="2335894" y="281825"/>
                    <a:pt x="2329090" y="286644"/>
                    <a:pt x="2328198" y="285224"/>
                  </a:cubicBezTo>
                  <a:close/>
                  <a:moveTo>
                    <a:pt x="1741320" y="263612"/>
                  </a:moveTo>
                  <a:cubicBezTo>
                    <a:pt x="1734544" y="256743"/>
                    <a:pt x="1729898" y="250232"/>
                    <a:pt x="1730991" y="249142"/>
                  </a:cubicBezTo>
                  <a:cubicBezTo>
                    <a:pt x="1733048" y="247091"/>
                    <a:pt x="1758050" y="269979"/>
                    <a:pt x="1758050" y="273909"/>
                  </a:cubicBezTo>
                  <a:cubicBezTo>
                    <a:pt x="1758050" y="278641"/>
                    <a:pt x="1753131" y="275616"/>
                    <a:pt x="1741320" y="263612"/>
                  </a:cubicBezTo>
                  <a:close/>
                  <a:moveTo>
                    <a:pt x="2315150" y="269721"/>
                  </a:moveTo>
                  <a:cubicBezTo>
                    <a:pt x="2315150" y="264759"/>
                    <a:pt x="2339318" y="241498"/>
                    <a:pt x="2341231" y="244610"/>
                  </a:cubicBezTo>
                  <a:cubicBezTo>
                    <a:pt x="2342972" y="247407"/>
                    <a:pt x="2321767" y="273321"/>
                    <a:pt x="2317725" y="273321"/>
                  </a:cubicBezTo>
                  <a:cubicBezTo>
                    <a:pt x="2316301" y="273321"/>
                    <a:pt x="2315150" y="271700"/>
                    <a:pt x="2315150" y="269721"/>
                  </a:cubicBezTo>
                  <a:close/>
                  <a:moveTo>
                    <a:pt x="450713" y="246819"/>
                  </a:moveTo>
                  <a:lnTo>
                    <a:pt x="450713" y="228677"/>
                  </a:lnTo>
                  <a:lnTo>
                    <a:pt x="433916" y="228677"/>
                  </a:lnTo>
                  <a:lnTo>
                    <a:pt x="417119" y="228677"/>
                  </a:lnTo>
                  <a:lnTo>
                    <a:pt x="417119" y="216114"/>
                  </a:lnTo>
                  <a:lnTo>
                    <a:pt x="417119" y="203552"/>
                  </a:lnTo>
                  <a:lnTo>
                    <a:pt x="433916" y="203552"/>
                  </a:lnTo>
                  <a:lnTo>
                    <a:pt x="450713" y="203552"/>
                  </a:lnTo>
                  <a:lnTo>
                    <a:pt x="450713" y="185410"/>
                  </a:lnTo>
                  <a:lnTo>
                    <a:pt x="450713" y="167283"/>
                  </a:lnTo>
                  <a:lnTo>
                    <a:pt x="463310" y="167283"/>
                  </a:lnTo>
                  <a:lnTo>
                    <a:pt x="475908" y="167283"/>
                  </a:lnTo>
                  <a:lnTo>
                    <a:pt x="475908" y="185410"/>
                  </a:lnTo>
                  <a:lnTo>
                    <a:pt x="475908" y="203552"/>
                  </a:lnTo>
                  <a:lnTo>
                    <a:pt x="492704" y="203552"/>
                  </a:lnTo>
                  <a:lnTo>
                    <a:pt x="509501" y="203552"/>
                  </a:lnTo>
                  <a:lnTo>
                    <a:pt x="509501" y="216114"/>
                  </a:lnTo>
                  <a:lnTo>
                    <a:pt x="509501" y="228677"/>
                  </a:lnTo>
                  <a:lnTo>
                    <a:pt x="492704" y="228677"/>
                  </a:lnTo>
                  <a:lnTo>
                    <a:pt x="475908" y="228677"/>
                  </a:lnTo>
                  <a:lnTo>
                    <a:pt x="475908" y="246819"/>
                  </a:lnTo>
                  <a:lnTo>
                    <a:pt x="475908" y="264960"/>
                  </a:lnTo>
                  <a:lnTo>
                    <a:pt x="463310" y="264960"/>
                  </a:lnTo>
                  <a:lnTo>
                    <a:pt x="450713" y="264960"/>
                  </a:lnTo>
                  <a:close/>
                  <a:moveTo>
                    <a:pt x="1755619" y="250748"/>
                  </a:moveTo>
                  <a:cubicBezTo>
                    <a:pt x="1748887" y="243076"/>
                    <a:pt x="1744183" y="235991"/>
                    <a:pt x="1745175" y="235002"/>
                  </a:cubicBezTo>
                  <a:cubicBezTo>
                    <a:pt x="1747592" y="232592"/>
                    <a:pt x="1774997" y="259668"/>
                    <a:pt x="1773155" y="262637"/>
                  </a:cubicBezTo>
                  <a:cubicBezTo>
                    <a:pt x="1770638" y="266710"/>
                    <a:pt x="1768120" y="265003"/>
                    <a:pt x="1755619" y="250748"/>
                  </a:cubicBezTo>
                  <a:close/>
                  <a:moveTo>
                    <a:pt x="2300347" y="260328"/>
                  </a:moveTo>
                  <a:cubicBezTo>
                    <a:pt x="2299354" y="258736"/>
                    <a:pt x="2304576" y="250720"/>
                    <a:pt x="2311942" y="242516"/>
                  </a:cubicBezTo>
                  <a:cubicBezTo>
                    <a:pt x="2319494" y="234112"/>
                    <a:pt x="2326126" y="228864"/>
                    <a:pt x="2327147" y="230499"/>
                  </a:cubicBezTo>
                  <a:cubicBezTo>
                    <a:pt x="2328140" y="232105"/>
                    <a:pt x="2322918" y="240121"/>
                    <a:pt x="2315553" y="248324"/>
                  </a:cubicBezTo>
                  <a:cubicBezTo>
                    <a:pt x="2308000" y="256728"/>
                    <a:pt x="2301354" y="261977"/>
                    <a:pt x="2300347" y="260328"/>
                  </a:cubicBezTo>
                  <a:close/>
                  <a:moveTo>
                    <a:pt x="1770983" y="238673"/>
                  </a:moveTo>
                  <a:cubicBezTo>
                    <a:pt x="1761215" y="226770"/>
                    <a:pt x="1758425" y="220302"/>
                    <a:pt x="1763086" y="220302"/>
                  </a:cubicBezTo>
                  <a:cubicBezTo>
                    <a:pt x="1765459" y="220302"/>
                    <a:pt x="1786045" y="246216"/>
                    <a:pt x="1786045" y="249214"/>
                  </a:cubicBezTo>
                  <a:cubicBezTo>
                    <a:pt x="1786045" y="253961"/>
                    <a:pt x="1780176" y="249845"/>
                    <a:pt x="1770983" y="238673"/>
                  </a:cubicBezTo>
                  <a:close/>
                  <a:moveTo>
                    <a:pt x="2284408" y="246116"/>
                  </a:moveTo>
                  <a:cubicBezTo>
                    <a:pt x="2284523" y="242029"/>
                    <a:pt x="2309050" y="216143"/>
                    <a:pt x="2311007" y="218065"/>
                  </a:cubicBezTo>
                  <a:cubicBezTo>
                    <a:pt x="2313567" y="220575"/>
                    <a:pt x="2292464" y="247937"/>
                    <a:pt x="2287846" y="248095"/>
                  </a:cubicBezTo>
                  <a:cubicBezTo>
                    <a:pt x="2285933" y="248167"/>
                    <a:pt x="2284379" y="247263"/>
                    <a:pt x="2284408" y="246116"/>
                  </a:cubicBezTo>
                  <a:close/>
                  <a:moveTo>
                    <a:pt x="1787455" y="228103"/>
                  </a:moveTo>
                  <a:cubicBezTo>
                    <a:pt x="1774896" y="210765"/>
                    <a:pt x="1774119" y="209145"/>
                    <a:pt x="1778320" y="209145"/>
                  </a:cubicBezTo>
                  <a:cubicBezTo>
                    <a:pt x="1781585" y="209145"/>
                    <a:pt x="1802847" y="234471"/>
                    <a:pt x="1802847" y="238372"/>
                  </a:cubicBezTo>
                  <a:cubicBezTo>
                    <a:pt x="1802847" y="243463"/>
                    <a:pt x="1794576" y="237956"/>
                    <a:pt x="1787455" y="228103"/>
                  </a:cubicBezTo>
                  <a:close/>
                  <a:moveTo>
                    <a:pt x="2270439" y="234958"/>
                  </a:moveTo>
                  <a:cubicBezTo>
                    <a:pt x="2270669" y="229753"/>
                    <a:pt x="2292305" y="203365"/>
                    <a:pt x="2294046" y="206176"/>
                  </a:cubicBezTo>
                  <a:cubicBezTo>
                    <a:pt x="2296075" y="209460"/>
                    <a:pt x="2277200" y="237052"/>
                    <a:pt x="2272914" y="237052"/>
                  </a:cubicBezTo>
                  <a:cubicBezTo>
                    <a:pt x="2271504" y="237052"/>
                    <a:pt x="2270396" y="236106"/>
                    <a:pt x="2270439" y="234958"/>
                  </a:cubicBezTo>
                  <a:close/>
                  <a:moveTo>
                    <a:pt x="1801898" y="213447"/>
                  </a:moveTo>
                  <a:cubicBezTo>
                    <a:pt x="1796331" y="205086"/>
                    <a:pt x="1792936" y="197514"/>
                    <a:pt x="1794374" y="196625"/>
                  </a:cubicBezTo>
                  <a:cubicBezTo>
                    <a:pt x="1796805" y="195133"/>
                    <a:pt x="1816845" y="221822"/>
                    <a:pt x="1816845" y="226540"/>
                  </a:cubicBezTo>
                  <a:cubicBezTo>
                    <a:pt x="1816845" y="232277"/>
                    <a:pt x="1811062" y="227214"/>
                    <a:pt x="1801898" y="213447"/>
                  </a:cubicBezTo>
                  <a:close/>
                  <a:moveTo>
                    <a:pt x="2257881" y="218208"/>
                  </a:moveTo>
                  <a:cubicBezTo>
                    <a:pt x="2271777" y="196754"/>
                    <a:pt x="2275503" y="192208"/>
                    <a:pt x="2277085" y="194746"/>
                  </a:cubicBezTo>
                  <a:cubicBezTo>
                    <a:pt x="2279517" y="198676"/>
                    <a:pt x="2261980" y="225881"/>
                    <a:pt x="2257017" y="225881"/>
                  </a:cubicBezTo>
                  <a:cubicBezTo>
                    <a:pt x="2253622" y="225881"/>
                    <a:pt x="2253766" y="224561"/>
                    <a:pt x="2257881" y="218208"/>
                  </a:cubicBezTo>
                  <a:close/>
                  <a:moveTo>
                    <a:pt x="1824685" y="213992"/>
                  </a:moveTo>
                  <a:cubicBezTo>
                    <a:pt x="1808918" y="189196"/>
                    <a:pt x="1807552" y="186228"/>
                    <a:pt x="1812400" y="187232"/>
                  </a:cubicBezTo>
                  <a:cubicBezTo>
                    <a:pt x="1818154" y="188408"/>
                    <a:pt x="1834928" y="216387"/>
                    <a:pt x="1831245" y="218653"/>
                  </a:cubicBezTo>
                  <a:cubicBezTo>
                    <a:pt x="1829821" y="219542"/>
                    <a:pt x="1826871" y="217434"/>
                    <a:pt x="1824685" y="213992"/>
                  </a:cubicBezTo>
                  <a:close/>
                  <a:moveTo>
                    <a:pt x="2239611" y="214021"/>
                  </a:moveTo>
                  <a:cubicBezTo>
                    <a:pt x="2239683" y="208700"/>
                    <a:pt x="2255967" y="184019"/>
                    <a:pt x="2259391" y="184019"/>
                  </a:cubicBezTo>
                  <a:cubicBezTo>
                    <a:pt x="2262944" y="184019"/>
                    <a:pt x="2262973" y="183933"/>
                    <a:pt x="2252414" y="202892"/>
                  </a:cubicBezTo>
                  <a:cubicBezTo>
                    <a:pt x="2244588" y="216946"/>
                    <a:pt x="2239496" y="221378"/>
                    <a:pt x="2239611" y="214021"/>
                  </a:cubicBezTo>
                  <a:close/>
                  <a:moveTo>
                    <a:pt x="1835618" y="193728"/>
                  </a:moveTo>
                  <a:cubicBezTo>
                    <a:pt x="1827145" y="176490"/>
                    <a:pt x="1826915" y="175658"/>
                    <a:pt x="1830799" y="175658"/>
                  </a:cubicBezTo>
                  <a:cubicBezTo>
                    <a:pt x="1832957" y="175658"/>
                    <a:pt x="1843688" y="193240"/>
                    <a:pt x="1849961" y="207051"/>
                  </a:cubicBezTo>
                  <a:cubicBezTo>
                    <a:pt x="1850478" y="208198"/>
                    <a:pt x="1849169" y="209145"/>
                    <a:pt x="1847055" y="209145"/>
                  </a:cubicBezTo>
                  <a:cubicBezTo>
                    <a:pt x="1844940" y="209145"/>
                    <a:pt x="1839790" y="202204"/>
                    <a:pt x="1835618" y="193728"/>
                  </a:cubicBezTo>
                  <a:close/>
                  <a:moveTo>
                    <a:pt x="2224434" y="206778"/>
                  </a:moveTo>
                  <a:cubicBezTo>
                    <a:pt x="2222506" y="203666"/>
                    <a:pt x="2236618" y="172862"/>
                    <a:pt x="2239985" y="172862"/>
                  </a:cubicBezTo>
                  <a:cubicBezTo>
                    <a:pt x="2245034" y="172862"/>
                    <a:pt x="2243826" y="178182"/>
                    <a:pt x="2235338" y="193355"/>
                  </a:cubicBezTo>
                  <a:cubicBezTo>
                    <a:pt x="2230318" y="202318"/>
                    <a:pt x="2225412" y="208356"/>
                    <a:pt x="2224434" y="206778"/>
                  </a:cubicBezTo>
                  <a:close/>
                  <a:moveTo>
                    <a:pt x="1858836" y="199723"/>
                  </a:moveTo>
                  <a:cubicBezTo>
                    <a:pt x="1858836" y="199149"/>
                    <a:pt x="1855701" y="191606"/>
                    <a:pt x="1851874" y="182972"/>
                  </a:cubicBezTo>
                  <a:cubicBezTo>
                    <a:pt x="1846824" y="171585"/>
                    <a:pt x="1845933" y="167283"/>
                    <a:pt x="1848608" y="167283"/>
                  </a:cubicBezTo>
                  <a:cubicBezTo>
                    <a:pt x="1850651" y="167283"/>
                    <a:pt x="1855585" y="174812"/>
                    <a:pt x="1859570" y="184019"/>
                  </a:cubicBezTo>
                  <a:cubicBezTo>
                    <a:pt x="1865181" y="196998"/>
                    <a:pt x="1865914" y="200770"/>
                    <a:pt x="1862821" y="200770"/>
                  </a:cubicBezTo>
                  <a:cubicBezTo>
                    <a:pt x="1860635" y="200770"/>
                    <a:pt x="1858836" y="200296"/>
                    <a:pt x="1858836" y="199723"/>
                  </a:cubicBezTo>
                  <a:close/>
                  <a:moveTo>
                    <a:pt x="2207818" y="198704"/>
                  </a:moveTo>
                  <a:cubicBezTo>
                    <a:pt x="2205646" y="195205"/>
                    <a:pt x="2219255" y="164487"/>
                    <a:pt x="2222967" y="164487"/>
                  </a:cubicBezTo>
                  <a:cubicBezTo>
                    <a:pt x="2227253" y="164487"/>
                    <a:pt x="2225714" y="170653"/>
                    <a:pt x="2217471" y="186557"/>
                  </a:cubicBezTo>
                  <a:cubicBezTo>
                    <a:pt x="2213156" y="194847"/>
                    <a:pt x="2208811" y="200310"/>
                    <a:pt x="2207818" y="198704"/>
                  </a:cubicBezTo>
                  <a:close/>
                  <a:moveTo>
                    <a:pt x="1123139" y="191835"/>
                  </a:moveTo>
                  <a:cubicBezTo>
                    <a:pt x="1120708" y="189397"/>
                    <a:pt x="1119787" y="168789"/>
                    <a:pt x="1119787" y="116587"/>
                  </a:cubicBezTo>
                  <a:cubicBezTo>
                    <a:pt x="1119787" y="48353"/>
                    <a:pt x="1120061" y="44538"/>
                    <a:pt x="1125196" y="41785"/>
                  </a:cubicBezTo>
                  <a:cubicBezTo>
                    <a:pt x="1132231" y="38041"/>
                    <a:pt x="1182912" y="38041"/>
                    <a:pt x="1189946" y="41785"/>
                  </a:cubicBezTo>
                  <a:cubicBezTo>
                    <a:pt x="1194564" y="44251"/>
                    <a:pt x="1195369" y="47765"/>
                    <a:pt x="1195369" y="65519"/>
                  </a:cubicBezTo>
                  <a:lnTo>
                    <a:pt x="1195369" y="86342"/>
                  </a:lnTo>
                  <a:lnTo>
                    <a:pt x="1184163" y="86342"/>
                  </a:lnTo>
                  <a:lnTo>
                    <a:pt x="1172971" y="86342"/>
                  </a:lnTo>
                  <a:lnTo>
                    <a:pt x="1172971" y="73779"/>
                  </a:lnTo>
                  <a:lnTo>
                    <a:pt x="1172971" y="61231"/>
                  </a:lnTo>
                  <a:lnTo>
                    <a:pt x="1157578" y="61231"/>
                  </a:lnTo>
                  <a:lnTo>
                    <a:pt x="1142171" y="61231"/>
                  </a:lnTo>
                  <a:lnTo>
                    <a:pt x="1142171" y="117046"/>
                  </a:lnTo>
                  <a:lnTo>
                    <a:pt x="1142171" y="172862"/>
                  </a:lnTo>
                  <a:lnTo>
                    <a:pt x="1157578" y="172862"/>
                  </a:lnTo>
                  <a:lnTo>
                    <a:pt x="1172971" y="172862"/>
                  </a:lnTo>
                  <a:lnTo>
                    <a:pt x="1172971" y="153329"/>
                  </a:lnTo>
                  <a:lnTo>
                    <a:pt x="1172971" y="133782"/>
                  </a:lnTo>
                  <a:lnTo>
                    <a:pt x="1164570" y="133782"/>
                  </a:lnTo>
                  <a:cubicBezTo>
                    <a:pt x="1156643" y="133782"/>
                    <a:pt x="1156169" y="133166"/>
                    <a:pt x="1156169" y="122625"/>
                  </a:cubicBezTo>
                  <a:lnTo>
                    <a:pt x="1156169" y="111468"/>
                  </a:lnTo>
                  <a:lnTo>
                    <a:pt x="1175776" y="111468"/>
                  </a:lnTo>
                  <a:lnTo>
                    <a:pt x="1195369" y="111468"/>
                  </a:lnTo>
                  <a:lnTo>
                    <a:pt x="1195369" y="150432"/>
                  </a:lnTo>
                  <a:cubicBezTo>
                    <a:pt x="1195369" y="186113"/>
                    <a:pt x="1194909" y="189655"/>
                    <a:pt x="1189946" y="192294"/>
                  </a:cubicBezTo>
                  <a:cubicBezTo>
                    <a:pt x="1182221" y="196424"/>
                    <a:pt x="1127354" y="196037"/>
                    <a:pt x="1123139" y="191835"/>
                  </a:cubicBezTo>
                  <a:close/>
                  <a:moveTo>
                    <a:pt x="1870546" y="177695"/>
                  </a:moveTo>
                  <a:cubicBezTo>
                    <a:pt x="1863627" y="161059"/>
                    <a:pt x="1863267" y="158908"/>
                    <a:pt x="1867310" y="158908"/>
                  </a:cubicBezTo>
                  <a:cubicBezTo>
                    <a:pt x="1868878" y="158908"/>
                    <a:pt x="1871295" y="161733"/>
                    <a:pt x="1872661" y="165189"/>
                  </a:cubicBezTo>
                  <a:cubicBezTo>
                    <a:pt x="1874028" y="168631"/>
                    <a:pt x="1877164" y="176174"/>
                    <a:pt x="1879624" y="181925"/>
                  </a:cubicBezTo>
                  <a:cubicBezTo>
                    <a:pt x="1883191" y="190258"/>
                    <a:pt x="1883350" y="192394"/>
                    <a:pt x="1880386" y="192394"/>
                  </a:cubicBezTo>
                  <a:cubicBezTo>
                    <a:pt x="1878343" y="192394"/>
                    <a:pt x="1873913" y="185783"/>
                    <a:pt x="1870546" y="177695"/>
                  </a:cubicBezTo>
                  <a:close/>
                  <a:moveTo>
                    <a:pt x="2189175" y="189856"/>
                  </a:moveTo>
                  <a:cubicBezTo>
                    <a:pt x="2189175" y="183073"/>
                    <a:pt x="2201589" y="156111"/>
                    <a:pt x="2204711" y="156111"/>
                  </a:cubicBezTo>
                  <a:cubicBezTo>
                    <a:pt x="2207214" y="156111"/>
                    <a:pt x="2206135" y="161489"/>
                    <a:pt x="2201043" y="174253"/>
                  </a:cubicBezTo>
                  <a:cubicBezTo>
                    <a:pt x="2194699" y="190186"/>
                    <a:pt x="2189175" y="197457"/>
                    <a:pt x="2189175" y="189856"/>
                  </a:cubicBezTo>
                  <a:close/>
                  <a:moveTo>
                    <a:pt x="1892082" y="179143"/>
                  </a:moveTo>
                  <a:cubicBezTo>
                    <a:pt x="1882501" y="154778"/>
                    <a:pt x="1881451" y="150533"/>
                    <a:pt x="1885004" y="150533"/>
                  </a:cubicBezTo>
                  <a:cubicBezTo>
                    <a:pt x="1886932" y="150533"/>
                    <a:pt x="1890859" y="157130"/>
                    <a:pt x="1893722" y="165189"/>
                  </a:cubicBezTo>
                  <a:cubicBezTo>
                    <a:pt x="1896585" y="173249"/>
                    <a:pt x="1899476" y="181409"/>
                    <a:pt x="1900166" y="183316"/>
                  </a:cubicBezTo>
                  <a:cubicBezTo>
                    <a:pt x="1902756" y="190516"/>
                    <a:pt x="1894959" y="186486"/>
                    <a:pt x="1892082" y="179143"/>
                  </a:cubicBezTo>
                  <a:close/>
                  <a:moveTo>
                    <a:pt x="2172372" y="181581"/>
                  </a:moveTo>
                  <a:cubicBezTo>
                    <a:pt x="2172372" y="179530"/>
                    <a:pt x="2176472" y="166781"/>
                    <a:pt x="2182198" y="151049"/>
                  </a:cubicBezTo>
                  <a:cubicBezTo>
                    <a:pt x="2182931" y="149041"/>
                    <a:pt x="2184715" y="148109"/>
                    <a:pt x="2186154" y="148998"/>
                  </a:cubicBezTo>
                  <a:cubicBezTo>
                    <a:pt x="2189275" y="150934"/>
                    <a:pt x="2178659" y="184019"/>
                    <a:pt x="2174918" y="184019"/>
                  </a:cubicBezTo>
                  <a:cubicBezTo>
                    <a:pt x="2173523" y="184019"/>
                    <a:pt x="2172372" y="182929"/>
                    <a:pt x="2172372" y="181581"/>
                  </a:cubicBezTo>
                  <a:close/>
                  <a:moveTo>
                    <a:pt x="1907244" y="163096"/>
                  </a:moveTo>
                  <a:cubicBezTo>
                    <a:pt x="1903015" y="150102"/>
                    <a:pt x="1902310" y="144954"/>
                    <a:pt x="1904770" y="144954"/>
                  </a:cubicBezTo>
                  <a:cubicBezTo>
                    <a:pt x="1907863" y="144954"/>
                    <a:pt x="1917631" y="170022"/>
                    <a:pt x="1917631" y="177982"/>
                  </a:cubicBezTo>
                  <a:cubicBezTo>
                    <a:pt x="1917631" y="186644"/>
                    <a:pt x="1912567" y="179373"/>
                    <a:pt x="1907244" y="163096"/>
                  </a:cubicBezTo>
                  <a:close/>
                  <a:moveTo>
                    <a:pt x="2153326" y="175328"/>
                  </a:moveTo>
                  <a:cubicBezTo>
                    <a:pt x="2154131" y="173206"/>
                    <a:pt x="2156462" y="164874"/>
                    <a:pt x="2158504" y="156814"/>
                  </a:cubicBezTo>
                  <a:cubicBezTo>
                    <a:pt x="2160748" y="148023"/>
                    <a:pt x="2163784" y="142158"/>
                    <a:pt x="2166086" y="142158"/>
                  </a:cubicBezTo>
                  <a:cubicBezTo>
                    <a:pt x="2168574" y="142158"/>
                    <a:pt x="2169366" y="144007"/>
                    <a:pt x="2168301" y="147349"/>
                  </a:cubicBezTo>
                  <a:cubicBezTo>
                    <a:pt x="2167395" y="150203"/>
                    <a:pt x="2165079" y="157961"/>
                    <a:pt x="2163151" y="164587"/>
                  </a:cubicBezTo>
                  <a:cubicBezTo>
                    <a:pt x="2161223" y="171198"/>
                    <a:pt x="2157900" y="177207"/>
                    <a:pt x="2155771" y="177910"/>
                  </a:cubicBezTo>
                  <a:cubicBezTo>
                    <a:pt x="2153354" y="178713"/>
                    <a:pt x="2152434" y="177738"/>
                    <a:pt x="2153326" y="175328"/>
                  </a:cubicBezTo>
                  <a:close/>
                  <a:moveTo>
                    <a:pt x="1930290" y="172159"/>
                  </a:moveTo>
                  <a:cubicBezTo>
                    <a:pt x="1923845" y="152784"/>
                    <a:pt x="1921644" y="136579"/>
                    <a:pt x="1925442" y="136579"/>
                  </a:cubicBezTo>
                  <a:cubicBezTo>
                    <a:pt x="1927240" y="136579"/>
                    <a:pt x="1937224" y="168273"/>
                    <a:pt x="1937224" y="174009"/>
                  </a:cubicBezTo>
                  <a:cubicBezTo>
                    <a:pt x="1937224" y="177164"/>
                    <a:pt x="1931441" y="175615"/>
                    <a:pt x="1930290" y="172159"/>
                  </a:cubicBezTo>
                  <a:close/>
                  <a:moveTo>
                    <a:pt x="2137688" y="173364"/>
                  </a:moveTo>
                  <a:cubicBezTo>
                    <a:pt x="2135257" y="169434"/>
                    <a:pt x="2141328" y="139849"/>
                    <a:pt x="2145039" y="137568"/>
                  </a:cubicBezTo>
                  <a:cubicBezTo>
                    <a:pt x="2150233" y="134370"/>
                    <a:pt x="2150247" y="139404"/>
                    <a:pt x="2145097" y="157804"/>
                  </a:cubicBezTo>
                  <a:cubicBezTo>
                    <a:pt x="2141961" y="168975"/>
                    <a:pt x="2138940" y="175357"/>
                    <a:pt x="2137703" y="173364"/>
                  </a:cubicBezTo>
                  <a:close/>
                  <a:moveTo>
                    <a:pt x="1945855" y="155982"/>
                  </a:moveTo>
                  <a:cubicBezTo>
                    <a:pt x="1942144" y="138759"/>
                    <a:pt x="1942043" y="133782"/>
                    <a:pt x="1945381" y="133782"/>
                  </a:cubicBezTo>
                  <a:cubicBezTo>
                    <a:pt x="1947783" y="133782"/>
                    <a:pt x="1954012" y="157043"/>
                    <a:pt x="1954012" y="166021"/>
                  </a:cubicBezTo>
                  <a:cubicBezTo>
                    <a:pt x="1954012" y="175544"/>
                    <a:pt x="1948632" y="168918"/>
                    <a:pt x="1945855" y="155982"/>
                  </a:cubicBezTo>
                  <a:close/>
                  <a:moveTo>
                    <a:pt x="2116383" y="169420"/>
                  </a:moveTo>
                  <a:cubicBezTo>
                    <a:pt x="2116383" y="165835"/>
                    <a:pt x="2122742" y="134829"/>
                    <a:pt x="2123849" y="133037"/>
                  </a:cubicBezTo>
                  <a:cubicBezTo>
                    <a:pt x="2124569" y="131861"/>
                    <a:pt x="2126137" y="131502"/>
                    <a:pt x="2127316" y="132233"/>
                  </a:cubicBezTo>
                  <a:cubicBezTo>
                    <a:pt x="2130553" y="134227"/>
                    <a:pt x="2123677" y="168101"/>
                    <a:pt x="2119778" y="169405"/>
                  </a:cubicBezTo>
                  <a:cubicBezTo>
                    <a:pt x="2117908" y="170022"/>
                    <a:pt x="2116383" y="170022"/>
                    <a:pt x="2116383" y="169420"/>
                  </a:cubicBezTo>
                  <a:close/>
                  <a:moveTo>
                    <a:pt x="1967060" y="165189"/>
                  </a:moveTo>
                  <a:cubicBezTo>
                    <a:pt x="1966355" y="164028"/>
                    <a:pt x="1964888" y="156025"/>
                    <a:pt x="1963809" y="147378"/>
                  </a:cubicBezTo>
                  <a:cubicBezTo>
                    <a:pt x="1961378" y="127888"/>
                    <a:pt x="1966528" y="122367"/>
                    <a:pt x="1969304" y="141484"/>
                  </a:cubicBezTo>
                  <a:cubicBezTo>
                    <a:pt x="1970354" y="148769"/>
                    <a:pt x="1971893" y="157545"/>
                    <a:pt x="1972713" y="161002"/>
                  </a:cubicBezTo>
                  <a:cubicBezTo>
                    <a:pt x="1974109" y="166838"/>
                    <a:pt x="1969966" y="169907"/>
                    <a:pt x="1967060" y="165189"/>
                  </a:cubicBezTo>
                  <a:close/>
                  <a:moveTo>
                    <a:pt x="2097682" y="161002"/>
                  </a:moveTo>
                  <a:cubicBezTo>
                    <a:pt x="2098516" y="157545"/>
                    <a:pt x="2100055" y="148755"/>
                    <a:pt x="2101106" y="141455"/>
                  </a:cubicBezTo>
                  <a:cubicBezTo>
                    <a:pt x="2103076" y="127816"/>
                    <a:pt x="2107982" y="123070"/>
                    <a:pt x="2107982" y="134786"/>
                  </a:cubicBezTo>
                  <a:cubicBezTo>
                    <a:pt x="2107982" y="151594"/>
                    <a:pt x="2104270" y="167283"/>
                    <a:pt x="2100300" y="167283"/>
                  </a:cubicBezTo>
                  <a:cubicBezTo>
                    <a:pt x="2097452" y="167283"/>
                    <a:pt x="2096646" y="165347"/>
                    <a:pt x="2097682" y="161002"/>
                  </a:cubicBezTo>
                  <a:close/>
                  <a:moveTo>
                    <a:pt x="1983589" y="147363"/>
                  </a:moveTo>
                  <a:cubicBezTo>
                    <a:pt x="1982452" y="137368"/>
                    <a:pt x="1982769" y="129136"/>
                    <a:pt x="1984337" y="127573"/>
                  </a:cubicBezTo>
                  <a:cubicBezTo>
                    <a:pt x="1986035" y="125866"/>
                    <a:pt x="1987703" y="130298"/>
                    <a:pt x="1988912" y="139806"/>
                  </a:cubicBezTo>
                  <a:cubicBezTo>
                    <a:pt x="1989962" y="148009"/>
                    <a:pt x="1991444" y="156915"/>
                    <a:pt x="1992206" y="159596"/>
                  </a:cubicBezTo>
                  <a:cubicBezTo>
                    <a:pt x="1993055" y="162622"/>
                    <a:pt x="1992062" y="164487"/>
                    <a:pt x="1989559" y="164487"/>
                  </a:cubicBezTo>
                  <a:cubicBezTo>
                    <a:pt x="1986711" y="164487"/>
                    <a:pt x="1984970" y="159496"/>
                    <a:pt x="1983589" y="147363"/>
                  </a:cubicBezTo>
                  <a:close/>
                  <a:moveTo>
                    <a:pt x="2080016" y="159596"/>
                  </a:moveTo>
                  <a:cubicBezTo>
                    <a:pt x="2080088" y="146890"/>
                    <a:pt x="2083828" y="125422"/>
                    <a:pt x="2085986" y="125422"/>
                  </a:cubicBezTo>
                  <a:cubicBezTo>
                    <a:pt x="2088791" y="125422"/>
                    <a:pt x="2089180" y="143147"/>
                    <a:pt x="2086648" y="155767"/>
                  </a:cubicBezTo>
                  <a:cubicBezTo>
                    <a:pt x="2084778" y="165032"/>
                    <a:pt x="2079973" y="167814"/>
                    <a:pt x="2080016" y="159596"/>
                  </a:cubicBezTo>
                  <a:close/>
                  <a:moveTo>
                    <a:pt x="2002981" y="144782"/>
                  </a:moveTo>
                  <a:cubicBezTo>
                    <a:pt x="2001096" y="128548"/>
                    <a:pt x="2002233" y="122309"/>
                    <a:pt x="2006333" y="126397"/>
                  </a:cubicBezTo>
                  <a:cubicBezTo>
                    <a:pt x="2007397" y="127458"/>
                    <a:pt x="2008807" y="135833"/>
                    <a:pt x="2009469" y="145011"/>
                  </a:cubicBezTo>
                  <a:cubicBezTo>
                    <a:pt x="2011080" y="167240"/>
                    <a:pt x="2005585" y="167054"/>
                    <a:pt x="2002981" y="144782"/>
                  </a:cubicBezTo>
                  <a:close/>
                  <a:moveTo>
                    <a:pt x="2023581" y="146345"/>
                  </a:moveTo>
                  <a:cubicBezTo>
                    <a:pt x="2023351" y="137898"/>
                    <a:pt x="2023034" y="129537"/>
                    <a:pt x="2022891" y="127745"/>
                  </a:cubicBezTo>
                  <a:cubicBezTo>
                    <a:pt x="2022732" y="125952"/>
                    <a:pt x="2024185" y="123959"/>
                    <a:pt x="2026099" y="123328"/>
                  </a:cubicBezTo>
                  <a:cubicBezTo>
                    <a:pt x="2028688" y="122467"/>
                    <a:pt x="2029609" y="127358"/>
                    <a:pt x="2029609" y="141928"/>
                  </a:cubicBezTo>
                  <a:cubicBezTo>
                    <a:pt x="2029609" y="165189"/>
                    <a:pt x="2024214" y="169147"/>
                    <a:pt x="2023581" y="146345"/>
                  </a:cubicBezTo>
                  <a:close/>
                  <a:moveTo>
                    <a:pt x="2040801" y="142158"/>
                  </a:moveTo>
                  <a:cubicBezTo>
                    <a:pt x="2040801" y="126655"/>
                    <a:pt x="2041664" y="122625"/>
                    <a:pt x="2045001" y="122625"/>
                  </a:cubicBezTo>
                  <a:cubicBezTo>
                    <a:pt x="2048325" y="122625"/>
                    <a:pt x="2049202" y="126655"/>
                    <a:pt x="2049202" y="142158"/>
                  </a:cubicBezTo>
                  <a:cubicBezTo>
                    <a:pt x="2049202" y="157660"/>
                    <a:pt x="2048325" y="161690"/>
                    <a:pt x="2045001" y="161690"/>
                  </a:cubicBezTo>
                  <a:cubicBezTo>
                    <a:pt x="2041664" y="161690"/>
                    <a:pt x="2040801" y="157660"/>
                    <a:pt x="2040801" y="142158"/>
                  </a:cubicBezTo>
                  <a:close/>
                  <a:moveTo>
                    <a:pt x="2060423" y="154018"/>
                  </a:moveTo>
                  <a:cubicBezTo>
                    <a:pt x="2060466" y="141283"/>
                    <a:pt x="2063775" y="125422"/>
                    <a:pt x="2066364" y="125422"/>
                  </a:cubicBezTo>
                  <a:cubicBezTo>
                    <a:pt x="2069198" y="125422"/>
                    <a:pt x="2069572" y="140394"/>
                    <a:pt x="2067040" y="152971"/>
                  </a:cubicBezTo>
                  <a:cubicBezTo>
                    <a:pt x="2064883" y="163741"/>
                    <a:pt x="2060380" y="164458"/>
                    <a:pt x="2060423" y="154018"/>
                  </a:cubicBezTo>
                  <a:close/>
                </a:path>
              </a:pathLst>
            </a:custGeom>
            <a:solidFill>
              <a:srgbClr val="213652"/>
            </a:solidFill>
            <a:ln w="14360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CA" sz="1013" dirty="0"/>
                <a:t>\</a:t>
              </a:r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8D70988C-A70D-C9B1-E44B-206C9F9CB713}"/>
                </a:ext>
              </a:extLst>
            </p:cNvPr>
            <p:cNvSpPr/>
            <p:nvPr/>
          </p:nvSpPr>
          <p:spPr>
            <a:xfrm>
              <a:off x="2695575" y="285750"/>
              <a:ext cx="3157538" cy="9498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13"/>
            </a:p>
          </p:txBody>
        </p:sp>
        <p:pic>
          <p:nvPicPr>
            <p:cNvPr id="6" name="Immagine 5" descr="Immagine che contiene testo, Carattere, schermata, logo&#10;&#10;Descrizione generata automaticamente">
              <a:extLst>
                <a:ext uri="{FF2B5EF4-FFF2-40B4-BE49-F238E27FC236}">
                  <a16:creationId xmlns:a16="http://schemas.microsoft.com/office/drawing/2014/main" id="{E71746ED-FDD0-6409-A1A2-96493681B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5026" y="281785"/>
              <a:ext cx="1982703" cy="9012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496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8ABA9C-23E9-9CD5-5D16-A093ACD7FC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" t="-79" r="1878" b="42690"/>
          <a:stretch/>
        </p:blipFill>
        <p:spPr>
          <a:xfrm>
            <a:off x="0" y="1426887"/>
            <a:ext cx="12192000" cy="494619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97A927F-050A-88E7-980E-1F99B39CE03E}"/>
              </a:ext>
            </a:extLst>
          </p:cNvPr>
          <p:cNvSpPr txBox="1"/>
          <p:nvPr/>
        </p:nvSpPr>
        <p:spPr>
          <a:xfrm>
            <a:off x="248563" y="6401132"/>
            <a:ext cx="260096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5E950F-1F1A-4042-B8AD-252D059FA4B4}" type="datetime1">
              <a:rPr lang="it-IT" sz="1867" smtClean="0"/>
              <a:t>08/10/2024</a:t>
            </a:fld>
            <a:endParaRPr lang="en-CA" sz="1351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F30C723-D08A-B4F9-589A-C80A4428C5FB}"/>
              </a:ext>
            </a:extLst>
          </p:cNvPr>
          <p:cNvSpPr txBox="1"/>
          <p:nvPr/>
        </p:nvSpPr>
        <p:spPr>
          <a:xfrm>
            <a:off x="9601068" y="6435008"/>
            <a:ext cx="244759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Century Gothic" pitchFamily="34" charset="0"/>
              </a:rPr>
              <a:t>www.engines.polimi.it</a:t>
            </a:r>
            <a:endParaRPr lang="it-IT" sz="1467">
              <a:solidFill>
                <a:schemeClr val="tx1"/>
              </a:solidFill>
              <a:latin typeface="Century Gothic" pitchFamily="34" charset="0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016D98D5-42FE-DCEE-18BB-5E6F9C001F17}"/>
              </a:ext>
            </a:extLst>
          </p:cNvPr>
          <p:cNvGrpSpPr/>
          <p:nvPr/>
        </p:nvGrpSpPr>
        <p:grpSpPr>
          <a:xfrm>
            <a:off x="4033044" y="236465"/>
            <a:ext cx="4658589" cy="999163"/>
            <a:chOff x="1194524" y="236465"/>
            <a:chExt cx="4658589" cy="999163"/>
          </a:xfrm>
        </p:grpSpPr>
        <p:sp>
          <p:nvSpPr>
            <p:cNvPr id="4" name="Elemento grafico 12">
              <a:extLst>
                <a:ext uri="{FF2B5EF4-FFF2-40B4-BE49-F238E27FC236}">
                  <a16:creationId xmlns:a16="http://schemas.microsoft.com/office/drawing/2014/main" id="{A8167BDC-91E3-C215-AE8A-17390C6EB7E4}"/>
                </a:ext>
              </a:extLst>
            </p:cNvPr>
            <p:cNvSpPr/>
            <p:nvPr/>
          </p:nvSpPr>
          <p:spPr>
            <a:xfrm>
              <a:off x="1194524" y="236465"/>
              <a:ext cx="4587867" cy="999163"/>
            </a:xfrm>
            <a:custGeom>
              <a:avLst/>
              <a:gdLst>
                <a:gd name="connsiteX0" fmla="*/ 1998838 w 4587867"/>
                <a:gd name="connsiteY0" fmla="*/ 994045 h 999163"/>
                <a:gd name="connsiteX1" fmla="*/ 2004794 w 4587867"/>
                <a:gd name="connsiteY1" fmla="*/ 959857 h 999163"/>
                <a:gd name="connsiteX2" fmla="*/ 2005441 w 4587867"/>
                <a:gd name="connsiteY2" fmla="*/ 992640 h 999163"/>
                <a:gd name="connsiteX3" fmla="*/ 1998838 w 4587867"/>
                <a:gd name="connsiteY3" fmla="*/ 994045 h 999163"/>
                <a:gd name="connsiteX4" fmla="*/ 2018402 w 4587867"/>
                <a:gd name="connsiteY4" fmla="*/ 992339 h 999163"/>
                <a:gd name="connsiteX5" fmla="*/ 2024387 w 4587867"/>
                <a:gd name="connsiteY5" fmla="*/ 959857 h 999163"/>
                <a:gd name="connsiteX6" fmla="*/ 2025106 w 4587867"/>
                <a:gd name="connsiteY6" fmla="*/ 994519 h 999163"/>
                <a:gd name="connsiteX7" fmla="*/ 2018402 w 4587867"/>
                <a:gd name="connsiteY7" fmla="*/ 992339 h 999163"/>
                <a:gd name="connsiteX8" fmla="*/ 2040801 w 4587867"/>
                <a:gd name="connsiteY8" fmla="*/ 979389 h 999163"/>
                <a:gd name="connsiteX9" fmla="*/ 2043606 w 4587867"/>
                <a:gd name="connsiteY9" fmla="*/ 959857 h 999163"/>
                <a:gd name="connsiteX10" fmla="*/ 2046397 w 4587867"/>
                <a:gd name="connsiteY10" fmla="*/ 979389 h 999163"/>
                <a:gd name="connsiteX11" fmla="*/ 2043606 w 4587867"/>
                <a:gd name="connsiteY11" fmla="*/ 998922 h 999163"/>
                <a:gd name="connsiteX12" fmla="*/ 2040801 w 4587867"/>
                <a:gd name="connsiteY12" fmla="*/ 979389 h 999163"/>
                <a:gd name="connsiteX13" fmla="*/ 2058884 w 4587867"/>
                <a:gd name="connsiteY13" fmla="*/ 980665 h 999163"/>
                <a:gd name="connsiteX14" fmla="*/ 2062106 w 4587867"/>
                <a:gd name="connsiteY14" fmla="*/ 960631 h 999163"/>
                <a:gd name="connsiteX15" fmla="*/ 2065285 w 4587867"/>
                <a:gd name="connsiteY15" fmla="*/ 980637 h 999163"/>
                <a:gd name="connsiteX16" fmla="*/ 2058884 w 4587867"/>
                <a:gd name="connsiteY16" fmla="*/ 980665 h 999163"/>
                <a:gd name="connsiteX17" fmla="*/ 1980654 w 4587867"/>
                <a:gd name="connsiteY17" fmla="*/ 978686 h 999163"/>
                <a:gd name="connsiteX18" fmla="*/ 1983920 w 4587867"/>
                <a:gd name="connsiteY18" fmla="*/ 959111 h 999163"/>
                <a:gd name="connsiteX19" fmla="*/ 1989358 w 4587867"/>
                <a:gd name="connsiteY19" fmla="*/ 964976 h 999163"/>
                <a:gd name="connsiteX20" fmla="*/ 1986279 w 4587867"/>
                <a:gd name="connsiteY20" fmla="*/ 982874 h 999163"/>
                <a:gd name="connsiteX21" fmla="*/ 1980654 w 4587867"/>
                <a:gd name="connsiteY21" fmla="*/ 978686 h 999163"/>
                <a:gd name="connsiteX22" fmla="*/ 2078995 w 4587867"/>
                <a:gd name="connsiteY22" fmla="*/ 985670 h 999163"/>
                <a:gd name="connsiteX23" fmla="*/ 2079628 w 4587867"/>
                <a:gd name="connsiteY23" fmla="*/ 959857 h 999163"/>
                <a:gd name="connsiteX24" fmla="*/ 2085555 w 4587867"/>
                <a:gd name="connsiteY24" fmla="*/ 988467 h 999163"/>
                <a:gd name="connsiteX25" fmla="*/ 2078995 w 4587867"/>
                <a:gd name="connsiteY25" fmla="*/ 985670 h 999163"/>
                <a:gd name="connsiteX26" fmla="*/ 1960960 w 4587867"/>
                <a:gd name="connsiteY26" fmla="*/ 977295 h 999163"/>
                <a:gd name="connsiteX27" fmla="*/ 1968959 w 4587867"/>
                <a:gd name="connsiteY27" fmla="*/ 956329 h 999163"/>
                <a:gd name="connsiteX28" fmla="*/ 1967635 w 4587867"/>
                <a:gd name="connsiteY28" fmla="*/ 976220 h 999163"/>
                <a:gd name="connsiteX29" fmla="*/ 1960960 w 4587867"/>
                <a:gd name="connsiteY29" fmla="*/ 977295 h 999163"/>
                <a:gd name="connsiteX30" fmla="*/ 2098343 w 4587867"/>
                <a:gd name="connsiteY30" fmla="*/ 980092 h 999163"/>
                <a:gd name="connsiteX31" fmla="*/ 2095035 w 4587867"/>
                <a:gd name="connsiteY31" fmla="*/ 961950 h 999163"/>
                <a:gd name="connsiteX32" fmla="*/ 2097538 w 4587867"/>
                <a:gd name="connsiteY32" fmla="*/ 957060 h 999163"/>
                <a:gd name="connsiteX33" fmla="*/ 2104184 w 4587867"/>
                <a:gd name="connsiteY33" fmla="*/ 975201 h 999163"/>
                <a:gd name="connsiteX34" fmla="*/ 2103566 w 4587867"/>
                <a:gd name="connsiteY34" fmla="*/ 993343 h 999163"/>
                <a:gd name="connsiteX35" fmla="*/ 2098343 w 4587867"/>
                <a:gd name="connsiteY35" fmla="*/ 980092 h 999163"/>
                <a:gd name="connsiteX36" fmla="*/ 1941511 w 4587867"/>
                <a:gd name="connsiteY36" fmla="*/ 987234 h 999163"/>
                <a:gd name="connsiteX37" fmla="*/ 1949639 w 4587867"/>
                <a:gd name="connsiteY37" fmla="*/ 951481 h 999163"/>
                <a:gd name="connsiteX38" fmla="*/ 1949337 w 4587867"/>
                <a:gd name="connsiteY38" fmla="*/ 968920 h 999163"/>
                <a:gd name="connsiteX39" fmla="*/ 1941511 w 4587867"/>
                <a:gd name="connsiteY39" fmla="*/ 987234 h 999163"/>
                <a:gd name="connsiteX40" fmla="*/ 2116944 w 4587867"/>
                <a:gd name="connsiteY40" fmla="*/ 973280 h 999163"/>
                <a:gd name="connsiteX41" fmla="*/ 2114873 w 4587867"/>
                <a:gd name="connsiteY41" fmla="*/ 954852 h 999163"/>
                <a:gd name="connsiteX42" fmla="*/ 2123288 w 4587867"/>
                <a:gd name="connsiteY42" fmla="*/ 969953 h 999163"/>
                <a:gd name="connsiteX43" fmla="*/ 2126712 w 4587867"/>
                <a:gd name="connsiteY43" fmla="*/ 986732 h 999163"/>
                <a:gd name="connsiteX44" fmla="*/ 2124180 w 4587867"/>
                <a:gd name="connsiteY44" fmla="*/ 990561 h 999163"/>
                <a:gd name="connsiteX45" fmla="*/ 2116944 w 4587867"/>
                <a:gd name="connsiteY45" fmla="*/ 973280 h 999163"/>
                <a:gd name="connsiteX46" fmla="*/ 2140695 w 4587867"/>
                <a:gd name="connsiteY46" fmla="*/ 985713 h 999163"/>
                <a:gd name="connsiteX47" fmla="*/ 2137170 w 4587867"/>
                <a:gd name="connsiteY47" fmla="*/ 948943 h 999163"/>
                <a:gd name="connsiteX48" fmla="*/ 2144205 w 4587867"/>
                <a:gd name="connsiteY48" fmla="*/ 986473 h 999163"/>
                <a:gd name="connsiteX49" fmla="*/ 2140695 w 4587867"/>
                <a:gd name="connsiteY49" fmla="*/ 985713 h 999163"/>
                <a:gd name="connsiteX50" fmla="*/ 1919645 w 4587867"/>
                <a:gd name="connsiteY50" fmla="*/ 983118 h 999163"/>
                <a:gd name="connsiteX51" fmla="*/ 1923730 w 4587867"/>
                <a:gd name="connsiteY51" fmla="*/ 962997 h 999163"/>
                <a:gd name="connsiteX52" fmla="*/ 1929787 w 4587867"/>
                <a:gd name="connsiteY52" fmla="*/ 965464 h 999163"/>
                <a:gd name="connsiteX53" fmla="*/ 1919645 w 4587867"/>
                <a:gd name="connsiteY53" fmla="*/ 983118 h 999163"/>
                <a:gd name="connsiteX54" fmla="*/ 2159785 w 4587867"/>
                <a:gd name="connsiteY54" fmla="*/ 978873 h 999163"/>
                <a:gd name="connsiteX55" fmla="*/ 2152765 w 4587867"/>
                <a:gd name="connsiteY55" fmla="*/ 944798 h 999163"/>
                <a:gd name="connsiteX56" fmla="*/ 2162259 w 4587867"/>
                <a:gd name="connsiteY56" fmla="*/ 964675 h 999163"/>
                <a:gd name="connsiteX57" fmla="*/ 2163784 w 4587867"/>
                <a:gd name="connsiteY57" fmla="*/ 980909 h 999163"/>
                <a:gd name="connsiteX58" fmla="*/ 2159785 w 4587867"/>
                <a:gd name="connsiteY58" fmla="*/ 978873 h 999163"/>
                <a:gd name="connsiteX59" fmla="*/ 1900828 w 4587867"/>
                <a:gd name="connsiteY59" fmla="*/ 975718 h 999163"/>
                <a:gd name="connsiteX60" fmla="*/ 1912135 w 4587867"/>
                <a:gd name="connsiteY60" fmla="*/ 943106 h 999163"/>
                <a:gd name="connsiteX61" fmla="*/ 1910107 w 4587867"/>
                <a:gd name="connsiteY61" fmla="*/ 964489 h 999163"/>
                <a:gd name="connsiteX62" fmla="*/ 1900828 w 4587867"/>
                <a:gd name="connsiteY62" fmla="*/ 975718 h 999163"/>
                <a:gd name="connsiteX63" fmla="*/ 1 w 4587867"/>
                <a:gd name="connsiteY63" fmla="*/ 504958 h 999163"/>
                <a:gd name="connsiteX64" fmla="*/ 1 w 4587867"/>
                <a:gd name="connsiteY64" fmla="*/ 36105 h 999163"/>
                <a:gd name="connsiteX65" fmla="*/ 15398 w 4587867"/>
                <a:gd name="connsiteY65" fmla="*/ 36105 h 999163"/>
                <a:gd name="connsiteX66" fmla="*/ 30795 w 4587867"/>
                <a:gd name="connsiteY66" fmla="*/ 36105 h 999163"/>
                <a:gd name="connsiteX67" fmla="*/ 30795 w 4587867"/>
                <a:gd name="connsiteY67" fmla="*/ 503567 h 999163"/>
                <a:gd name="connsiteX68" fmla="*/ 33595 w 4587867"/>
                <a:gd name="connsiteY68" fmla="*/ 971014 h 999163"/>
                <a:gd name="connsiteX69" fmla="*/ 36394 w 4587867"/>
                <a:gd name="connsiteY69" fmla="*/ 503567 h 999163"/>
                <a:gd name="connsiteX70" fmla="*/ 36394 w 4587867"/>
                <a:gd name="connsiteY70" fmla="*/ 36105 h 999163"/>
                <a:gd name="connsiteX71" fmla="*/ 53191 w 4587867"/>
                <a:gd name="connsiteY71" fmla="*/ 36105 h 999163"/>
                <a:gd name="connsiteX72" fmla="*/ 69987 w 4587867"/>
                <a:gd name="connsiteY72" fmla="*/ 36105 h 999163"/>
                <a:gd name="connsiteX73" fmla="*/ 69987 w 4587867"/>
                <a:gd name="connsiteY73" fmla="*/ 503567 h 999163"/>
                <a:gd name="connsiteX74" fmla="*/ 72787 w 4587867"/>
                <a:gd name="connsiteY74" fmla="*/ 971014 h 999163"/>
                <a:gd name="connsiteX75" fmla="*/ 75586 w 4587867"/>
                <a:gd name="connsiteY75" fmla="*/ 503567 h 999163"/>
                <a:gd name="connsiteX76" fmla="*/ 75586 w 4587867"/>
                <a:gd name="connsiteY76" fmla="*/ 36105 h 999163"/>
                <a:gd name="connsiteX77" fmla="*/ 121777 w 4587867"/>
                <a:gd name="connsiteY77" fmla="*/ 36105 h 999163"/>
                <a:gd name="connsiteX78" fmla="*/ 167968 w 4587867"/>
                <a:gd name="connsiteY78" fmla="*/ 36105 h 999163"/>
                <a:gd name="connsiteX79" fmla="*/ 167968 w 4587867"/>
                <a:gd name="connsiteY79" fmla="*/ 246819 h 999163"/>
                <a:gd name="connsiteX80" fmla="*/ 167968 w 4587867"/>
                <a:gd name="connsiteY80" fmla="*/ 457518 h 999163"/>
                <a:gd name="connsiteX81" fmla="*/ 223957 w 4587867"/>
                <a:gd name="connsiteY81" fmla="*/ 457518 h 999163"/>
                <a:gd name="connsiteX82" fmla="*/ 279946 w 4587867"/>
                <a:gd name="connsiteY82" fmla="*/ 457518 h 999163"/>
                <a:gd name="connsiteX83" fmla="*/ 279946 w 4587867"/>
                <a:gd name="connsiteY83" fmla="*/ 277652 h 999163"/>
                <a:gd name="connsiteX84" fmla="*/ 282947 w 4587867"/>
                <a:gd name="connsiteY84" fmla="*/ 83832 h 999163"/>
                <a:gd name="connsiteX85" fmla="*/ 314201 w 4587867"/>
                <a:gd name="connsiteY85" fmla="*/ 41254 h 999163"/>
                <a:gd name="connsiteX86" fmla="*/ 352031 w 4587867"/>
                <a:gd name="connsiteY86" fmla="*/ 33868 h 999163"/>
                <a:gd name="connsiteX87" fmla="*/ 377927 w 4587867"/>
                <a:gd name="connsiteY87" fmla="*/ 32649 h 999163"/>
                <a:gd name="connsiteX88" fmla="*/ 377927 w 4587867"/>
                <a:gd name="connsiteY88" fmla="*/ 16243 h 999163"/>
                <a:gd name="connsiteX89" fmla="*/ 377927 w 4587867"/>
                <a:gd name="connsiteY89" fmla="*/ -163 h 999163"/>
                <a:gd name="connsiteX90" fmla="*/ 461910 w 4587867"/>
                <a:gd name="connsiteY90" fmla="*/ -163 h 999163"/>
                <a:gd name="connsiteX91" fmla="*/ 545894 w 4587867"/>
                <a:gd name="connsiteY91" fmla="*/ -163 h 999163"/>
                <a:gd name="connsiteX92" fmla="*/ 545894 w 4587867"/>
                <a:gd name="connsiteY92" fmla="*/ 16286 h 999163"/>
                <a:gd name="connsiteX93" fmla="*/ 545894 w 4587867"/>
                <a:gd name="connsiteY93" fmla="*/ 32735 h 999163"/>
                <a:gd name="connsiteX94" fmla="*/ 578787 w 4587867"/>
                <a:gd name="connsiteY94" fmla="*/ 33825 h 999163"/>
                <a:gd name="connsiteX95" fmla="*/ 637565 w 4587867"/>
                <a:gd name="connsiteY95" fmla="*/ 52583 h 999163"/>
                <a:gd name="connsiteX96" fmla="*/ 657338 w 4587867"/>
                <a:gd name="connsiteY96" fmla="*/ 200067 h 999163"/>
                <a:gd name="connsiteX97" fmla="*/ 658203 w 4587867"/>
                <a:gd name="connsiteY97" fmla="*/ 317979 h 999163"/>
                <a:gd name="connsiteX98" fmla="*/ 616046 w 4587867"/>
                <a:gd name="connsiteY98" fmla="*/ 317979 h 999163"/>
                <a:gd name="connsiteX99" fmla="*/ 573888 w 4587867"/>
                <a:gd name="connsiteY99" fmla="*/ 317979 h 999163"/>
                <a:gd name="connsiteX100" fmla="*/ 573888 w 4587867"/>
                <a:gd name="connsiteY100" fmla="*/ 211927 h 999163"/>
                <a:gd name="connsiteX101" fmla="*/ 573888 w 4587867"/>
                <a:gd name="connsiteY101" fmla="*/ 105875 h 999163"/>
                <a:gd name="connsiteX102" fmla="*/ 468909 w 4587867"/>
                <a:gd name="connsiteY102" fmla="*/ 105875 h 999163"/>
                <a:gd name="connsiteX103" fmla="*/ 363930 w 4587867"/>
                <a:gd name="connsiteY103" fmla="*/ 105875 h 999163"/>
                <a:gd name="connsiteX104" fmla="*/ 363930 w 4587867"/>
                <a:gd name="connsiteY104" fmla="*/ 281696 h 999163"/>
                <a:gd name="connsiteX105" fmla="*/ 363930 w 4587867"/>
                <a:gd name="connsiteY105" fmla="*/ 457518 h 999163"/>
                <a:gd name="connsiteX106" fmla="*/ 568290 w 4587867"/>
                <a:gd name="connsiteY106" fmla="*/ 457518 h 999163"/>
                <a:gd name="connsiteX107" fmla="*/ 772650 w 4587867"/>
                <a:gd name="connsiteY107" fmla="*/ 457518 h 999163"/>
                <a:gd name="connsiteX108" fmla="*/ 772650 w 4587867"/>
                <a:gd name="connsiteY108" fmla="*/ 246819 h 999163"/>
                <a:gd name="connsiteX109" fmla="*/ 772650 w 4587867"/>
                <a:gd name="connsiteY109" fmla="*/ 36105 h 999163"/>
                <a:gd name="connsiteX110" fmla="*/ 925220 w 4587867"/>
                <a:gd name="connsiteY110" fmla="*/ 36105 h 999163"/>
                <a:gd name="connsiteX111" fmla="*/ 1077795 w 4587867"/>
                <a:gd name="connsiteY111" fmla="*/ 36105 h 999163"/>
                <a:gd name="connsiteX112" fmla="*/ 1077795 w 4587867"/>
                <a:gd name="connsiteY112" fmla="*/ 72388 h 999163"/>
                <a:gd name="connsiteX113" fmla="*/ 1077795 w 4587867"/>
                <a:gd name="connsiteY113" fmla="*/ 108671 h 999163"/>
                <a:gd name="connsiteX114" fmla="*/ 965812 w 4587867"/>
                <a:gd name="connsiteY114" fmla="*/ 108671 h 999163"/>
                <a:gd name="connsiteX115" fmla="*/ 853834 w 4587867"/>
                <a:gd name="connsiteY115" fmla="*/ 108671 h 999163"/>
                <a:gd name="connsiteX116" fmla="*/ 853834 w 4587867"/>
                <a:gd name="connsiteY116" fmla="*/ 283087 h 999163"/>
                <a:gd name="connsiteX117" fmla="*/ 853834 w 4587867"/>
                <a:gd name="connsiteY117" fmla="*/ 457518 h 999163"/>
                <a:gd name="connsiteX118" fmla="*/ 897041 w 4587867"/>
                <a:gd name="connsiteY118" fmla="*/ 457518 h 999163"/>
                <a:gd name="connsiteX119" fmla="*/ 1001170 w 4587867"/>
                <a:gd name="connsiteY119" fmla="*/ 442130 h 999163"/>
                <a:gd name="connsiteX120" fmla="*/ 1070790 w 4587867"/>
                <a:gd name="connsiteY120" fmla="*/ 405416 h 999163"/>
                <a:gd name="connsiteX121" fmla="*/ 1134288 w 4587867"/>
                <a:gd name="connsiteY121" fmla="*/ 384952 h 999163"/>
                <a:gd name="connsiteX122" fmla="*/ 1156169 w 4587867"/>
                <a:gd name="connsiteY122" fmla="*/ 384952 h 999163"/>
                <a:gd name="connsiteX123" fmla="*/ 1156169 w 4587867"/>
                <a:gd name="connsiteY123" fmla="*/ 419213 h 999163"/>
                <a:gd name="connsiteX124" fmla="*/ 1156169 w 4587867"/>
                <a:gd name="connsiteY124" fmla="*/ 453474 h 999163"/>
                <a:gd name="connsiteX125" fmla="*/ 1144272 w 4587867"/>
                <a:gd name="connsiteY125" fmla="*/ 458980 h 999163"/>
                <a:gd name="connsiteX126" fmla="*/ 1120535 w 4587867"/>
                <a:gd name="connsiteY126" fmla="*/ 497486 h 999163"/>
                <a:gd name="connsiteX127" fmla="*/ 1144315 w 4587867"/>
                <a:gd name="connsiteY127" fmla="*/ 531475 h 999163"/>
                <a:gd name="connsiteX128" fmla="*/ 1155967 w 4587867"/>
                <a:gd name="connsiteY128" fmla="*/ 537053 h 999163"/>
                <a:gd name="connsiteX129" fmla="*/ 1156068 w 4587867"/>
                <a:gd name="connsiteY129" fmla="*/ 573006 h 999163"/>
                <a:gd name="connsiteX130" fmla="*/ 1156169 w 4587867"/>
                <a:gd name="connsiteY130" fmla="*/ 608959 h 999163"/>
                <a:gd name="connsiteX131" fmla="*/ 1128678 w 4587867"/>
                <a:gd name="connsiteY131" fmla="*/ 607640 h 999163"/>
                <a:gd name="connsiteX132" fmla="*/ 1086643 w 4587867"/>
                <a:gd name="connsiteY132" fmla="*/ 598433 h 999163"/>
                <a:gd name="connsiteX133" fmla="*/ 1062403 w 4587867"/>
                <a:gd name="connsiteY133" fmla="*/ 578757 h 999163"/>
                <a:gd name="connsiteX134" fmla="*/ 1028251 w 4587867"/>
                <a:gd name="connsiteY134" fmla="*/ 556758 h 999163"/>
                <a:gd name="connsiteX135" fmla="*/ 907020 w 4587867"/>
                <a:gd name="connsiteY135" fmla="*/ 534486 h 999163"/>
                <a:gd name="connsiteX136" fmla="*/ 855231 w 4587867"/>
                <a:gd name="connsiteY136" fmla="*/ 534257 h 999163"/>
                <a:gd name="connsiteX137" fmla="*/ 855231 w 4587867"/>
                <a:gd name="connsiteY137" fmla="*/ 717062 h 999163"/>
                <a:gd name="connsiteX138" fmla="*/ 855231 w 4587867"/>
                <a:gd name="connsiteY138" fmla="*/ 899853 h 999163"/>
                <a:gd name="connsiteX139" fmla="*/ 967909 w 4587867"/>
                <a:gd name="connsiteY139" fmla="*/ 900585 h 999163"/>
                <a:gd name="connsiteX140" fmla="*/ 1080586 w 4587867"/>
                <a:gd name="connsiteY140" fmla="*/ 901316 h 999163"/>
                <a:gd name="connsiteX141" fmla="*/ 1080586 w 4587867"/>
                <a:gd name="connsiteY141" fmla="*/ 937556 h 999163"/>
                <a:gd name="connsiteX142" fmla="*/ 1080586 w 4587867"/>
                <a:gd name="connsiteY142" fmla="*/ 973810 h 999163"/>
                <a:gd name="connsiteX143" fmla="*/ 926618 w 4587867"/>
                <a:gd name="connsiteY143" fmla="*/ 973810 h 999163"/>
                <a:gd name="connsiteX144" fmla="*/ 772648 w 4587867"/>
                <a:gd name="connsiteY144" fmla="*/ 973810 h 999163"/>
                <a:gd name="connsiteX145" fmla="*/ 772648 w 4587867"/>
                <a:gd name="connsiteY145" fmla="*/ 751940 h 999163"/>
                <a:gd name="connsiteX146" fmla="*/ 772648 w 4587867"/>
                <a:gd name="connsiteY146" fmla="*/ 530083 h 999163"/>
                <a:gd name="connsiteX147" fmla="*/ 568290 w 4587867"/>
                <a:gd name="connsiteY147" fmla="*/ 530083 h 999163"/>
                <a:gd name="connsiteX148" fmla="*/ 363930 w 4587867"/>
                <a:gd name="connsiteY148" fmla="*/ 530083 h 999163"/>
                <a:gd name="connsiteX149" fmla="*/ 363930 w 4587867"/>
                <a:gd name="connsiteY149" fmla="*/ 714266 h 999163"/>
                <a:gd name="connsiteX150" fmla="*/ 363930 w 4587867"/>
                <a:gd name="connsiteY150" fmla="*/ 898462 h 999163"/>
                <a:gd name="connsiteX151" fmla="*/ 468909 w 4587867"/>
                <a:gd name="connsiteY151" fmla="*/ 898462 h 999163"/>
                <a:gd name="connsiteX152" fmla="*/ 573888 w 4587867"/>
                <a:gd name="connsiteY152" fmla="*/ 898462 h 999163"/>
                <a:gd name="connsiteX153" fmla="*/ 573888 w 4587867"/>
                <a:gd name="connsiteY153" fmla="*/ 782644 h 999163"/>
                <a:gd name="connsiteX154" fmla="*/ 573888 w 4587867"/>
                <a:gd name="connsiteY154" fmla="*/ 666826 h 999163"/>
                <a:gd name="connsiteX155" fmla="*/ 616036 w 4587867"/>
                <a:gd name="connsiteY155" fmla="*/ 666826 h 999163"/>
                <a:gd name="connsiteX156" fmla="*/ 658181 w 4587867"/>
                <a:gd name="connsiteY156" fmla="*/ 666826 h 999163"/>
                <a:gd name="connsiteX157" fmla="*/ 657327 w 4587867"/>
                <a:gd name="connsiteY157" fmla="*/ 794504 h 999163"/>
                <a:gd name="connsiteX158" fmla="*/ 650429 w 4587867"/>
                <a:gd name="connsiteY158" fmla="*/ 933340 h 999163"/>
                <a:gd name="connsiteX159" fmla="*/ 618680 w 4587867"/>
                <a:gd name="connsiteY159" fmla="*/ 964417 h 999163"/>
                <a:gd name="connsiteX160" fmla="*/ 470309 w 4587867"/>
                <a:gd name="connsiteY160" fmla="*/ 969623 h 999163"/>
                <a:gd name="connsiteX161" fmla="*/ 300919 w 4587867"/>
                <a:gd name="connsiteY161" fmla="*/ 952299 h 999163"/>
                <a:gd name="connsiteX162" fmla="*/ 280539 w 4587867"/>
                <a:gd name="connsiteY162" fmla="*/ 726126 h 999163"/>
                <a:gd name="connsiteX163" fmla="*/ 279732 w 4587867"/>
                <a:gd name="connsiteY163" fmla="*/ 530083 h 999163"/>
                <a:gd name="connsiteX164" fmla="*/ 223849 w 4587867"/>
                <a:gd name="connsiteY164" fmla="*/ 530083 h 999163"/>
                <a:gd name="connsiteX165" fmla="*/ 167968 w 4587867"/>
                <a:gd name="connsiteY165" fmla="*/ 530083 h 999163"/>
                <a:gd name="connsiteX166" fmla="*/ 167968 w 4587867"/>
                <a:gd name="connsiteY166" fmla="*/ 751940 h 999163"/>
                <a:gd name="connsiteX167" fmla="*/ 167968 w 4587867"/>
                <a:gd name="connsiteY167" fmla="*/ 973810 h 999163"/>
                <a:gd name="connsiteX168" fmla="*/ 83985 w 4587867"/>
                <a:gd name="connsiteY168" fmla="*/ 973810 h 999163"/>
                <a:gd name="connsiteX169" fmla="*/ 1 w 4587867"/>
                <a:gd name="connsiteY169" fmla="*/ 973810 h 999163"/>
                <a:gd name="connsiteX170" fmla="*/ 137272 w 4587867"/>
                <a:gd name="connsiteY170" fmla="*/ 509102 h 999163"/>
                <a:gd name="connsiteX171" fmla="*/ 127237 w 4587867"/>
                <a:gd name="connsiteY171" fmla="*/ 465893 h 999163"/>
                <a:gd name="connsiteX172" fmla="*/ 109250 w 4587867"/>
                <a:gd name="connsiteY172" fmla="*/ 507826 h 999163"/>
                <a:gd name="connsiteX173" fmla="*/ 137272 w 4587867"/>
                <a:gd name="connsiteY173" fmla="*/ 509088 h 999163"/>
                <a:gd name="connsiteX174" fmla="*/ 2174127 w 4587867"/>
                <a:gd name="connsiteY174" fmla="*/ 958437 h 999163"/>
                <a:gd name="connsiteX175" fmla="*/ 2179738 w 4587867"/>
                <a:gd name="connsiteY175" fmla="*/ 954565 h 999163"/>
                <a:gd name="connsiteX176" fmla="*/ 2182687 w 4587867"/>
                <a:gd name="connsiteY176" fmla="*/ 973810 h 999163"/>
                <a:gd name="connsiteX177" fmla="*/ 2174127 w 4587867"/>
                <a:gd name="connsiteY177" fmla="*/ 958437 h 999163"/>
                <a:gd name="connsiteX178" fmla="*/ 1125383 w 4587867"/>
                <a:gd name="connsiteY178" fmla="*/ 892884 h 999163"/>
                <a:gd name="connsiteX179" fmla="*/ 1125383 w 4587867"/>
                <a:gd name="connsiteY179" fmla="*/ 814739 h 999163"/>
                <a:gd name="connsiteX180" fmla="*/ 1158413 w 4587867"/>
                <a:gd name="connsiteY180" fmla="*/ 814739 h 999163"/>
                <a:gd name="connsiteX181" fmla="*/ 1194808 w 4587867"/>
                <a:gd name="connsiteY181" fmla="*/ 818081 h 999163"/>
                <a:gd name="connsiteX182" fmla="*/ 1198160 w 4587867"/>
                <a:gd name="connsiteY182" fmla="*/ 865435 h 999163"/>
                <a:gd name="connsiteX183" fmla="*/ 1167562 w 4587867"/>
                <a:gd name="connsiteY183" fmla="*/ 915199 h 999163"/>
                <a:gd name="connsiteX184" fmla="*/ 1147782 w 4587867"/>
                <a:gd name="connsiteY184" fmla="*/ 915199 h 999163"/>
                <a:gd name="connsiteX185" fmla="*/ 1147782 w 4587867"/>
                <a:gd name="connsiteY185" fmla="*/ 943106 h 999163"/>
                <a:gd name="connsiteX186" fmla="*/ 1147782 w 4587867"/>
                <a:gd name="connsiteY186" fmla="*/ 971014 h 999163"/>
                <a:gd name="connsiteX187" fmla="*/ 1136575 w 4587867"/>
                <a:gd name="connsiteY187" fmla="*/ 971014 h 999163"/>
                <a:gd name="connsiteX188" fmla="*/ 1125383 w 4587867"/>
                <a:gd name="connsiteY188" fmla="*/ 971014 h 999163"/>
                <a:gd name="connsiteX189" fmla="*/ 1175776 w 4587867"/>
                <a:gd name="connsiteY189" fmla="*/ 864976 h 999163"/>
                <a:gd name="connsiteX190" fmla="*/ 1175776 w 4587867"/>
                <a:gd name="connsiteY190" fmla="*/ 837068 h 999163"/>
                <a:gd name="connsiteX191" fmla="*/ 1161779 w 4587867"/>
                <a:gd name="connsiteY191" fmla="*/ 837068 h 999163"/>
                <a:gd name="connsiteX192" fmla="*/ 1147782 w 4587867"/>
                <a:gd name="connsiteY192" fmla="*/ 837068 h 999163"/>
                <a:gd name="connsiteX193" fmla="*/ 1147782 w 4587867"/>
                <a:gd name="connsiteY193" fmla="*/ 864976 h 999163"/>
                <a:gd name="connsiteX194" fmla="*/ 1147782 w 4587867"/>
                <a:gd name="connsiteY194" fmla="*/ 892884 h 999163"/>
                <a:gd name="connsiteX195" fmla="*/ 1161779 w 4587867"/>
                <a:gd name="connsiteY195" fmla="*/ 892884 h 999163"/>
                <a:gd name="connsiteX196" fmla="*/ 1175776 w 4587867"/>
                <a:gd name="connsiteY196" fmla="*/ 892884 h 999163"/>
                <a:gd name="connsiteX197" fmla="*/ 1881235 w 4587867"/>
                <a:gd name="connsiteY197" fmla="*/ 968332 h 999163"/>
                <a:gd name="connsiteX198" fmla="*/ 1895434 w 4587867"/>
                <a:gd name="connsiteY198" fmla="*/ 934745 h 999163"/>
                <a:gd name="connsiteX199" fmla="*/ 1892039 w 4587867"/>
                <a:gd name="connsiteY199" fmla="*/ 955425 h 999163"/>
                <a:gd name="connsiteX200" fmla="*/ 1881235 w 4587867"/>
                <a:gd name="connsiteY200" fmla="*/ 968332 h 999163"/>
                <a:gd name="connsiteX201" fmla="*/ 2192656 w 4587867"/>
                <a:gd name="connsiteY201" fmla="*/ 952069 h 999163"/>
                <a:gd name="connsiteX202" fmla="*/ 2188801 w 4587867"/>
                <a:gd name="connsiteY202" fmla="*/ 931949 h 999163"/>
                <a:gd name="connsiteX203" fmla="*/ 2203172 w 4587867"/>
                <a:gd name="connsiteY203" fmla="*/ 964417 h 999163"/>
                <a:gd name="connsiteX204" fmla="*/ 2192656 w 4587867"/>
                <a:gd name="connsiteY204" fmla="*/ 952069 h 999163"/>
                <a:gd name="connsiteX205" fmla="*/ 1863483 w 4587867"/>
                <a:gd name="connsiteY205" fmla="*/ 963370 h 999163"/>
                <a:gd name="connsiteX206" fmla="*/ 1877667 w 4587867"/>
                <a:gd name="connsiteY206" fmla="*/ 929167 h 999163"/>
                <a:gd name="connsiteX207" fmla="*/ 1870791 w 4587867"/>
                <a:gd name="connsiteY207" fmla="*/ 954120 h 999163"/>
                <a:gd name="connsiteX208" fmla="*/ 1863483 w 4587867"/>
                <a:gd name="connsiteY208" fmla="*/ 963370 h 999163"/>
                <a:gd name="connsiteX209" fmla="*/ 1447320 w 4587867"/>
                <a:gd name="connsiteY209" fmla="*/ 507754 h 999163"/>
                <a:gd name="connsiteX210" fmla="*/ 1447320 w 4587867"/>
                <a:gd name="connsiteY210" fmla="*/ 52856 h 999163"/>
                <a:gd name="connsiteX211" fmla="*/ 1461317 w 4587867"/>
                <a:gd name="connsiteY211" fmla="*/ 52856 h 999163"/>
                <a:gd name="connsiteX212" fmla="*/ 1475315 w 4587867"/>
                <a:gd name="connsiteY212" fmla="*/ 52856 h 999163"/>
                <a:gd name="connsiteX213" fmla="*/ 1475315 w 4587867"/>
                <a:gd name="connsiteY213" fmla="*/ 507754 h 999163"/>
                <a:gd name="connsiteX214" fmla="*/ 1475315 w 4587867"/>
                <a:gd name="connsiteY214" fmla="*/ 962653 h 999163"/>
                <a:gd name="connsiteX215" fmla="*/ 1461317 w 4587867"/>
                <a:gd name="connsiteY215" fmla="*/ 962653 h 999163"/>
                <a:gd name="connsiteX216" fmla="*/ 1447320 w 4587867"/>
                <a:gd name="connsiteY216" fmla="*/ 962653 h 999163"/>
                <a:gd name="connsiteX217" fmla="*/ 2210580 w 4587867"/>
                <a:gd name="connsiteY217" fmla="*/ 944110 h 999163"/>
                <a:gd name="connsiteX218" fmla="*/ 2205488 w 4587867"/>
                <a:gd name="connsiteY218" fmla="*/ 925725 h 999163"/>
                <a:gd name="connsiteX219" fmla="*/ 2215443 w 4587867"/>
                <a:gd name="connsiteY219" fmla="*/ 939019 h 999163"/>
                <a:gd name="connsiteX220" fmla="*/ 2220550 w 4587867"/>
                <a:gd name="connsiteY220" fmla="*/ 959857 h 999163"/>
                <a:gd name="connsiteX221" fmla="*/ 2210580 w 4587867"/>
                <a:gd name="connsiteY221" fmla="*/ 944110 h 999163"/>
                <a:gd name="connsiteX222" fmla="*/ 1850435 w 4587867"/>
                <a:gd name="connsiteY222" fmla="*/ 937527 h 999163"/>
                <a:gd name="connsiteX223" fmla="*/ 1861670 w 4587867"/>
                <a:gd name="connsiteY223" fmla="*/ 920792 h 999163"/>
                <a:gd name="connsiteX224" fmla="*/ 1856851 w 4587867"/>
                <a:gd name="connsiteY224" fmla="*/ 938861 h 999163"/>
                <a:gd name="connsiteX225" fmla="*/ 1845616 w 4587867"/>
                <a:gd name="connsiteY225" fmla="*/ 954278 h 999163"/>
                <a:gd name="connsiteX226" fmla="*/ 1850435 w 4587867"/>
                <a:gd name="connsiteY226" fmla="*/ 937527 h 999163"/>
                <a:gd name="connsiteX227" fmla="*/ 2234619 w 4587867"/>
                <a:gd name="connsiteY227" fmla="*/ 947968 h 999163"/>
                <a:gd name="connsiteX228" fmla="*/ 2225671 w 4587867"/>
                <a:gd name="connsiteY228" fmla="*/ 932307 h 999163"/>
                <a:gd name="connsiteX229" fmla="*/ 2233281 w 4587867"/>
                <a:gd name="connsiteY229" fmla="*/ 931920 h 999163"/>
                <a:gd name="connsiteX230" fmla="*/ 2239899 w 4587867"/>
                <a:gd name="connsiteY230" fmla="*/ 949889 h 999163"/>
                <a:gd name="connsiteX231" fmla="*/ 2234619 w 4587867"/>
                <a:gd name="connsiteY231" fmla="*/ 947968 h 999163"/>
                <a:gd name="connsiteX232" fmla="*/ 1825246 w 4587867"/>
                <a:gd name="connsiteY232" fmla="*/ 943106 h 999163"/>
                <a:gd name="connsiteX233" fmla="*/ 1844307 w 4587867"/>
                <a:gd name="connsiteY233" fmla="*/ 912459 h 999163"/>
                <a:gd name="connsiteX234" fmla="*/ 1839013 w 4587867"/>
                <a:gd name="connsiteY234" fmla="*/ 929152 h 999163"/>
                <a:gd name="connsiteX235" fmla="*/ 1825246 w 4587867"/>
                <a:gd name="connsiteY235" fmla="*/ 943106 h 999163"/>
                <a:gd name="connsiteX236" fmla="*/ 2245235 w 4587867"/>
                <a:gd name="connsiteY236" fmla="*/ 925667 h 999163"/>
                <a:gd name="connsiteX237" fmla="*/ 2239352 w 4587867"/>
                <a:gd name="connsiteY237" fmla="*/ 906838 h 999163"/>
                <a:gd name="connsiteX238" fmla="*/ 2259161 w 4587867"/>
                <a:gd name="connsiteY238" fmla="*/ 938560 h 999163"/>
                <a:gd name="connsiteX239" fmla="*/ 2245235 w 4587867"/>
                <a:gd name="connsiteY239" fmla="*/ 925667 h 999163"/>
                <a:gd name="connsiteX240" fmla="*/ 1811781 w 4587867"/>
                <a:gd name="connsiteY240" fmla="*/ 924033 h 999163"/>
                <a:gd name="connsiteX241" fmla="*/ 1828756 w 4587867"/>
                <a:gd name="connsiteY241" fmla="*/ 902937 h 999163"/>
                <a:gd name="connsiteX242" fmla="*/ 1809450 w 4587867"/>
                <a:gd name="connsiteY242" fmla="*/ 934745 h 999163"/>
                <a:gd name="connsiteX243" fmla="*/ 1811781 w 4587867"/>
                <a:gd name="connsiteY243" fmla="*/ 924033 h 999163"/>
                <a:gd name="connsiteX244" fmla="*/ 2261232 w 4587867"/>
                <a:gd name="connsiteY244" fmla="*/ 915199 h 999163"/>
                <a:gd name="connsiteX245" fmla="*/ 2254658 w 4587867"/>
                <a:gd name="connsiteY245" fmla="*/ 898462 h 999163"/>
                <a:gd name="connsiteX246" fmla="*/ 2275949 w 4587867"/>
                <a:gd name="connsiteY246" fmla="*/ 928708 h 999163"/>
                <a:gd name="connsiteX247" fmla="*/ 2261232 w 4587867"/>
                <a:gd name="connsiteY247" fmla="*/ 915199 h 999163"/>
                <a:gd name="connsiteX248" fmla="*/ 1799021 w 4587867"/>
                <a:gd name="connsiteY248" fmla="*/ 908229 h 999163"/>
                <a:gd name="connsiteX249" fmla="*/ 1814039 w 4587867"/>
                <a:gd name="connsiteY249" fmla="*/ 894719 h 999163"/>
                <a:gd name="connsiteX250" fmla="*/ 1792734 w 4587867"/>
                <a:gd name="connsiteY250" fmla="*/ 923574 h 999163"/>
                <a:gd name="connsiteX251" fmla="*/ 1799021 w 4587867"/>
                <a:gd name="connsiteY251" fmla="*/ 908229 h 999163"/>
                <a:gd name="connsiteX252" fmla="*/ 2278049 w 4587867"/>
                <a:gd name="connsiteY252" fmla="*/ 905532 h 999163"/>
                <a:gd name="connsiteX253" fmla="*/ 2270123 w 4587867"/>
                <a:gd name="connsiteY253" fmla="*/ 887291 h 999163"/>
                <a:gd name="connsiteX254" fmla="*/ 2291025 w 4587867"/>
                <a:gd name="connsiteY254" fmla="*/ 918038 h 999163"/>
                <a:gd name="connsiteX255" fmla="*/ 2278049 w 4587867"/>
                <a:gd name="connsiteY255" fmla="*/ 905532 h 999163"/>
                <a:gd name="connsiteX256" fmla="*/ 1774019 w 4587867"/>
                <a:gd name="connsiteY256" fmla="*/ 908731 h 999163"/>
                <a:gd name="connsiteX257" fmla="*/ 1798028 w 4587867"/>
                <a:gd name="connsiteY257" fmla="*/ 881382 h 999163"/>
                <a:gd name="connsiteX258" fmla="*/ 1775515 w 4587867"/>
                <a:gd name="connsiteY258" fmla="*/ 912416 h 999163"/>
                <a:gd name="connsiteX259" fmla="*/ 1774019 w 4587867"/>
                <a:gd name="connsiteY259" fmla="*/ 908731 h 999163"/>
                <a:gd name="connsiteX260" fmla="*/ 2295269 w 4587867"/>
                <a:gd name="connsiteY260" fmla="*/ 894963 h 999163"/>
                <a:gd name="connsiteX261" fmla="*/ 2283487 w 4587867"/>
                <a:gd name="connsiteY261" fmla="*/ 879618 h 999163"/>
                <a:gd name="connsiteX262" fmla="*/ 2284839 w 4587867"/>
                <a:gd name="connsiteY262" fmla="*/ 876133 h 999163"/>
                <a:gd name="connsiteX263" fmla="*/ 2309539 w 4587867"/>
                <a:gd name="connsiteY263" fmla="*/ 905045 h 999163"/>
                <a:gd name="connsiteX264" fmla="*/ 2295269 w 4587867"/>
                <a:gd name="connsiteY264" fmla="*/ 894963 h 999163"/>
                <a:gd name="connsiteX265" fmla="*/ 1758050 w 4587867"/>
                <a:gd name="connsiteY265" fmla="*/ 898821 h 999163"/>
                <a:gd name="connsiteX266" fmla="*/ 1783628 w 4587867"/>
                <a:gd name="connsiteY266" fmla="*/ 869393 h 999163"/>
                <a:gd name="connsiteX267" fmla="*/ 1783858 w 4587867"/>
                <a:gd name="connsiteY267" fmla="*/ 874283 h 999163"/>
                <a:gd name="connsiteX268" fmla="*/ 1758050 w 4587867"/>
                <a:gd name="connsiteY268" fmla="*/ 898821 h 999163"/>
                <a:gd name="connsiteX269" fmla="*/ 2309597 w 4587867"/>
                <a:gd name="connsiteY269" fmla="*/ 881784 h 999163"/>
                <a:gd name="connsiteX270" fmla="*/ 2299671 w 4587867"/>
                <a:gd name="connsiteY270" fmla="*/ 865091 h 999163"/>
                <a:gd name="connsiteX271" fmla="*/ 2322889 w 4587867"/>
                <a:gd name="connsiteY271" fmla="*/ 887721 h 999163"/>
                <a:gd name="connsiteX272" fmla="*/ 2323983 w 4587867"/>
                <a:gd name="connsiteY272" fmla="*/ 894002 h 999163"/>
                <a:gd name="connsiteX273" fmla="*/ 2309597 w 4587867"/>
                <a:gd name="connsiteY273" fmla="*/ 881784 h 999163"/>
                <a:gd name="connsiteX274" fmla="*/ 1741723 w 4587867"/>
                <a:gd name="connsiteY274" fmla="*/ 884810 h 999163"/>
                <a:gd name="connsiteX275" fmla="*/ 1769387 w 4587867"/>
                <a:gd name="connsiteY275" fmla="*/ 858436 h 999163"/>
                <a:gd name="connsiteX276" fmla="*/ 1743665 w 4587867"/>
                <a:gd name="connsiteY276" fmla="*/ 887291 h 999163"/>
                <a:gd name="connsiteX277" fmla="*/ 1741723 w 4587867"/>
                <a:gd name="connsiteY277" fmla="*/ 884810 h 999163"/>
                <a:gd name="connsiteX278" fmla="*/ 2323781 w 4587867"/>
                <a:gd name="connsiteY278" fmla="*/ 868762 h 999163"/>
                <a:gd name="connsiteX279" fmla="*/ 2314905 w 4587867"/>
                <a:gd name="connsiteY279" fmla="*/ 851022 h 999163"/>
                <a:gd name="connsiteX280" fmla="*/ 2340339 w 4587867"/>
                <a:gd name="connsiteY280" fmla="*/ 879317 h 999163"/>
                <a:gd name="connsiteX281" fmla="*/ 2323781 w 4587867"/>
                <a:gd name="connsiteY281" fmla="*/ 868762 h 999163"/>
                <a:gd name="connsiteX282" fmla="*/ 1729135 w 4587867"/>
                <a:gd name="connsiteY282" fmla="*/ 871315 h 999163"/>
                <a:gd name="connsiteX283" fmla="*/ 1754368 w 4587867"/>
                <a:gd name="connsiteY283" fmla="*/ 846404 h 999163"/>
                <a:gd name="connsiteX284" fmla="*/ 1743579 w 4587867"/>
                <a:gd name="connsiteY284" fmla="*/ 861190 h 999163"/>
                <a:gd name="connsiteX285" fmla="*/ 1729135 w 4587867"/>
                <a:gd name="connsiteY285" fmla="*/ 871315 h 999163"/>
                <a:gd name="connsiteX286" fmla="*/ 2336671 w 4587867"/>
                <a:gd name="connsiteY286" fmla="*/ 854335 h 999163"/>
                <a:gd name="connsiteX287" fmla="*/ 2325220 w 4587867"/>
                <a:gd name="connsiteY287" fmla="*/ 839119 h 999163"/>
                <a:gd name="connsiteX288" fmla="*/ 2354336 w 4587867"/>
                <a:gd name="connsiteY288" fmla="*/ 864015 h 999163"/>
                <a:gd name="connsiteX289" fmla="*/ 2336671 w 4587867"/>
                <a:gd name="connsiteY289" fmla="*/ 854335 h 999163"/>
                <a:gd name="connsiteX290" fmla="*/ 1714879 w 4587867"/>
                <a:gd name="connsiteY290" fmla="*/ 856945 h 999163"/>
                <a:gd name="connsiteX291" fmla="*/ 1741191 w 4587867"/>
                <a:gd name="connsiteY291" fmla="*/ 831475 h 999163"/>
                <a:gd name="connsiteX292" fmla="*/ 1730243 w 4587867"/>
                <a:gd name="connsiteY292" fmla="*/ 847810 h 999163"/>
                <a:gd name="connsiteX293" fmla="*/ 1714879 w 4587867"/>
                <a:gd name="connsiteY293" fmla="*/ 856945 h 999163"/>
                <a:gd name="connsiteX294" fmla="*/ 2349258 w 4587867"/>
                <a:gd name="connsiteY294" fmla="*/ 838990 h 999163"/>
                <a:gd name="connsiteX295" fmla="*/ 2339217 w 4587867"/>
                <a:gd name="connsiteY295" fmla="*/ 825165 h 999163"/>
                <a:gd name="connsiteX296" fmla="*/ 2368334 w 4587867"/>
                <a:gd name="connsiteY296" fmla="*/ 848928 h 999163"/>
                <a:gd name="connsiteX297" fmla="*/ 2349258 w 4587867"/>
                <a:gd name="connsiteY297" fmla="*/ 838990 h 999163"/>
                <a:gd name="connsiteX298" fmla="*/ 1700724 w 4587867"/>
                <a:gd name="connsiteY298" fmla="*/ 842733 h 999163"/>
                <a:gd name="connsiteX299" fmla="*/ 1709355 w 4587867"/>
                <a:gd name="connsiteY299" fmla="*/ 830816 h 999163"/>
                <a:gd name="connsiteX300" fmla="*/ 1731250 w 4587867"/>
                <a:gd name="connsiteY300" fmla="*/ 817177 h 999163"/>
                <a:gd name="connsiteX301" fmla="*/ 1717627 w 4587867"/>
                <a:gd name="connsiteY301" fmla="*/ 832608 h 999163"/>
                <a:gd name="connsiteX302" fmla="*/ 1700724 w 4587867"/>
                <a:gd name="connsiteY302" fmla="*/ 842733 h 999163"/>
                <a:gd name="connsiteX303" fmla="*/ 2019798 w 4587867"/>
                <a:gd name="connsiteY303" fmla="*/ 828951 h 999163"/>
                <a:gd name="connsiteX304" fmla="*/ 1989012 w 4587867"/>
                <a:gd name="connsiteY304" fmla="*/ 818482 h 999163"/>
                <a:gd name="connsiteX305" fmla="*/ 1988149 w 4587867"/>
                <a:gd name="connsiteY305" fmla="*/ 808486 h 999163"/>
                <a:gd name="connsiteX306" fmla="*/ 1987301 w 4587867"/>
                <a:gd name="connsiteY306" fmla="*/ 798491 h 999163"/>
                <a:gd name="connsiteX307" fmla="*/ 2020344 w 4587867"/>
                <a:gd name="connsiteY307" fmla="*/ 790861 h 999163"/>
                <a:gd name="connsiteX308" fmla="*/ 2055575 w 4587867"/>
                <a:gd name="connsiteY308" fmla="*/ 780149 h 999163"/>
                <a:gd name="connsiteX309" fmla="*/ 2055992 w 4587867"/>
                <a:gd name="connsiteY309" fmla="*/ 750549 h 999163"/>
                <a:gd name="connsiteX310" fmla="*/ 2049116 w 4587867"/>
                <a:gd name="connsiteY310" fmla="*/ 718726 h 999163"/>
                <a:gd name="connsiteX311" fmla="*/ 2030242 w 4587867"/>
                <a:gd name="connsiteY311" fmla="*/ 719314 h 999163"/>
                <a:gd name="connsiteX312" fmla="*/ 1986135 w 4587867"/>
                <a:gd name="connsiteY312" fmla="*/ 728191 h 999163"/>
                <a:gd name="connsiteX313" fmla="*/ 1961708 w 4587867"/>
                <a:gd name="connsiteY313" fmla="*/ 708917 h 999163"/>
                <a:gd name="connsiteX314" fmla="*/ 1938605 w 4587867"/>
                <a:gd name="connsiteY314" fmla="*/ 697530 h 999163"/>
                <a:gd name="connsiteX315" fmla="*/ 1938490 w 4587867"/>
                <a:gd name="connsiteY315" fmla="*/ 719113 h 999163"/>
                <a:gd name="connsiteX316" fmla="*/ 1944705 w 4587867"/>
                <a:gd name="connsiteY316" fmla="*/ 742174 h 999163"/>
                <a:gd name="connsiteX317" fmla="*/ 1953077 w 4587867"/>
                <a:gd name="connsiteY317" fmla="*/ 762509 h 999163"/>
                <a:gd name="connsiteX318" fmla="*/ 1947582 w 4587867"/>
                <a:gd name="connsiteY318" fmla="*/ 808458 h 999163"/>
                <a:gd name="connsiteX319" fmla="*/ 1899433 w 4587867"/>
                <a:gd name="connsiteY319" fmla="*/ 813090 h 999163"/>
                <a:gd name="connsiteX320" fmla="*/ 1806645 w 4587867"/>
                <a:gd name="connsiteY320" fmla="*/ 769938 h 999163"/>
                <a:gd name="connsiteX321" fmla="*/ 1774565 w 4587867"/>
                <a:gd name="connsiteY321" fmla="*/ 772146 h 999163"/>
                <a:gd name="connsiteX322" fmla="*/ 1765905 w 4587867"/>
                <a:gd name="connsiteY322" fmla="*/ 779417 h 999163"/>
                <a:gd name="connsiteX323" fmla="*/ 1772105 w 4587867"/>
                <a:gd name="connsiteY323" fmla="*/ 784078 h 999163"/>
                <a:gd name="connsiteX324" fmla="*/ 1775083 w 4587867"/>
                <a:gd name="connsiteY324" fmla="*/ 794762 h 999163"/>
                <a:gd name="connsiteX325" fmla="*/ 1764193 w 4587867"/>
                <a:gd name="connsiteY325" fmla="*/ 800785 h 999163"/>
                <a:gd name="connsiteX326" fmla="*/ 1749635 w 4587867"/>
                <a:gd name="connsiteY326" fmla="*/ 788180 h 999163"/>
                <a:gd name="connsiteX327" fmla="*/ 1747765 w 4587867"/>
                <a:gd name="connsiteY327" fmla="*/ 762366 h 999163"/>
                <a:gd name="connsiteX328" fmla="*/ 1756367 w 4587867"/>
                <a:gd name="connsiteY328" fmla="*/ 711914 h 999163"/>
                <a:gd name="connsiteX329" fmla="*/ 1752469 w 4587867"/>
                <a:gd name="connsiteY329" fmla="*/ 695393 h 999163"/>
                <a:gd name="connsiteX330" fmla="*/ 1741263 w 4587867"/>
                <a:gd name="connsiteY330" fmla="*/ 665793 h 999163"/>
                <a:gd name="connsiteX331" fmla="*/ 1715037 w 4587867"/>
                <a:gd name="connsiteY331" fmla="*/ 643607 h 999163"/>
                <a:gd name="connsiteX332" fmla="*/ 1720648 w 4587867"/>
                <a:gd name="connsiteY332" fmla="*/ 627445 h 999163"/>
                <a:gd name="connsiteX333" fmla="*/ 1724460 w 4587867"/>
                <a:gd name="connsiteY333" fmla="*/ 622440 h 999163"/>
                <a:gd name="connsiteX334" fmla="*/ 1695818 w 4587867"/>
                <a:gd name="connsiteY334" fmla="*/ 609805 h 999163"/>
                <a:gd name="connsiteX335" fmla="*/ 1668514 w 4587867"/>
                <a:gd name="connsiteY335" fmla="*/ 596827 h 999163"/>
                <a:gd name="connsiteX336" fmla="*/ 1654474 w 4587867"/>
                <a:gd name="connsiteY336" fmla="*/ 583131 h 999163"/>
                <a:gd name="connsiteX337" fmla="*/ 1662472 w 4587867"/>
                <a:gd name="connsiteY337" fmla="*/ 571343 h 999163"/>
                <a:gd name="connsiteX338" fmla="*/ 1689488 w 4587867"/>
                <a:gd name="connsiteY338" fmla="*/ 506722 h 999163"/>
                <a:gd name="connsiteX339" fmla="*/ 1703975 w 4587867"/>
                <a:gd name="connsiteY339" fmla="*/ 454162 h 999163"/>
                <a:gd name="connsiteX340" fmla="*/ 1705399 w 4587867"/>
                <a:gd name="connsiteY340" fmla="*/ 441097 h 999163"/>
                <a:gd name="connsiteX341" fmla="*/ 1703874 w 4587867"/>
                <a:gd name="connsiteY341" fmla="*/ 427516 h 999163"/>
                <a:gd name="connsiteX342" fmla="*/ 1700868 w 4587867"/>
                <a:gd name="connsiteY342" fmla="*/ 418610 h 999163"/>
                <a:gd name="connsiteX343" fmla="*/ 1728905 w 4587867"/>
                <a:gd name="connsiteY343" fmla="*/ 361275 h 999163"/>
                <a:gd name="connsiteX344" fmla="*/ 1744298 w 4587867"/>
                <a:gd name="connsiteY344" fmla="*/ 344238 h 999163"/>
                <a:gd name="connsiteX345" fmla="*/ 1764078 w 4587867"/>
                <a:gd name="connsiteY345" fmla="*/ 323959 h 999163"/>
                <a:gd name="connsiteX346" fmla="*/ 1805768 w 4587867"/>
                <a:gd name="connsiteY346" fmla="*/ 300870 h 999163"/>
                <a:gd name="connsiteX347" fmla="*/ 1852938 w 4587867"/>
                <a:gd name="connsiteY347" fmla="*/ 297686 h 999163"/>
                <a:gd name="connsiteX348" fmla="*/ 1877034 w 4587867"/>
                <a:gd name="connsiteY348" fmla="*/ 300325 h 999163"/>
                <a:gd name="connsiteX349" fmla="*/ 1885234 w 4587867"/>
                <a:gd name="connsiteY349" fmla="*/ 292438 h 999163"/>
                <a:gd name="connsiteX350" fmla="*/ 1899232 w 4587867"/>
                <a:gd name="connsiteY350" fmla="*/ 282743 h 999163"/>
                <a:gd name="connsiteX351" fmla="*/ 1911704 w 4587867"/>
                <a:gd name="connsiteY351" fmla="*/ 275730 h 999163"/>
                <a:gd name="connsiteX352" fmla="*/ 1961018 w 4587867"/>
                <a:gd name="connsiteY352" fmla="*/ 275071 h 999163"/>
                <a:gd name="connsiteX353" fmla="*/ 1978511 w 4587867"/>
                <a:gd name="connsiteY353" fmla="*/ 280850 h 999163"/>
                <a:gd name="connsiteX354" fmla="*/ 2001614 w 4587867"/>
                <a:gd name="connsiteY354" fmla="*/ 309145 h 999163"/>
                <a:gd name="connsiteX355" fmla="*/ 1989962 w 4587867"/>
                <a:gd name="connsiteY355" fmla="*/ 323558 h 999163"/>
                <a:gd name="connsiteX356" fmla="*/ 1980036 w 4587867"/>
                <a:gd name="connsiteY356" fmla="*/ 337755 h 999163"/>
                <a:gd name="connsiteX357" fmla="*/ 1966614 w 4587867"/>
                <a:gd name="connsiteY357" fmla="*/ 355466 h 999163"/>
                <a:gd name="connsiteX358" fmla="*/ 1954444 w 4587867"/>
                <a:gd name="connsiteY358" fmla="*/ 363512 h 999163"/>
                <a:gd name="connsiteX359" fmla="*/ 1940720 w 4587867"/>
                <a:gd name="connsiteY359" fmla="*/ 363913 h 999163"/>
                <a:gd name="connsiteX360" fmla="*/ 1930362 w 4587867"/>
                <a:gd name="connsiteY360" fmla="*/ 360500 h 999163"/>
                <a:gd name="connsiteX361" fmla="*/ 1923227 w 4587867"/>
                <a:gd name="connsiteY361" fmla="*/ 383174 h 999163"/>
                <a:gd name="connsiteX362" fmla="*/ 1951926 w 4587867"/>
                <a:gd name="connsiteY362" fmla="*/ 405732 h 999163"/>
                <a:gd name="connsiteX363" fmla="*/ 1965218 w 4587867"/>
                <a:gd name="connsiteY363" fmla="*/ 411641 h 999163"/>
                <a:gd name="connsiteX364" fmla="*/ 1959320 w 4587867"/>
                <a:gd name="connsiteY364" fmla="*/ 415656 h 999163"/>
                <a:gd name="connsiteX365" fmla="*/ 1955077 w 4587867"/>
                <a:gd name="connsiteY365" fmla="*/ 419944 h 999163"/>
                <a:gd name="connsiteX366" fmla="*/ 1953537 w 4587867"/>
                <a:gd name="connsiteY366" fmla="*/ 430413 h 999163"/>
                <a:gd name="connsiteX367" fmla="*/ 1948344 w 4587867"/>
                <a:gd name="connsiteY367" fmla="*/ 440767 h 999163"/>
                <a:gd name="connsiteX368" fmla="*/ 1907949 w 4587867"/>
                <a:gd name="connsiteY368" fmla="*/ 441212 h 999163"/>
                <a:gd name="connsiteX369" fmla="*/ 1880645 w 4587867"/>
                <a:gd name="connsiteY369" fmla="*/ 429868 h 999163"/>
                <a:gd name="connsiteX370" fmla="*/ 1872834 w 4587867"/>
                <a:gd name="connsiteY370" fmla="*/ 417004 h 999163"/>
                <a:gd name="connsiteX371" fmla="*/ 1863411 w 4587867"/>
                <a:gd name="connsiteY371" fmla="*/ 414509 h 999163"/>
                <a:gd name="connsiteX372" fmla="*/ 1864231 w 4587867"/>
                <a:gd name="connsiteY372" fmla="*/ 429151 h 999163"/>
                <a:gd name="connsiteX373" fmla="*/ 1872632 w 4587867"/>
                <a:gd name="connsiteY373" fmla="*/ 466753 h 999163"/>
                <a:gd name="connsiteX374" fmla="*/ 1880501 w 4587867"/>
                <a:gd name="connsiteY374" fmla="*/ 501000 h 999163"/>
                <a:gd name="connsiteX375" fmla="*/ 1920119 w 4587867"/>
                <a:gd name="connsiteY375" fmla="*/ 528578 h 999163"/>
                <a:gd name="connsiteX376" fmla="*/ 1930952 w 4587867"/>
                <a:gd name="connsiteY376" fmla="*/ 532378 h 999163"/>
                <a:gd name="connsiteX377" fmla="*/ 1932808 w 4587867"/>
                <a:gd name="connsiteY377" fmla="*/ 513505 h 999163"/>
                <a:gd name="connsiteX378" fmla="*/ 1952904 w 4587867"/>
                <a:gd name="connsiteY378" fmla="*/ 465735 h 999163"/>
                <a:gd name="connsiteX379" fmla="*/ 1959623 w 4587867"/>
                <a:gd name="connsiteY379" fmla="*/ 453402 h 999163"/>
                <a:gd name="connsiteX380" fmla="*/ 1964039 w 4587867"/>
                <a:gd name="connsiteY380" fmla="*/ 443320 h 999163"/>
                <a:gd name="connsiteX381" fmla="*/ 1973577 w 4587867"/>
                <a:gd name="connsiteY381" fmla="*/ 418582 h 999163"/>
                <a:gd name="connsiteX382" fmla="*/ 2016633 w 4587867"/>
                <a:gd name="connsiteY382" fmla="*/ 375243 h 999163"/>
                <a:gd name="connsiteX383" fmla="*/ 2033061 w 4587867"/>
                <a:gd name="connsiteY383" fmla="*/ 373307 h 999163"/>
                <a:gd name="connsiteX384" fmla="*/ 2046742 w 4587867"/>
                <a:gd name="connsiteY384" fmla="*/ 387834 h 999163"/>
                <a:gd name="connsiteX385" fmla="*/ 2060408 w 4587867"/>
                <a:gd name="connsiteY385" fmla="*/ 402348 h 999163"/>
                <a:gd name="connsiteX386" fmla="*/ 2064868 w 4587867"/>
                <a:gd name="connsiteY386" fmla="*/ 391721 h 999163"/>
                <a:gd name="connsiteX387" fmla="*/ 2068953 w 4587867"/>
                <a:gd name="connsiteY387" fmla="*/ 352068 h 999163"/>
                <a:gd name="connsiteX388" fmla="*/ 2059186 w 4587867"/>
                <a:gd name="connsiteY388" fmla="*/ 342789 h 999163"/>
                <a:gd name="connsiteX389" fmla="*/ 2021740 w 4587867"/>
                <a:gd name="connsiteY389" fmla="*/ 359841 h 999163"/>
                <a:gd name="connsiteX390" fmla="*/ 2007354 w 4587867"/>
                <a:gd name="connsiteY390" fmla="*/ 353014 h 999163"/>
                <a:gd name="connsiteX391" fmla="*/ 1992163 w 4587867"/>
                <a:gd name="connsiteY391" fmla="*/ 345342 h 999163"/>
                <a:gd name="connsiteX392" fmla="*/ 1995313 w 4587867"/>
                <a:gd name="connsiteY392" fmla="*/ 332019 h 999163"/>
                <a:gd name="connsiteX393" fmla="*/ 2007210 w 4587867"/>
                <a:gd name="connsiteY393" fmla="*/ 322941 h 999163"/>
                <a:gd name="connsiteX394" fmla="*/ 2013468 w 4587867"/>
                <a:gd name="connsiteY394" fmla="*/ 311741 h 999163"/>
                <a:gd name="connsiteX395" fmla="*/ 2018920 w 4587867"/>
                <a:gd name="connsiteY395" fmla="*/ 300727 h 999163"/>
                <a:gd name="connsiteX396" fmla="*/ 2022186 w 4587867"/>
                <a:gd name="connsiteY396" fmla="*/ 288121 h 999163"/>
                <a:gd name="connsiteX397" fmla="*/ 2075197 w 4587867"/>
                <a:gd name="connsiteY397" fmla="*/ 260701 h 999163"/>
                <a:gd name="connsiteX398" fmla="*/ 2093985 w 4587867"/>
                <a:gd name="connsiteY398" fmla="*/ 255194 h 999163"/>
                <a:gd name="connsiteX399" fmla="*/ 2139415 w 4587867"/>
                <a:gd name="connsiteY399" fmla="*/ 254721 h 999163"/>
                <a:gd name="connsiteX400" fmla="*/ 2158432 w 4587867"/>
                <a:gd name="connsiteY400" fmla="*/ 272102 h 999163"/>
                <a:gd name="connsiteX401" fmla="*/ 2160432 w 4587867"/>
                <a:gd name="connsiteY401" fmla="*/ 294703 h 999163"/>
                <a:gd name="connsiteX402" fmla="*/ 2169207 w 4587867"/>
                <a:gd name="connsiteY402" fmla="*/ 312271 h 999163"/>
                <a:gd name="connsiteX403" fmla="*/ 2211573 w 4587867"/>
                <a:gd name="connsiteY403" fmla="*/ 363369 h 999163"/>
                <a:gd name="connsiteX404" fmla="*/ 2230979 w 4587867"/>
                <a:gd name="connsiteY404" fmla="*/ 380879 h 999163"/>
                <a:gd name="connsiteX405" fmla="*/ 2307525 w 4587867"/>
                <a:gd name="connsiteY405" fmla="*/ 389254 h 999163"/>
                <a:gd name="connsiteX406" fmla="*/ 2323896 w 4587867"/>
                <a:gd name="connsiteY406" fmla="*/ 390000 h 999163"/>
                <a:gd name="connsiteX407" fmla="*/ 2362378 w 4587867"/>
                <a:gd name="connsiteY407" fmla="*/ 433468 h 999163"/>
                <a:gd name="connsiteX408" fmla="*/ 2365039 w 4587867"/>
                <a:gd name="connsiteY408" fmla="*/ 462207 h 999163"/>
                <a:gd name="connsiteX409" fmla="*/ 2377670 w 4587867"/>
                <a:gd name="connsiteY409" fmla="*/ 567757 h 999163"/>
                <a:gd name="connsiteX410" fmla="*/ 2363701 w 4587867"/>
                <a:gd name="connsiteY410" fmla="*/ 677280 h 999163"/>
                <a:gd name="connsiteX411" fmla="*/ 2359573 w 4587867"/>
                <a:gd name="connsiteY411" fmla="*/ 724720 h 999163"/>
                <a:gd name="connsiteX412" fmla="*/ 2368607 w 4587867"/>
                <a:gd name="connsiteY412" fmla="*/ 748670 h 999163"/>
                <a:gd name="connsiteX413" fmla="*/ 2372549 w 4587867"/>
                <a:gd name="connsiteY413" fmla="*/ 758436 h 999163"/>
                <a:gd name="connsiteX414" fmla="*/ 2303627 w 4587867"/>
                <a:gd name="connsiteY414" fmla="*/ 760186 h 999163"/>
                <a:gd name="connsiteX415" fmla="*/ 2238546 w 4587867"/>
                <a:gd name="connsiteY415" fmla="*/ 764373 h 999163"/>
                <a:gd name="connsiteX416" fmla="*/ 2240733 w 4587867"/>
                <a:gd name="connsiteY416" fmla="*/ 777065 h 999163"/>
                <a:gd name="connsiteX417" fmla="*/ 2206639 w 4587867"/>
                <a:gd name="connsiteY417" fmla="*/ 793213 h 999163"/>
                <a:gd name="connsiteX418" fmla="*/ 2190153 w 4587867"/>
                <a:gd name="connsiteY418" fmla="*/ 784781 h 999163"/>
                <a:gd name="connsiteX419" fmla="*/ 2191476 w 4587867"/>
                <a:gd name="connsiteY419" fmla="*/ 767901 h 999163"/>
                <a:gd name="connsiteX420" fmla="*/ 2187837 w 4587867"/>
                <a:gd name="connsiteY420" fmla="*/ 751768 h 999163"/>
                <a:gd name="connsiteX421" fmla="*/ 2166776 w 4587867"/>
                <a:gd name="connsiteY421" fmla="*/ 683146 h 999163"/>
                <a:gd name="connsiteX422" fmla="*/ 2182097 w 4587867"/>
                <a:gd name="connsiteY422" fmla="*/ 636537 h 999163"/>
                <a:gd name="connsiteX423" fmla="*/ 2197418 w 4587867"/>
                <a:gd name="connsiteY423" fmla="*/ 605431 h 999163"/>
                <a:gd name="connsiteX424" fmla="*/ 2188009 w 4587867"/>
                <a:gd name="connsiteY424" fmla="*/ 605431 h 999163"/>
                <a:gd name="connsiteX425" fmla="*/ 2176746 w 4587867"/>
                <a:gd name="connsiteY425" fmla="*/ 618682 h 999163"/>
                <a:gd name="connsiteX426" fmla="*/ 2158950 w 4587867"/>
                <a:gd name="connsiteY426" fmla="*/ 665391 h 999163"/>
                <a:gd name="connsiteX427" fmla="*/ 2153067 w 4587867"/>
                <a:gd name="connsiteY427" fmla="*/ 714065 h 999163"/>
                <a:gd name="connsiteX428" fmla="*/ 2156620 w 4587867"/>
                <a:gd name="connsiteY428" fmla="*/ 727646 h 999163"/>
                <a:gd name="connsiteX429" fmla="*/ 2124252 w 4587867"/>
                <a:gd name="connsiteY429" fmla="*/ 734788 h 999163"/>
                <a:gd name="connsiteX430" fmla="*/ 2114988 w 4587867"/>
                <a:gd name="connsiteY430" fmla="*/ 732077 h 999163"/>
                <a:gd name="connsiteX431" fmla="*/ 2115836 w 4587867"/>
                <a:gd name="connsiteY431" fmla="*/ 714424 h 999163"/>
                <a:gd name="connsiteX432" fmla="*/ 2121202 w 4587867"/>
                <a:gd name="connsiteY432" fmla="*/ 685282 h 999163"/>
                <a:gd name="connsiteX433" fmla="*/ 2126870 w 4587867"/>
                <a:gd name="connsiteY433" fmla="*/ 647293 h 999163"/>
                <a:gd name="connsiteX434" fmla="*/ 2128007 w 4587867"/>
                <a:gd name="connsiteY434" fmla="*/ 620776 h 999163"/>
                <a:gd name="connsiteX435" fmla="*/ 2108442 w 4587867"/>
                <a:gd name="connsiteY435" fmla="*/ 650075 h 999163"/>
                <a:gd name="connsiteX436" fmla="*/ 2088878 w 4587867"/>
                <a:gd name="connsiteY436" fmla="*/ 679388 h 999163"/>
                <a:gd name="connsiteX437" fmla="*/ 2090388 w 4587867"/>
                <a:gd name="connsiteY437" fmla="*/ 697845 h 999163"/>
                <a:gd name="connsiteX438" fmla="*/ 2089223 w 4587867"/>
                <a:gd name="connsiteY438" fmla="*/ 721063 h 999163"/>
                <a:gd name="connsiteX439" fmla="*/ 2088964 w 4587867"/>
                <a:gd name="connsiteY439" fmla="*/ 743063 h 999163"/>
                <a:gd name="connsiteX440" fmla="*/ 2103148 w 4587867"/>
                <a:gd name="connsiteY440" fmla="*/ 772878 h 999163"/>
                <a:gd name="connsiteX441" fmla="*/ 2142277 w 4587867"/>
                <a:gd name="connsiteY441" fmla="*/ 778843 h 999163"/>
                <a:gd name="connsiteX442" fmla="*/ 2172372 w 4587867"/>
                <a:gd name="connsiteY442" fmla="*/ 784824 h 999163"/>
                <a:gd name="connsiteX443" fmla="*/ 2172372 w 4587867"/>
                <a:gd name="connsiteY443" fmla="*/ 794963 h 999163"/>
                <a:gd name="connsiteX444" fmla="*/ 2172372 w 4587867"/>
                <a:gd name="connsiteY444" fmla="*/ 805116 h 999163"/>
                <a:gd name="connsiteX445" fmla="*/ 2113909 w 4587867"/>
                <a:gd name="connsiteY445" fmla="*/ 822483 h 999163"/>
                <a:gd name="connsiteX446" fmla="*/ 2053029 w 4587867"/>
                <a:gd name="connsiteY446" fmla="*/ 839635 h 999163"/>
                <a:gd name="connsiteX447" fmla="*/ 2019812 w 4587867"/>
                <a:gd name="connsiteY447" fmla="*/ 828951 h 999163"/>
                <a:gd name="connsiteX448" fmla="*/ 2051993 w 4587867"/>
                <a:gd name="connsiteY448" fmla="*/ 827890 h 999163"/>
                <a:gd name="connsiteX449" fmla="*/ 2024559 w 4587867"/>
                <a:gd name="connsiteY449" fmla="*/ 812545 h 999163"/>
                <a:gd name="connsiteX450" fmla="*/ 1994968 w 4587867"/>
                <a:gd name="connsiteY450" fmla="*/ 803567 h 999163"/>
                <a:gd name="connsiteX451" fmla="*/ 1993717 w 4587867"/>
                <a:gd name="connsiteY451" fmla="*/ 809490 h 999163"/>
                <a:gd name="connsiteX452" fmla="*/ 2019798 w 4587867"/>
                <a:gd name="connsiteY452" fmla="*/ 824577 h 999163"/>
                <a:gd name="connsiteX453" fmla="*/ 2051993 w 4587867"/>
                <a:gd name="connsiteY453" fmla="*/ 827890 h 999163"/>
                <a:gd name="connsiteX454" fmla="*/ 2114269 w 4587867"/>
                <a:gd name="connsiteY454" fmla="*/ 818353 h 999163"/>
                <a:gd name="connsiteX455" fmla="*/ 2169553 w 4587867"/>
                <a:gd name="connsiteY455" fmla="*/ 795895 h 999163"/>
                <a:gd name="connsiteX456" fmla="*/ 2167481 w 4587867"/>
                <a:gd name="connsiteY456" fmla="*/ 789858 h 999163"/>
                <a:gd name="connsiteX457" fmla="*/ 2110787 w 4587867"/>
                <a:gd name="connsiteY457" fmla="*/ 805905 h 999163"/>
                <a:gd name="connsiteX458" fmla="*/ 2055302 w 4587867"/>
                <a:gd name="connsiteY458" fmla="*/ 827990 h 999163"/>
                <a:gd name="connsiteX459" fmla="*/ 2056697 w 4587867"/>
                <a:gd name="connsiteY459" fmla="*/ 834401 h 999163"/>
                <a:gd name="connsiteX460" fmla="*/ 2114269 w 4587867"/>
                <a:gd name="connsiteY460" fmla="*/ 818353 h 999163"/>
                <a:gd name="connsiteX461" fmla="*/ 2109392 w 4587867"/>
                <a:gd name="connsiteY461" fmla="*/ 802578 h 999163"/>
                <a:gd name="connsiteX462" fmla="*/ 2156980 w 4587867"/>
                <a:gd name="connsiteY462" fmla="*/ 786028 h 999163"/>
                <a:gd name="connsiteX463" fmla="*/ 2098487 w 4587867"/>
                <a:gd name="connsiteY463" fmla="*/ 776563 h 999163"/>
                <a:gd name="connsiteX464" fmla="*/ 2095912 w 4587867"/>
                <a:gd name="connsiteY464" fmla="*/ 788079 h 999163"/>
                <a:gd name="connsiteX465" fmla="*/ 2090777 w 4587867"/>
                <a:gd name="connsiteY465" fmla="*/ 789614 h 999163"/>
                <a:gd name="connsiteX466" fmla="*/ 2080419 w 4587867"/>
                <a:gd name="connsiteY466" fmla="*/ 781439 h 999163"/>
                <a:gd name="connsiteX467" fmla="*/ 2057359 w 4587867"/>
                <a:gd name="connsiteY467" fmla="*/ 796712 h 999163"/>
                <a:gd name="connsiteX468" fmla="*/ 2051935 w 4587867"/>
                <a:gd name="connsiteY468" fmla="*/ 807755 h 999163"/>
                <a:gd name="connsiteX469" fmla="*/ 2053244 w 4587867"/>
                <a:gd name="connsiteY469" fmla="*/ 796999 h 999163"/>
                <a:gd name="connsiteX470" fmla="*/ 2048368 w 4587867"/>
                <a:gd name="connsiteY470" fmla="*/ 787878 h 999163"/>
                <a:gd name="connsiteX471" fmla="*/ 2021754 w 4587867"/>
                <a:gd name="connsiteY471" fmla="*/ 794059 h 999163"/>
                <a:gd name="connsiteX472" fmla="*/ 2003053 w 4587867"/>
                <a:gd name="connsiteY472" fmla="*/ 800398 h 999163"/>
                <a:gd name="connsiteX473" fmla="*/ 2051993 w 4587867"/>
                <a:gd name="connsiteY473" fmla="*/ 817278 h 999163"/>
                <a:gd name="connsiteX474" fmla="*/ 2109392 w 4587867"/>
                <a:gd name="connsiteY474" fmla="*/ 802578 h 999163"/>
                <a:gd name="connsiteX475" fmla="*/ 1945280 w 4587867"/>
                <a:gd name="connsiteY475" fmla="*/ 805833 h 999163"/>
                <a:gd name="connsiteX476" fmla="*/ 1954012 w 4587867"/>
                <a:gd name="connsiteY476" fmla="*/ 785039 h 999163"/>
                <a:gd name="connsiteX477" fmla="*/ 1945870 w 4587867"/>
                <a:gd name="connsiteY477" fmla="*/ 758924 h 999163"/>
                <a:gd name="connsiteX478" fmla="*/ 1937713 w 4587867"/>
                <a:gd name="connsiteY478" fmla="*/ 771128 h 999163"/>
                <a:gd name="connsiteX479" fmla="*/ 1910495 w 4587867"/>
                <a:gd name="connsiteY479" fmla="*/ 789614 h 999163"/>
                <a:gd name="connsiteX480" fmla="*/ 1909229 w 4587867"/>
                <a:gd name="connsiteY480" fmla="*/ 796598 h 999163"/>
                <a:gd name="connsiteX481" fmla="*/ 1914826 w 4587867"/>
                <a:gd name="connsiteY481" fmla="*/ 801044 h 999163"/>
                <a:gd name="connsiteX482" fmla="*/ 1907129 w 4587867"/>
                <a:gd name="connsiteY482" fmla="*/ 799796 h 999163"/>
                <a:gd name="connsiteX483" fmla="*/ 1865828 w 4587867"/>
                <a:gd name="connsiteY483" fmla="*/ 782601 h 999163"/>
                <a:gd name="connsiteX484" fmla="*/ 1782305 w 4587867"/>
                <a:gd name="connsiteY484" fmla="*/ 738058 h 999163"/>
                <a:gd name="connsiteX485" fmla="*/ 1762798 w 4587867"/>
                <a:gd name="connsiteY485" fmla="*/ 724706 h 999163"/>
                <a:gd name="connsiteX486" fmla="*/ 1759719 w 4587867"/>
                <a:gd name="connsiteY486" fmla="*/ 737168 h 999163"/>
                <a:gd name="connsiteX487" fmla="*/ 1752181 w 4587867"/>
                <a:gd name="connsiteY487" fmla="*/ 760272 h 999163"/>
                <a:gd name="connsiteX488" fmla="*/ 1746528 w 4587867"/>
                <a:gd name="connsiteY488" fmla="*/ 773035 h 999163"/>
                <a:gd name="connsiteX489" fmla="*/ 1753030 w 4587867"/>
                <a:gd name="connsiteY489" fmla="*/ 784781 h 999163"/>
                <a:gd name="connsiteX490" fmla="*/ 1764395 w 4587867"/>
                <a:gd name="connsiteY490" fmla="*/ 797473 h 999163"/>
                <a:gd name="connsiteX491" fmla="*/ 1768293 w 4587867"/>
                <a:gd name="connsiteY491" fmla="*/ 786344 h 999163"/>
                <a:gd name="connsiteX492" fmla="*/ 1763661 w 4587867"/>
                <a:gd name="connsiteY492" fmla="*/ 779733 h 999163"/>
                <a:gd name="connsiteX493" fmla="*/ 1793626 w 4587867"/>
                <a:gd name="connsiteY493" fmla="*/ 758924 h 999163"/>
                <a:gd name="connsiteX494" fmla="*/ 1816830 w 4587867"/>
                <a:gd name="connsiteY494" fmla="*/ 772204 h 999163"/>
                <a:gd name="connsiteX495" fmla="*/ 1891895 w 4587867"/>
                <a:gd name="connsiteY495" fmla="*/ 807698 h 999163"/>
                <a:gd name="connsiteX496" fmla="*/ 1945280 w 4587867"/>
                <a:gd name="connsiteY496" fmla="*/ 805833 h 999163"/>
                <a:gd name="connsiteX497" fmla="*/ 2234130 w 4587867"/>
                <a:gd name="connsiteY497" fmla="*/ 784465 h 999163"/>
                <a:gd name="connsiteX498" fmla="*/ 2240589 w 4587867"/>
                <a:gd name="connsiteY498" fmla="*/ 779245 h 999163"/>
                <a:gd name="connsiteX499" fmla="*/ 2234475 w 4587867"/>
                <a:gd name="connsiteY499" fmla="*/ 765076 h 999163"/>
                <a:gd name="connsiteX500" fmla="*/ 2242243 w 4587867"/>
                <a:gd name="connsiteY500" fmla="*/ 710551 h 999163"/>
                <a:gd name="connsiteX501" fmla="*/ 2274971 w 4587867"/>
                <a:gd name="connsiteY501" fmla="*/ 637914 h 999163"/>
                <a:gd name="connsiteX502" fmla="*/ 2272942 w 4587867"/>
                <a:gd name="connsiteY502" fmla="*/ 619873 h 999163"/>
                <a:gd name="connsiteX503" fmla="*/ 2244157 w 4587867"/>
                <a:gd name="connsiteY503" fmla="*/ 646949 h 999163"/>
                <a:gd name="connsiteX504" fmla="*/ 2217975 w 4587867"/>
                <a:gd name="connsiteY504" fmla="*/ 669407 h 999163"/>
                <a:gd name="connsiteX505" fmla="*/ 2216320 w 4587867"/>
                <a:gd name="connsiteY505" fmla="*/ 685282 h 999163"/>
                <a:gd name="connsiteX506" fmla="*/ 2195591 w 4587867"/>
                <a:gd name="connsiteY506" fmla="*/ 766496 h 999163"/>
                <a:gd name="connsiteX507" fmla="*/ 2212465 w 4587867"/>
                <a:gd name="connsiteY507" fmla="*/ 789040 h 999163"/>
                <a:gd name="connsiteX508" fmla="*/ 2234130 w 4587867"/>
                <a:gd name="connsiteY508" fmla="*/ 784465 h 999163"/>
                <a:gd name="connsiteX509" fmla="*/ 1924320 w 4587867"/>
                <a:gd name="connsiteY509" fmla="*/ 780980 h 999163"/>
                <a:gd name="connsiteX510" fmla="*/ 1942820 w 4587867"/>
                <a:gd name="connsiteY510" fmla="*/ 749631 h 999163"/>
                <a:gd name="connsiteX511" fmla="*/ 1918465 w 4587867"/>
                <a:gd name="connsiteY511" fmla="*/ 671859 h 999163"/>
                <a:gd name="connsiteX512" fmla="*/ 1905648 w 4587867"/>
                <a:gd name="connsiteY512" fmla="*/ 658608 h 999163"/>
                <a:gd name="connsiteX513" fmla="*/ 1886716 w 4587867"/>
                <a:gd name="connsiteY513" fmla="*/ 668475 h 999163"/>
                <a:gd name="connsiteX514" fmla="*/ 1886069 w 4587867"/>
                <a:gd name="connsiteY514" fmla="*/ 696841 h 999163"/>
                <a:gd name="connsiteX515" fmla="*/ 1923227 w 4587867"/>
                <a:gd name="connsiteY515" fmla="*/ 730600 h 999163"/>
                <a:gd name="connsiteX516" fmla="*/ 1912509 w 4587867"/>
                <a:gd name="connsiteY516" fmla="*/ 732077 h 999163"/>
                <a:gd name="connsiteX517" fmla="*/ 1907748 w 4587867"/>
                <a:gd name="connsiteY517" fmla="*/ 732751 h 999163"/>
                <a:gd name="connsiteX518" fmla="*/ 1908294 w 4587867"/>
                <a:gd name="connsiteY518" fmla="*/ 750549 h 999163"/>
                <a:gd name="connsiteX519" fmla="*/ 1900785 w 4587867"/>
                <a:gd name="connsiteY519" fmla="*/ 745658 h 999163"/>
                <a:gd name="connsiteX520" fmla="*/ 1899260 w 4587867"/>
                <a:gd name="connsiteY520" fmla="*/ 748283 h 999163"/>
                <a:gd name="connsiteX521" fmla="*/ 1890298 w 4587867"/>
                <a:gd name="connsiteY521" fmla="*/ 750979 h 999163"/>
                <a:gd name="connsiteX522" fmla="*/ 1877408 w 4587867"/>
                <a:gd name="connsiteY522" fmla="*/ 746877 h 999163"/>
                <a:gd name="connsiteX523" fmla="*/ 1869424 w 4587867"/>
                <a:gd name="connsiteY523" fmla="*/ 742102 h 999163"/>
                <a:gd name="connsiteX524" fmla="*/ 1863008 w 4587867"/>
                <a:gd name="connsiteY524" fmla="*/ 727818 h 999163"/>
                <a:gd name="connsiteX525" fmla="*/ 1850507 w 4587867"/>
                <a:gd name="connsiteY525" fmla="*/ 708917 h 999163"/>
                <a:gd name="connsiteX526" fmla="*/ 1847803 w 4587867"/>
                <a:gd name="connsiteY526" fmla="*/ 698921 h 999163"/>
                <a:gd name="connsiteX527" fmla="*/ 1813421 w 4587867"/>
                <a:gd name="connsiteY527" fmla="*/ 698921 h 999163"/>
                <a:gd name="connsiteX528" fmla="*/ 1767157 w 4587867"/>
                <a:gd name="connsiteY528" fmla="*/ 692682 h 999163"/>
                <a:gd name="connsiteX529" fmla="*/ 1755260 w 4587867"/>
                <a:gd name="connsiteY529" fmla="*/ 686444 h 999163"/>
                <a:gd name="connsiteX530" fmla="*/ 1755260 w 4587867"/>
                <a:gd name="connsiteY530" fmla="*/ 693514 h 999163"/>
                <a:gd name="connsiteX531" fmla="*/ 1780981 w 4587867"/>
                <a:gd name="connsiteY531" fmla="*/ 732006 h 999163"/>
                <a:gd name="connsiteX532" fmla="*/ 1856031 w 4587867"/>
                <a:gd name="connsiteY532" fmla="*/ 774742 h 999163"/>
                <a:gd name="connsiteX533" fmla="*/ 1924320 w 4587867"/>
                <a:gd name="connsiteY533" fmla="*/ 780980 h 999163"/>
                <a:gd name="connsiteX534" fmla="*/ 2084476 w 4587867"/>
                <a:gd name="connsiteY534" fmla="*/ 774914 h 999163"/>
                <a:gd name="connsiteX535" fmla="*/ 2077110 w 4587867"/>
                <a:gd name="connsiteY535" fmla="*/ 753345 h 999163"/>
                <a:gd name="connsiteX536" fmla="*/ 2065990 w 4587867"/>
                <a:gd name="connsiteY536" fmla="*/ 779059 h 999163"/>
                <a:gd name="connsiteX537" fmla="*/ 2084476 w 4587867"/>
                <a:gd name="connsiteY537" fmla="*/ 774914 h 999163"/>
                <a:gd name="connsiteX538" fmla="*/ 2081153 w 4587867"/>
                <a:gd name="connsiteY538" fmla="*/ 751151 h 999163"/>
                <a:gd name="connsiteX539" fmla="*/ 2085598 w 4587867"/>
                <a:gd name="connsiteY539" fmla="*/ 764875 h 999163"/>
                <a:gd name="connsiteX540" fmla="*/ 2087180 w 4587867"/>
                <a:gd name="connsiteY540" fmla="*/ 766639 h 999163"/>
                <a:gd name="connsiteX541" fmla="*/ 2079843 w 4587867"/>
                <a:gd name="connsiteY541" fmla="*/ 719844 h 999163"/>
                <a:gd name="connsiteX542" fmla="*/ 2066292 w 4587867"/>
                <a:gd name="connsiteY542" fmla="*/ 745959 h 999163"/>
                <a:gd name="connsiteX543" fmla="*/ 2068709 w 4587867"/>
                <a:gd name="connsiteY543" fmla="*/ 760315 h 999163"/>
                <a:gd name="connsiteX544" fmla="*/ 2076722 w 4587867"/>
                <a:gd name="connsiteY544" fmla="*/ 740782 h 999163"/>
                <a:gd name="connsiteX545" fmla="*/ 2311151 w 4587867"/>
                <a:gd name="connsiteY545" fmla="*/ 747609 h 999163"/>
                <a:gd name="connsiteX546" fmla="*/ 2292636 w 4587867"/>
                <a:gd name="connsiteY546" fmla="*/ 706450 h 999163"/>
                <a:gd name="connsiteX547" fmla="*/ 2270684 w 4587867"/>
                <a:gd name="connsiteY547" fmla="*/ 669622 h 999163"/>
                <a:gd name="connsiteX548" fmla="*/ 2262283 w 4587867"/>
                <a:gd name="connsiteY548" fmla="*/ 682873 h 999163"/>
                <a:gd name="connsiteX549" fmla="*/ 2243524 w 4587867"/>
                <a:gd name="connsiteY549" fmla="*/ 716044 h 999163"/>
                <a:gd name="connsiteX550" fmla="*/ 2252601 w 4587867"/>
                <a:gd name="connsiteY550" fmla="*/ 755324 h 999163"/>
                <a:gd name="connsiteX551" fmla="*/ 2268957 w 4587867"/>
                <a:gd name="connsiteY551" fmla="*/ 756429 h 999163"/>
                <a:gd name="connsiteX552" fmla="*/ 2258456 w 4587867"/>
                <a:gd name="connsiteY552" fmla="*/ 747207 h 999163"/>
                <a:gd name="connsiteX553" fmla="*/ 2260384 w 4587867"/>
                <a:gd name="connsiteY553" fmla="*/ 743579 h 999163"/>
                <a:gd name="connsiteX554" fmla="*/ 2304979 w 4587867"/>
                <a:gd name="connsiteY554" fmla="*/ 758680 h 999163"/>
                <a:gd name="connsiteX555" fmla="*/ 2321393 w 4587867"/>
                <a:gd name="connsiteY555" fmla="*/ 758924 h 999163"/>
                <a:gd name="connsiteX556" fmla="*/ 2311151 w 4587867"/>
                <a:gd name="connsiteY556" fmla="*/ 747609 h 999163"/>
                <a:gd name="connsiteX557" fmla="*/ 2364450 w 4587867"/>
                <a:gd name="connsiteY557" fmla="*/ 752384 h 999163"/>
                <a:gd name="connsiteX558" fmla="*/ 2355113 w 4587867"/>
                <a:gd name="connsiteY558" fmla="*/ 700656 h 999163"/>
                <a:gd name="connsiteX559" fmla="*/ 2353862 w 4587867"/>
                <a:gd name="connsiteY559" fmla="*/ 636121 h 999163"/>
                <a:gd name="connsiteX560" fmla="*/ 2353646 w 4587867"/>
                <a:gd name="connsiteY560" fmla="*/ 545428 h 999163"/>
                <a:gd name="connsiteX561" fmla="*/ 2356063 w 4587867"/>
                <a:gd name="connsiteY561" fmla="*/ 500770 h 999163"/>
                <a:gd name="connsiteX562" fmla="*/ 2356494 w 4587867"/>
                <a:gd name="connsiteY562" fmla="*/ 576118 h 999163"/>
                <a:gd name="connsiteX563" fmla="*/ 2359184 w 4587867"/>
                <a:gd name="connsiteY563" fmla="*/ 662638 h 999163"/>
                <a:gd name="connsiteX564" fmla="*/ 2366636 w 4587867"/>
                <a:gd name="connsiteY564" fmla="*/ 648684 h 999163"/>
                <a:gd name="connsiteX565" fmla="*/ 2360551 w 4587867"/>
                <a:gd name="connsiteY565" fmla="*/ 459124 h 999163"/>
                <a:gd name="connsiteX566" fmla="*/ 2355732 w 4587867"/>
                <a:gd name="connsiteY566" fmla="*/ 443793 h 999163"/>
                <a:gd name="connsiteX567" fmla="*/ 2334686 w 4587867"/>
                <a:gd name="connsiteY567" fmla="*/ 462508 h 999163"/>
                <a:gd name="connsiteX568" fmla="*/ 2300563 w 4587867"/>
                <a:gd name="connsiteY568" fmla="*/ 488121 h 999163"/>
                <a:gd name="connsiteX569" fmla="*/ 2287486 w 4587867"/>
                <a:gd name="connsiteY569" fmla="*/ 495005 h 999163"/>
                <a:gd name="connsiteX570" fmla="*/ 2279847 w 4587867"/>
                <a:gd name="connsiteY570" fmla="*/ 525752 h 999163"/>
                <a:gd name="connsiteX571" fmla="*/ 2271144 w 4587867"/>
                <a:gd name="connsiteY571" fmla="*/ 553345 h 999163"/>
                <a:gd name="connsiteX572" fmla="*/ 2283286 w 4587867"/>
                <a:gd name="connsiteY572" fmla="*/ 498676 h 999163"/>
                <a:gd name="connsiteX573" fmla="*/ 2279085 w 4587867"/>
                <a:gd name="connsiteY573" fmla="*/ 493801 h 999163"/>
                <a:gd name="connsiteX574" fmla="*/ 2237237 w 4587867"/>
                <a:gd name="connsiteY574" fmla="*/ 549616 h 999163"/>
                <a:gd name="connsiteX575" fmla="*/ 2201877 w 4587867"/>
                <a:gd name="connsiteY575" fmla="*/ 647809 h 999163"/>
                <a:gd name="connsiteX576" fmla="*/ 2221283 w 4587867"/>
                <a:gd name="connsiteY576" fmla="*/ 660974 h 999163"/>
                <a:gd name="connsiteX577" fmla="*/ 2260254 w 4587867"/>
                <a:gd name="connsiteY577" fmla="*/ 626886 h 999163"/>
                <a:gd name="connsiteX578" fmla="*/ 2301714 w 4587867"/>
                <a:gd name="connsiteY578" fmla="*/ 602965 h 999163"/>
                <a:gd name="connsiteX579" fmla="*/ 2305353 w 4587867"/>
                <a:gd name="connsiteY579" fmla="*/ 604542 h 999163"/>
                <a:gd name="connsiteX580" fmla="*/ 2280783 w 4587867"/>
                <a:gd name="connsiteY580" fmla="*/ 625753 h 999163"/>
                <a:gd name="connsiteX581" fmla="*/ 2275143 w 4587867"/>
                <a:gd name="connsiteY581" fmla="*/ 652169 h 999163"/>
                <a:gd name="connsiteX582" fmla="*/ 2271015 w 4587867"/>
                <a:gd name="connsiteY582" fmla="*/ 664015 h 999163"/>
                <a:gd name="connsiteX583" fmla="*/ 2294478 w 4587867"/>
                <a:gd name="connsiteY583" fmla="*/ 688868 h 999163"/>
                <a:gd name="connsiteX584" fmla="*/ 2306749 w 4587867"/>
                <a:gd name="connsiteY584" fmla="*/ 707296 h 999163"/>
                <a:gd name="connsiteX585" fmla="*/ 2295557 w 4587867"/>
                <a:gd name="connsiteY585" fmla="*/ 696397 h 999163"/>
                <a:gd name="connsiteX586" fmla="*/ 2295585 w 4587867"/>
                <a:gd name="connsiteY586" fmla="*/ 704628 h 999163"/>
                <a:gd name="connsiteX587" fmla="*/ 2326831 w 4587867"/>
                <a:gd name="connsiteY587" fmla="*/ 755052 h 999163"/>
                <a:gd name="connsiteX588" fmla="*/ 2364450 w 4587867"/>
                <a:gd name="connsiteY588" fmla="*/ 752384 h 999163"/>
                <a:gd name="connsiteX589" fmla="*/ 1892427 w 4587867"/>
                <a:gd name="connsiteY589" fmla="*/ 737986 h 999163"/>
                <a:gd name="connsiteX590" fmla="*/ 1899634 w 4587867"/>
                <a:gd name="connsiteY590" fmla="*/ 736394 h 999163"/>
                <a:gd name="connsiteX591" fmla="*/ 1903864 w 4587867"/>
                <a:gd name="connsiteY591" fmla="*/ 734960 h 999163"/>
                <a:gd name="connsiteX592" fmla="*/ 1909402 w 4587867"/>
                <a:gd name="connsiteY592" fmla="*/ 726054 h 999163"/>
                <a:gd name="connsiteX593" fmla="*/ 1917631 w 4587867"/>
                <a:gd name="connsiteY593" fmla="*/ 728836 h 999163"/>
                <a:gd name="connsiteX594" fmla="*/ 1882256 w 4587867"/>
                <a:gd name="connsiteY594" fmla="*/ 698935 h 999163"/>
                <a:gd name="connsiteX595" fmla="*/ 1872776 w 4587867"/>
                <a:gd name="connsiteY595" fmla="*/ 694991 h 999163"/>
                <a:gd name="connsiteX596" fmla="*/ 1879581 w 4587867"/>
                <a:gd name="connsiteY596" fmla="*/ 677424 h 999163"/>
                <a:gd name="connsiteX597" fmla="*/ 1892197 w 4587867"/>
                <a:gd name="connsiteY597" fmla="*/ 648799 h 999163"/>
                <a:gd name="connsiteX598" fmla="*/ 1898023 w 4587867"/>
                <a:gd name="connsiteY598" fmla="*/ 633999 h 999163"/>
                <a:gd name="connsiteX599" fmla="*/ 1906424 w 4587867"/>
                <a:gd name="connsiteY599" fmla="*/ 627330 h 999163"/>
                <a:gd name="connsiteX600" fmla="*/ 1891852 w 4587867"/>
                <a:gd name="connsiteY600" fmla="*/ 595823 h 999163"/>
                <a:gd name="connsiteX601" fmla="*/ 1866303 w 4587867"/>
                <a:gd name="connsiteY601" fmla="*/ 605231 h 999163"/>
                <a:gd name="connsiteX602" fmla="*/ 1850565 w 4587867"/>
                <a:gd name="connsiteY602" fmla="*/ 668030 h 999163"/>
                <a:gd name="connsiteX603" fmla="*/ 1865871 w 4587867"/>
                <a:gd name="connsiteY603" fmla="*/ 725480 h 999163"/>
                <a:gd name="connsiteX604" fmla="*/ 1874747 w 4587867"/>
                <a:gd name="connsiteY604" fmla="*/ 740438 h 999163"/>
                <a:gd name="connsiteX605" fmla="*/ 1877178 w 4587867"/>
                <a:gd name="connsiteY605" fmla="*/ 743134 h 999163"/>
                <a:gd name="connsiteX606" fmla="*/ 1881235 w 4587867"/>
                <a:gd name="connsiteY606" fmla="*/ 737685 h 999163"/>
                <a:gd name="connsiteX607" fmla="*/ 1889665 w 4587867"/>
                <a:gd name="connsiteY607" fmla="*/ 742260 h 999163"/>
                <a:gd name="connsiteX608" fmla="*/ 1892427 w 4587867"/>
                <a:gd name="connsiteY608" fmla="*/ 737986 h 999163"/>
                <a:gd name="connsiteX609" fmla="*/ 2064350 w 4587867"/>
                <a:gd name="connsiteY609" fmla="*/ 738301 h 999163"/>
                <a:gd name="connsiteX610" fmla="*/ 2083325 w 4587867"/>
                <a:gd name="connsiteY610" fmla="*/ 714266 h 999163"/>
                <a:gd name="connsiteX611" fmla="*/ 2087080 w 4587867"/>
                <a:gd name="connsiteY611" fmla="*/ 696009 h 999163"/>
                <a:gd name="connsiteX612" fmla="*/ 2085123 w 4587867"/>
                <a:gd name="connsiteY612" fmla="*/ 677768 h 999163"/>
                <a:gd name="connsiteX613" fmla="*/ 2103264 w 4587867"/>
                <a:gd name="connsiteY613" fmla="*/ 650663 h 999163"/>
                <a:gd name="connsiteX614" fmla="*/ 2137027 w 4587867"/>
                <a:gd name="connsiteY614" fmla="*/ 583690 h 999163"/>
                <a:gd name="connsiteX615" fmla="*/ 2144248 w 4587867"/>
                <a:gd name="connsiteY615" fmla="*/ 561032 h 999163"/>
                <a:gd name="connsiteX616" fmla="*/ 2146363 w 4587867"/>
                <a:gd name="connsiteY616" fmla="*/ 553445 h 999163"/>
                <a:gd name="connsiteX617" fmla="*/ 2126424 w 4587867"/>
                <a:gd name="connsiteY617" fmla="*/ 554076 h 999163"/>
                <a:gd name="connsiteX618" fmla="*/ 2107752 w 4587867"/>
                <a:gd name="connsiteY618" fmla="*/ 555983 h 999163"/>
                <a:gd name="connsiteX619" fmla="*/ 2098272 w 4587867"/>
                <a:gd name="connsiteY619" fmla="*/ 570238 h 999163"/>
                <a:gd name="connsiteX620" fmla="*/ 2079584 w 4587867"/>
                <a:gd name="connsiteY620" fmla="*/ 616589 h 999163"/>
                <a:gd name="connsiteX621" fmla="*/ 2057100 w 4587867"/>
                <a:gd name="connsiteY621" fmla="*/ 687749 h 999163"/>
                <a:gd name="connsiteX622" fmla="*/ 2054798 w 4587867"/>
                <a:gd name="connsiteY622" fmla="*/ 718453 h 999163"/>
                <a:gd name="connsiteX623" fmla="*/ 2057603 w 4587867"/>
                <a:gd name="connsiteY623" fmla="*/ 735534 h 999163"/>
                <a:gd name="connsiteX624" fmla="*/ 2064350 w 4587867"/>
                <a:gd name="connsiteY624" fmla="*/ 738301 h 999163"/>
                <a:gd name="connsiteX625" fmla="*/ 2197576 w 4587867"/>
                <a:gd name="connsiteY625" fmla="*/ 745214 h 999163"/>
                <a:gd name="connsiteX626" fmla="*/ 2203747 w 4587867"/>
                <a:gd name="connsiteY626" fmla="*/ 723774 h 999163"/>
                <a:gd name="connsiteX627" fmla="*/ 2206394 w 4587867"/>
                <a:gd name="connsiteY627" fmla="*/ 706507 h 999163"/>
                <a:gd name="connsiteX628" fmla="*/ 2206927 w 4587867"/>
                <a:gd name="connsiteY628" fmla="*/ 702119 h 999163"/>
                <a:gd name="connsiteX629" fmla="*/ 2212868 w 4587867"/>
                <a:gd name="connsiteY629" fmla="*/ 685469 h 999163"/>
                <a:gd name="connsiteX630" fmla="*/ 2214767 w 4587867"/>
                <a:gd name="connsiteY630" fmla="*/ 672017 h 999163"/>
                <a:gd name="connsiteX631" fmla="*/ 2208034 w 4587867"/>
                <a:gd name="connsiteY631" fmla="*/ 676420 h 999163"/>
                <a:gd name="connsiteX632" fmla="*/ 2197605 w 4587867"/>
                <a:gd name="connsiteY632" fmla="*/ 687677 h 999163"/>
                <a:gd name="connsiteX633" fmla="*/ 2197849 w 4587867"/>
                <a:gd name="connsiteY633" fmla="*/ 699523 h 999163"/>
                <a:gd name="connsiteX634" fmla="*/ 2196540 w 4587867"/>
                <a:gd name="connsiteY634" fmla="*/ 700398 h 999163"/>
                <a:gd name="connsiteX635" fmla="*/ 2193145 w 4587867"/>
                <a:gd name="connsiteY635" fmla="*/ 678069 h 999163"/>
                <a:gd name="connsiteX636" fmla="*/ 2215616 w 4587867"/>
                <a:gd name="connsiteY636" fmla="*/ 588079 h 999163"/>
                <a:gd name="connsiteX637" fmla="*/ 2220449 w 4587867"/>
                <a:gd name="connsiteY637" fmla="*/ 557374 h 999163"/>
                <a:gd name="connsiteX638" fmla="*/ 2222017 w 4587867"/>
                <a:gd name="connsiteY638" fmla="*/ 548913 h 999163"/>
                <a:gd name="connsiteX639" fmla="*/ 2225211 w 4587867"/>
                <a:gd name="connsiteY639" fmla="*/ 560773 h 999163"/>
                <a:gd name="connsiteX640" fmla="*/ 2232288 w 4587867"/>
                <a:gd name="connsiteY640" fmla="*/ 550304 h 999163"/>
                <a:gd name="connsiteX641" fmla="*/ 2252702 w 4587867"/>
                <a:gd name="connsiteY641" fmla="*/ 516646 h 999163"/>
                <a:gd name="connsiteX642" fmla="*/ 2267145 w 4587867"/>
                <a:gd name="connsiteY642" fmla="*/ 492581 h 999163"/>
                <a:gd name="connsiteX643" fmla="*/ 2256615 w 4587867"/>
                <a:gd name="connsiteY643" fmla="*/ 486874 h 999163"/>
                <a:gd name="connsiteX644" fmla="*/ 2234015 w 4587867"/>
                <a:gd name="connsiteY644" fmla="*/ 469851 h 999163"/>
                <a:gd name="connsiteX645" fmla="*/ 2220938 w 4587867"/>
                <a:gd name="connsiteY645" fmla="*/ 457661 h 999163"/>
                <a:gd name="connsiteX646" fmla="*/ 2216234 w 4587867"/>
                <a:gd name="connsiteY646" fmla="*/ 467499 h 999163"/>
                <a:gd name="connsiteX647" fmla="*/ 2203373 w 4587867"/>
                <a:gd name="connsiteY647" fmla="*/ 481998 h 999163"/>
                <a:gd name="connsiteX648" fmla="*/ 2190541 w 4587867"/>
                <a:gd name="connsiteY648" fmla="*/ 496511 h 999163"/>
                <a:gd name="connsiteX649" fmla="*/ 2158921 w 4587867"/>
                <a:gd name="connsiteY649" fmla="*/ 545816 h 999163"/>
                <a:gd name="connsiteX650" fmla="*/ 2137861 w 4587867"/>
                <a:gd name="connsiteY650" fmla="*/ 593916 h 999163"/>
                <a:gd name="connsiteX651" fmla="*/ 2133473 w 4587867"/>
                <a:gd name="connsiteY651" fmla="*/ 608902 h 999163"/>
                <a:gd name="connsiteX652" fmla="*/ 2143831 w 4587867"/>
                <a:gd name="connsiteY652" fmla="*/ 607124 h 999163"/>
                <a:gd name="connsiteX653" fmla="*/ 2175753 w 4587867"/>
                <a:gd name="connsiteY653" fmla="*/ 603581 h 999163"/>
                <a:gd name="connsiteX654" fmla="*/ 2197346 w 4587867"/>
                <a:gd name="connsiteY654" fmla="*/ 601832 h 999163"/>
                <a:gd name="connsiteX655" fmla="*/ 2200568 w 4587867"/>
                <a:gd name="connsiteY655" fmla="*/ 586358 h 999163"/>
                <a:gd name="connsiteX656" fmla="*/ 2201561 w 4587867"/>
                <a:gd name="connsiteY656" fmla="*/ 558149 h 999163"/>
                <a:gd name="connsiteX657" fmla="*/ 2201460 w 4587867"/>
                <a:gd name="connsiteY657" fmla="*/ 509848 h 999163"/>
                <a:gd name="connsiteX658" fmla="*/ 2198583 w 4587867"/>
                <a:gd name="connsiteY658" fmla="*/ 498992 h 999163"/>
                <a:gd name="connsiteX659" fmla="*/ 2214450 w 4587867"/>
                <a:gd name="connsiteY659" fmla="*/ 496583 h 999163"/>
                <a:gd name="connsiteX660" fmla="*/ 2242445 w 4587867"/>
                <a:gd name="connsiteY660" fmla="*/ 492467 h 999163"/>
                <a:gd name="connsiteX661" fmla="*/ 2246012 w 4587867"/>
                <a:gd name="connsiteY661" fmla="*/ 493901 h 999163"/>
                <a:gd name="connsiteX662" fmla="*/ 2225081 w 4587867"/>
                <a:gd name="connsiteY662" fmla="*/ 499092 h 999163"/>
                <a:gd name="connsiteX663" fmla="*/ 2207488 w 4587867"/>
                <a:gd name="connsiteY663" fmla="*/ 500770 h 999163"/>
                <a:gd name="connsiteX664" fmla="*/ 2203733 w 4587867"/>
                <a:gd name="connsiteY664" fmla="*/ 517521 h 999163"/>
                <a:gd name="connsiteX665" fmla="*/ 2202971 w 4587867"/>
                <a:gd name="connsiteY665" fmla="*/ 544353 h 999163"/>
                <a:gd name="connsiteX666" fmla="*/ 2185132 w 4587867"/>
                <a:gd name="connsiteY666" fmla="*/ 638660 h 999163"/>
                <a:gd name="connsiteX667" fmla="*/ 2175264 w 4587867"/>
                <a:gd name="connsiteY667" fmla="*/ 714266 h 999163"/>
                <a:gd name="connsiteX668" fmla="*/ 2185449 w 4587867"/>
                <a:gd name="connsiteY668" fmla="*/ 742876 h 999163"/>
                <a:gd name="connsiteX669" fmla="*/ 2197576 w 4587867"/>
                <a:gd name="connsiteY669" fmla="*/ 745214 h 999163"/>
                <a:gd name="connsiteX670" fmla="*/ 2152448 w 4587867"/>
                <a:gd name="connsiteY670" fmla="*/ 727216 h 999163"/>
                <a:gd name="connsiteX671" fmla="*/ 2149556 w 4587867"/>
                <a:gd name="connsiteY671" fmla="*/ 715772 h 999163"/>
                <a:gd name="connsiteX672" fmla="*/ 2155642 w 4587867"/>
                <a:gd name="connsiteY672" fmla="*/ 663599 h 999163"/>
                <a:gd name="connsiteX673" fmla="*/ 2173408 w 4587867"/>
                <a:gd name="connsiteY673" fmla="*/ 617291 h 999163"/>
                <a:gd name="connsiteX674" fmla="*/ 2166848 w 4587867"/>
                <a:gd name="connsiteY674" fmla="*/ 608214 h 999163"/>
                <a:gd name="connsiteX675" fmla="*/ 2144522 w 4587867"/>
                <a:gd name="connsiteY675" fmla="*/ 611239 h 999163"/>
                <a:gd name="connsiteX676" fmla="*/ 2130380 w 4587867"/>
                <a:gd name="connsiteY676" fmla="*/ 614265 h 999163"/>
                <a:gd name="connsiteX677" fmla="*/ 2130280 w 4587867"/>
                <a:gd name="connsiteY677" fmla="*/ 644038 h 999163"/>
                <a:gd name="connsiteX678" fmla="*/ 2126180 w 4587867"/>
                <a:gd name="connsiteY678" fmla="*/ 680779 h 999163"/>
                <a:gd name="connsiteX679" fmla="*/ 2122080 w 4587867"/>
                <a:gd name="connsiteY679" fmla="*/ 696411 h 999163"/>
                <a:gd name="connsiteX680" fmla="*/ 2118901 w 4587867"/>
                <a:gd name="connsiteY680" fmla="*/ 713893 h 999163"/>
                <a:gd name="connsiteX681" fmla="*/ 2134149 w 4587867"/>
                <a:gd name="connsiteY681" fmla="*/ 731016 h 999163"/>
                <a:gd name="connsiteX682" fmla="*/ 2152448 w 4587867"/>
                <a:gd name="connsiteY682" fmla="*/ 727216 h 999163"/>
                <a:gd name="connsiteX683" fmla="*/ 1997888 w 4587867"/>
                <a:gd name="connsiteY683" fmla="*/ 701574 h 999163"/>
                <a:gd name="connsiteX684" fmla="*/ 2006894 w 4587867"/>
                <a:gd name="connsiteY684" fmla="*/ 657059 h 999163"/>
                <a:gd name="connsiteX685" fmla="*/ 2009267 w 4587867"/>
                <a:gd name="connsiteY685" fmla="*/ 634730 h 999163"/>
                <a:gd name="connsiteX686" fmla="*/ 2009627 w 4587867"/>
                <a:gd name="connsiteY686" fmla="*/ 651810 h 999163"/>
                <a:gd name="connsiteX687" fmla="*/ 2003038 w 4587867"/>
                <a:gd name="connsiteY687" fmla="*/ 696268 h 999163"/>
                <a:gd name="connsiteX688" fmla="*/ 1997615 w 4587867"/>
                <a:gd name="connsiteY688" fmla="*/ 725165 h 999163"/>
                <a:gd name="connsiteX689" fmla="*/ 2016475 w 4587867"/>
                <a:gd name="connsiteY689" fmla="*/ 720260 h 999163"/>
                <a:gd name="connsiteX690" fmla="*/ 2041506 w 4587867"/>
                <a:gd name="connsiteY690" fmla="*/ 712330 h 999163"/>
                <a:gd name="connsiteX691" fmla="*/ 2049202 w 4587867"/>
                <a:gd name="connsiteY691" fmla="*/ 702678 h 999163"/>
                <a:gd name="connsiteX692" fmla="*/ 2054985 w 4587867"/>
                <a:gd name="connsiteY692" fmla="*/ 683203 h 999163"/>
                <a:gd name="connsiteX693" fmla="*/ 2055978 w 4587867"/>
                <a:gd name="connsiteY693" fmla="*/ 668403 h 999163"/>
                <a:gd name="connsiteX694" fmla="*/ 2052597 w 4587867"/>
                <a:gd name="connsiteY694" fmla="*/ 657490 h 999163"/>
                <a:gd name="connsiteX695" fmla="*/ 2047936 w 4587867"/>
                <a:gd name="connsiteY695" fmla="*/ 650075 h 999163"/>
                <a:gd name="connsiteX696" fmla="*/ 2033766 w 4587867"/>
                <a:gd name="connsiteY696" fmla="*/ 641671 h 999163"/>
                <a:gd name="connsiteX697" fmla="*/ 2030040 w 4587867"/>
                <a:gd name="connsiteY697" fmla="*/ 628908 h 999163"/>
                <a:gd name="connsiteX698" fmla="*/ 2038974 w 4587867"/>
                <a:gd name="connsiteY698" fmla="*/ 629123 h 999163"/>
                <a:gd name="connsiteX699" fmla="*/ 2046066 w 4587867"/>
                <a:gd name="connsiteY699" fmla="*/ 632149 h 999163"/>
                <a:gd name="connsiteX700" fmla="*/ 2053374 w 4587867"/>
                <a:gd name="connsiteY700" fmla="*/ 592869 h 999163"/>
                <a:gd name="connsiteX701" fmla="*/ 2069543 w 4587867"/>
                <a:gd name="connsiteY701" fmla="*/ 489613 h 999163"/>
                <a:gd name="connsiteX702" fmla="*/ 2070737 w 4587867"/>
                <a:gd name="connsiteY702" fmla="*/ 493801 h 999163"/>
                <a:gd name="connsiteX703" fmla="*/ 2067443 w 4587867"/>
                <a:gd name="connsiteY703" fmla="*/ 509145 h 999163"/>
                <a:gd name="connsiteX704" fmla="*/ 2071270 w 4587867"/>
                <a:gd name="connsiteY704" fmla="*/ 507554 h 999163"/>
                <a:gd name="connsiteX705" fmla="*/ 2085598 w 4587867"/>
                <a:gd name="connsiteY705" fmla="*/ 491936 h 999163"/>
                <a:gd name="connsiteX706" fmla="*/ 2078779 w 4587867"/>
                <a:gd name="connsiteY706" fmla="*/ 503552 h 999163"/>
                <a:gd name="connsiteX707" fmla="*/ 2061775 w 4587867"/>
                <a:gd name="connsiteY707" fmla="*/ 555137 h 999163"/>
                <a:gd name="connsiteX708" fmla="*/ 2070191 w 4587867"/>
                <a:gd name="connsiteY708" fmla="*/ 557991 h 999163"/>
                <a:gd name="connsiteX709" fmla="*/ 2076607 w 4587867"/>
                <a:gd name="connsiteY709" fmla="*/ 555195 h 999163"/>
                <a:gd name="connsiteX710" fmla="*/ 2071255 w 4587867"/>
                <a:gd name="connsiteY710" fmla="*/ 561992 h 999163"/>
                <a:gd name="connsiteX711" fmla="*/ 2056021 w 4587867"/>
                <a:gd name="connsiteY711" fmla="*/ 593170 h 999163"/>
                <a:gd name="connsiteX712" fmla="*/ 2057877 w 4587867"/>
                <a:gd name="connsiteY712" fmla="*/ 600555 h 999163"/>
                <a:gd name="connsiteX713" fmla="*/ 2064221 w 4587867"/>
                <a:gd name="connsiteY713" fmla="*/ 594618 h 999163"/>
                <a:gd name="connsiteX714" fmla="*/ 2076204 w 4587867"/>
                <a:gd name="connsiteY714" fmla="*/ 588681 h 999163"/>
                <a:gd name="connsiteX715" fmla="*/ 2090705 w 4587867"/>
                <a:gd name="connsiteY715" fmla="*/ 575057 h 999163"/>
                <a:gd name="connsiteX716" fmla="*/ 2095380 w 4587867"/>
                <a:gd name="connsiteY716" fmla="*/ 549587 h 999163"/>
                <a:gd name="connsiteX717" fmla="*/ 2098502 w 4587867"/>
                <a:gd name="connsiteY717" fmla="*/ 509490 h 999163"/>
                <a:gd name="connsiteX718" fmla="*/ 2102702 w 4587867"/>
                <a:gd name="connsiteY718" fmla="*/ 491965 h 999163"/>
                <a:gd name="connsiteX719" fmla="*/ 2099595 w 4587867"/>
                <a:gd name="connsiteY719" fmla="*/ 479675 h 999163"/>
                <a:gd name="connsiteX720" fmla="*/ 2096991 w 4587867"/>
                <a:gd name="connsiteY720" fmla="*/ 469335 h 999163"/>
                <a:gd name="connsiteX721" fmla="*/ 2093150 w 4587867"/>
                <a:gd name="connsiteY721" fmla="*/ 460300 h 999163"/>
                <a:gd name="connsiteX722" fmla="*/ 2081512 w 4587867"/>
                <a:gd name="connsiteY722" fmla="*/ 452355 h 999163"/>
                <a:gd name="connsiteX723" fmla="*/ 2064883 w 4587867"/>
                <a:gd name="connsiteY723" fmla="*/ 454463 h 999163"/>
                <a:gd name="connsiteX724" fmla="*/ 2055172 w 4587867"/>
                <a:gd name="connsiteY724" fmla="*/ 460314 h 999163"/>
                <a:gd name="connsiteX725" fmla="*/ 2042052 w 4587867"/>
                <a:gd name="connsiteY725" fmla="*/ 467987 h 999163"/>
                <a:gd name="connsiteX726" fmla="*/ 2032400 w 4587867"/>
                <a:gd name="connsiteY726" fmla="*/ 492481 h 999163"/>
                <a:gd name="connsiteX727" fmla="*/ 2037996 w 4587867"/>
                <a:gd name="connsiteY727" fmla="*/ 514079 h 999163"/>
                <a:gd name="connsiteX728" fmla="*/ 2043606 w 4587867"/>
                <a:gd name="connsiteY728" fmla="*/ 523587 h 999163"/>
                <a:gd name="connsiteX729" fmla="*/ 2049547 w 4587867"/>
                <a:gd name="connsiteY729" fmla="*/ 534630 h 999163"/>
                <a:gd name="connsiteX730" fmla="*/ 2044498 w 4587867"/>
                <a:gd name="connsiteY730" fmla="*/ 556471 h 999163"/>
                <a:gd name="connsiteX731" fmla="*/ 2029609 w 4587867"/>
                <a:gd name="connsiteY731" fmla="*/ 576118 h 999163"/>
                <a:gd name="connsiteX732" fmla="*/ 2016964 w 4587867"/>
                <a:gd name="connsiteY732" fmla="*/ 590775 h 999163"/>
                <a:gd name="connsiteX733" fmla="*/ 1983790 w 4587867"/>
                <a:gd name="connsiteY733" fmla="*/ 591277 h 999163"/>
                <a:gd name="connsiteX734" fmla="*/ 1976281 w 4587867"/>
                <a:gd name="connsiteY734" fmla="*/ 598447 h 999163"/>
                <a:gd name="connsiteX735" fmla="*/ 1970958 w 4587867"/>
                <a:gd name="connsiteY735" fmla="*/ 631346 h 999163"/>
                <a:gd name="connsiteX736" fmla="*/ 1965218 w 4587867"/>
                <a:gd name="connsiteY736" fmla="*/ 681210 h 999163"/>
                <a:gd name="connsiteX737" fmla="*/ 1965218 w 4587867"/>
                <a:gd name="connsiteY737" fmla="*/ 706536 h 999163"/>
                <a:gd name="connsiteX738" fmla="*/ 1975605 w 4587867"/>
                <a:gd name="connsiteY738" fmla="*/ 716015 h 999163"/>
                <a:gd name="connsiteX739" fmla="*/ 1988624 w 4587867"/>
                <a:gd name="connsiteY739" fmla="*/ 724634 h 999163"/>
                <a:gd name="connsiteX740" fmla="*/ 1997888 w 4587867"/>
                <a:gd name="connsiteY740" fmla="*/ 701574 h 999163"/>
                <a:gd name="connsiteX741" fmla="*/ 1962413 w 4587867"/>
                <a:gd name="connsiteY741" fmla="*/ 686358 h 999163"/>
                <a:gd name="connsiteX742" fmla="*/ 1960255 w 4587867"/>
                <a:gd name="connsiteY742" fmla="*/ 669622 h 999163"/>
                <a:gd name="connsiteX743" fmla="*/ 1952789 w 4587867"/>
                <a:gd name="connsiteY743" fmla="*/ 679417 h 999163"/>
                <a:gd name="connsiteX744" fmla="*/ 1947495 w 4587867"/>
                <a:gd name="connsiteY744" fmla="*/ 689212 h 999163"/>
                <a:gd name="connsiteX745" fmla="*/ 1954041 w 4587867"/>
                <a:gd name="connsiteY745" fmla="*/ 696153 h 999163"/>
                <a:gd name="connsiteX746" fmla="*/ 1961507 w 4587867"/>
                <a:gd name="connsiteY746" fmla="*/ 703108 h 999163"/>
                <a:gd name="connsiteX747" fmla="*/ 1962413 w 4587867"/>
                <a:gd name="connsiteY747" fmla="*/ 686358 h 999163"/>
                <a:gd name="connsiteX748" fmla="*/ 1840452 w 4587867"/>
                <a:gd name="connsiteY748" fmla="*/ 694805 h 999163"/>
                <a:gd name="connsiteX749" fmla="*/ 1847414 w 4587867"/>
                <a:gd name="connsiteY749" fmla="*/ 663398 h 999163"/>
                <a:gd name="connsiteX750" fmla="*/ 1847199 w 4587867"/>
                <a:gd name="connsiteY750" fmla="*/ 634730 h 999163"/>
                <a:gd name="connsiteX751" fmla="*/ 1828008 w 4587867"/>
                <a:gd name="connsiteY751" fmla="*/ 617119 h 999163"/>
                <a:gd name="connsiteX752" fmla="*/ 1808803 w 4587867"/>
                <a:gd name="connsiteY752" fmla="*/ 599523 h 999163"/>
                <a:gd name="connsiteX753" fmla="*/ 1800373 w 4587867"/>
                <a:gd name="connsiteY753" fmla="*/ 603868 h 999163"/>
                <a:gd name="connsiteX754" fmla="*/ 1777644 w 4587867"/>
                <a:gd name="connsiteY754" fmla="*/ 631977 h 999163"/>
                <a:gd name="connsiteX755" fmla="*/ 1790749 w 4587867"/>
                <a:gd name="connsiteY755" fmla="*/ 647293 h 999163"/>
                <a:gd name="connsiteX756" fmla="*/ 1796273 w 4587867"/>
                <a:gd name="connsiteY756" fmla="*/ 655711 h 999163"/>
                <a:gd name="connsiteX757" fmla="*/ 1806358 w 4587867"/>
                <a:gd name="connsiteY757" fmla="*/ 671185 h 999163"/>
                <a:gd name="connsiteX758" fmla="*/ 1813421 w 4587867"/>
                <a:gd name="connsiteY758" fmla="*/ 679532 h 999163"/>
                <a:gd name="connsiteX759" fmla="*/ 1793267 w 4587867"/>
                <a:gd name="connsiteY759" fmla="*/ 659956 h 999163"/>
                <a:gd name="connsiteX760" fmla="*/ 1779600 w 4587867"/>
                <a:gd name="connsiteY760" fmla="*/ 648971 h 999163"/>
                <a:gd name="connsiteX761" fmla="*/ 1749649 w 4587867"/>
                <a:gd name="connsiteY761" fmla="*/ 663929 h 999163"/>
                <a:gd name="connsiteX762" fmla="*/ 1784650 w 4587867"/>
                <a:gd name="connsiteY762" fmla="*/ 694920 h 999163"/>
                <a:gd name="connsiteX763" fmla="*/ 1840452 w 4587867"/>
                <a:gd name="connsiteY763" fmla="*/ 694805 h 999163"/>
                <a:gd name="connsiteX764" fmla="*/ 1953264 w 4587867"/>
                <a:gd name="connsiteY764" fmla="*/ 671013 h 999163"/>
                <a:gd name="connsiteX765" fmla="*/ 1965017 w 4587867"/>
                <a:gd name="connsiteY765" fmla="*/ 633210 h 999163"/>
                <a:gd name="connsiteX766" fmla="*/ 1968038 w 4587867"/>
                <a:gd name="connsiteY766" fmla="*/ 620733 h 999163"/>
                <a:gd name="connsiteX767" fmla="*/ 1968110 w 4587867"/>
                <a:gd name="connsiteY767" fmla="*/ 586688 h 999163"/>
                <a:gd name="connsiteX768" fmla="*/ 1936116 w 4587867"/>
                <a:gd name="connsiteY768" fmla="*/ 562595 h 999163"/>
                <a:gd name="connsiteX769" fmla="*/ 1932462 w 4587867"/>
                <a:gd name="connsiteY769" fmla="*/ 559009 h 999163"/>
                <a:gd name="connsiteX770" fmla="*/ 1949883 w 4587867"/>
                <a:gd name="connsiteY770" fmla="*/ 565907 h 999163"/>
                <a:gd name="connsiteX771" fmla="*/ 1965665 w 4587867"/>
                <a:gd name="connsiteY771" fmla="*/ 574440 h 999163"/>
                <a:gd name="connsiteX772" fmla="*/ 1960816 w 4587867"/>
                <a:gd name="connsiteY772" fmla="*/ 566911 h 999163"/>
                <a:gd name="connsiteX773" fmla="*/ 1899721 w 4587867"/>
                <a:gd name="connsiteY773" fmla="*/ 532421 h 999163"/>
                <a:gd name="connsiteX774" fmla="*/ 1879408 w 4587867"/>
                <a:gd name="connsiteY774" fmla="*/ 551007 h 999163"/>
                <a:gd name="connsiteX775" fmla="*/ 1859038 w 4587867"/>
                <a:gd name="connsiteY775" fmla="*/ 556772 h 999163"/>
                <a:gd name="connsiteX776" fmla="*/ 1843861 w 4587867"/>
                <a:gd name="connsiteY776" fmla="*/ 556586 h 999163"/>
                <a:gd name="connsiteX777" fmla="*/ 1814730 w 4587867"/>
                <a:gd name="connsiteY777" fmla="*/ 565219 h 999163"/>
                <a:gd name="connsiteX778" fmla="*/ 1786059 w 4587867"/>
                <a:gd name="connsiteY778" fmla="*/ 587376 h 999163"/>
                <a:gd name="connsiteX779" fmla="*/ 1799956 w 4587867"/>
                <a:gd name="connsiteY779" fmla="*/ 599896 h 999163"/>
                <a:gd name="connsiteX780" fmla="*/ 1804157 w 4587867"/>
                <a:gd name="connsiteY780" fmla="*/ 594131 h 999163"/>
                <a:gd name="connsiteX781" fmla="*/ 1827404 w 4587867"/>
                <a:gd name="connsiteY781" fmla="*/ 611555 h 999163"/>
                <a:gd name="connsiteX782" fmla="*/ 1848177 w 4587867"/>
                <a:gd name="connsiteY782" fmla="*/ 631632 h 999163"/>
                <a:gd name="connsiteX783" fmla="*/ 1854693 w 4587867"/>
                <a:gd name="connsiteY783" fmla="*/ 618152 h 999163"/>
                <a:gd name="connsiteX784" fmla="*/ 1898613 w 4587867"/>
                <a:gd name="connsiteY784" fmla="*/ 577653 h 999163"/>
                <a:gd name="connsiteX785" fmla="*/ 1923227 w 4587867"/>
                <a:gd name="connsiteY785" fmla="*/ 577179 h 999163"/>
                <a:gd name="connsiteX786" fmla="*/ 1906381 w 4587867"/>
                <a:gd name="connsiteY786" fmla="*/ 580851 h 999163"/>
                <a:gd name="connsiteX787" fmla="*/ 1894124 w 4587867"/>
                <a:gd name="connsiteY787" fmla="*/ 592811 h 999163"/>
                <a:gd name="connsiteX788" fmla="*/ 1909316 w 4587867"/>
                <a:gd name="connsiteY788" fmla="*/ 631059 h 999163"/>
                <a:gd name="connsiteX789" fmla="*/ 1901145 w 4587867"/>
                <a:gd name="connsiteY789" fmla="*/ 653130 h 999163"/>
                <a:gd name="connsiteX790" fmla="*/ 1947308 w 4587867"/>
                <a:gd name="connsiteY790" fmla="*/ 637469 h 999163"/>
                <a:gd name="connsiteX791" fmla="*/ 1945553 w 4587867"/>
                <a:gd name="connsiteY791" fmla="*/ 595550 h 999163"/>
                <a:gd name="connsiteX792" fmla="*/ 1940777 w 4587867"/>
                <a:gd name="connsiteY792" fmla="*/ 584207 h 999163"/>
                <a:gd name="connsiteX793" fmla="*/ 1948805 w 4587867"/>
                <a:gd name="connsiteY793" fmla="*/ 593414 h 999163"/>
                <a:gd name="connsiteX794" fmla="*/ 1955321 w 4587867"/>
                <a:gd name="connsiteY794" fmla="*/ 619758 h 999163"/>
                <a:gd name="connsiteX795" fmla="*/ 1959292 w 4587867"/>
                <a:gd name="connsiteY795" fmla="*/ 633942 h 999163"/>
                <a:gd name="connsiteX796" fmla="*/ 1961306 w 4587867"/>
                <a:gd name="connsiteY796" fmla="*/ 635648 h 999163"/>
                <a:gd name="connsiteX797" fmla="*/ 1955681 w 4587867"/>
                <a:gd name="connsiteY797" fmla="*/ 638918 h 999163"/>
                <a:gd name="connsiteX798" fmla="*/ 1946762 w 4587867"/>
                <a:gd name="connsiteY798" fmla="*/ 644898 h 999163"/>
                <a:gd name="connsiteX799" fmla="*/ 1929772 w 4587867"/>
                <a:gd name="connsiteY799" fmla="*/ 656084 h 999163"/>
                <a:gd name="connsiteX800" fmla="*/ 1918120 w 4587867"/>
                <a:gd name="connsiteY800" fmla="*/ 661290 h 999163"/>
                <a:gd name="connsiteX801" fmla="*/ 1923313 w 4587867"/>
                <a:gd name="connsiteY801" fmla="*/ 674527 h 999163"/>
                <a:gd name="connsiteX802" fmla="*/ 1930290 w 4587867"/>
                <a:gd name="connsiteY802" fmla="*/ 693342 h 999163"/>
                <a:gd name="connsiteX803" fmla="*/ 1940461 w 4587867"/>
                <a:gd name="connsiteY803" fmla="*/ 689154 h 999163"/>
                <a:gd name="connsiteX804" fmla="*/ 1953264 w 4587867"/>
                <a:gd name="connsiteY804" fmla="*/ 671013 h 999163"/>
                <a:gd name="connsiteX805" fmla="*/ 1747520 w 4587867"/>
                <a:gd name="connsiteY805" fmla="*/ 655668 h 999163"/>
                <a:gd name="connsiteX806" fmla="*/ 1770911 w 4587867"/>
                <a:gd name="connsiteY806" fmla="*/ 644496 h 999163"/>
                <a:gd name="connsiteX807" fmla="*/ 1774249 w 4587867"/>
                <a:gd name="connsiteY807" fmla="*/ 637311 h 999163"/>
                <a:gd name="connsiteX808" fmla="*/ 1725740 w 4587867"/>
                <a:gd name="connsiteY808" fmla="*/ 629022 h 999163"/>
                <a:gd name="connsiteX809" fmla="*/ 1728171 w 4587867"/>
                <a:gd name="connsiteY809" fmla="*/ 666826 h 999163"/>
                <a:gd name="connsiteX810" fmla="*/ 1747520 w 4587867"/>
                <a:gd name="connsiteY810" fmla="*/ 655668 h 999163"/>
                <a:gd name="connsiteX811" fmla="*/ 2064192 w 4587867"/>
                <a:gd name="connsiteY811" fmla="*/ 654707 h 999163"/>
                <a:gd name="connsiteX812" fmla="*/ 2078491 w 4587867"/>
                <a:gd name="connsiteY812" fmla="*/ 603338 h 999163"/>
                <a:gd name="connsiteX813" fmla="*/ 2063688 w 4587867"/>
                <a:gd name="connsiteY813" fmla="*/ 600742 h 999163"/>
                <a:gd name="connsiteX814" fmla="*/ 2052568 w 4587867"/>
                <a:gd name="connsiteY814" fmla="*/ 622340 h 999163"/>
                <a:gd name="connsiteX815" fmla="*/ 2037794 w 4587867"/>
                <a:gd name="connsiteY815" fmla="*/ 632995 h 999163"/>
                <a:gd name="connsiteX816" fmla="*/ 2033407 w 4587867"/>
                <a:gd name="connsiteY816" fmla="*/ 631403 h 999163"/>
                <a:gd name="connsiteX817" fmla="*/ 2038873 w 4587867"/>
                <a:gd name="connsiteY817" fmla="*/ 641055 h 999163"/>
                <a:gd name="connsiteX818" fmla="*/ 2055373 w 4587867"/>
                <a:gd name="connsiteY818" fmla="*/ 632264 h 999163"/>
                <a:gd name="connsiteX819" fmla="*/ 2057474 w 4587867"/>
                <a:gd name="connsiteY819" fmla="*/ 622167 h 999163"/>
                <a:gd name="connsiteX820" fmla="*/ 2060696 w 4587867"/>
                <a:gd name="connsiteY820" fmla="*/ 628449 h 999163"/>
                <a:gd name="connsiteX821" fmla="*/ 2064034 w 4587867"/>
                <a:gd name="connsiteY821" fmla="*/ 627058 h 999163"/>
                <a:gd name="connsiteX822" fmla="*/ 2069069 w 4587867"/>
                <a:gd name="connsiteY822" fmla="*/ 619385 h 999163"/>
                <a:gd name="connsiteX823" fmla="*/ 2064580 w 4587867"/>
                <a:gd name="connsiteY823" fmla="*/ 636121 h 999163"/>
                <a:gd name="connsiteX824" fmla="*/ 2059387 w 4587867"/>
                <a:gd name="connsiteY824" fmla="*/ 647723 h 999163"/>
                <a:gd name="connsiteX825" fmla="*/ 2055906 w 4587867"/>
                <a:gd name="connsiteY825" fmla="*/ 659583 h 999163"/>
                <a:gd name="connsiteX826" fmla="*/ 2064192 w 4587867"/>
                <a:gd name="connsiteY826" fmla="*/ 654707 h 999163"/>
                <a:gd name="connsiteX827" fmla="*/ 1786289 w 4587867"/>
                <a:gd name="connsiteY827" fmla="*/ 601760 h 999163"/>
                <a:gd name="connsiteX828" fmla="*/ 1788260 w 4587867"/>
                <a:gd name="connsiteY828" fmla="*/ 571070 h 999163"/>
                <a:gd name="connsiteX829" fmla="*/ 1812587 w 4587867"/>
                <a:gd name="connsiteY829" fmla="*/ 562078 h 999163"/>
                <a:gd name="connsiteX830" fmla="*/ 1834683 w 4587867"/>
                <a:gd name="connsiteY830" fmla="*/ 528162 h 999163"/>
                <a:gd name="connsiteX831" fmla="*/ 1828181 w 4587867"/>
                <a:gd name="connsiteY831" fmla="*/ 489814 h 999163"/>
                <a:gd name="connsiteX832" fmla="*/ 1824599 w 4587867"/>
                <a:gd name="connsiteY832" fmla="*/ 466567 h 999163"/>
                <a:gd name="connsiteX833" fmla="*/ 1813047 w 4587867"/>
                <a:gd name="connsiteY833" fmla="*/ 458694 h 999163"/>
                <a:gd name="connsiteX834" fmla="*/ 1781341 w 4587867"/>
                <a:gd name="connsiteY834" fmla="*/ 460314 h 999163"/>
                <a:gd name="connsiteX835" fmla="*/ 1757734 w 4587867"/>
                <a:gd name="connsiteY835" fmla="*/ 460314 h 999163"/>
                <a:gd name="connsiteX836" fmla="*/ 1751951 w 4587867"/>
                <a:gd name="connsiteY836" fmla="*/ 473350 h 999163"/>
                <a:gd name="connsiteX837" fmla="*/ 1748527 w 4587867"/>
                <a:gd name="connsiteY837" fmla="*/ 513118 h 999163"/>
                <a:gd name="connsiteX838" fmla="*/ 1748484 w 4587867"/>
                <a:gd name="connsiteY838" fmla="*/ 586358 h 999163"/>
                <a:gd name="connsiteX839" fmla="*/ 1756008 w 4587867"/>
                <a:gd name="connsiteY839" fmla="*/ 619471 h 999163"/>
                <a:gd name="connsiteX840" fmla="*/ 1767545 w 4587867"/>
                <a:gd name="connsiteY840" fmla="*/ 623544 h 999163"/>
                <a:gd name="connsiteX841" fmla="*/ 1781082 w 4587867"/>
                <a:gd name="connsiteY841" fmla="*/ 616173 h 999163"/>
                <a:gd name="connsiteX842" fmla="*/ 1786304 w 4587867"/>
                <a:gd name="connsiteY842" fmla="*/ 601760 h 999163"/>
                <a:gd name="connsiteX843" fmla="*/ 1743737 w 4587867"/>
                <a:gd name="connsiteY843" fmla="*/ 600541 h 999163"/>
                <a:gd name="connsiteX844" fmla="*/ 1746355 w 4587867"/>
                <a:gd name="connsiteY844" fmla="*/ 569321 h 999163"/>
                <a:gd name="connsiteX845" fmla="*/ 1746614 w 4587867"/>
                <a:gd name="connsiteY845" fmla="*/ 535834 h 999163"/>
                <a:gd name="connsiteX846" fmla="*/ 1748254 w 4587867"/>
                <a:gd name="connsiteY846" fmla="*/ 471471 h 999163"/>
                <a:gd name="connsiteX847" fmla="*/ 1743607 w 4587867"/>
                <a:gd name="connsiteY847" fmla="*/ 459239 h 999163"/>
                <a:gd name="connsiteX848" fmla="*/ 1720763 w 4587867"/>
                <a:gd name="connsiteY848" fmla="*/ 472834 h 999163"/>
                <a:gd name="connsiteX849" fmla="*/ 1715915 w 4587867"/>
                <a:gd name="connsiteY849" fmla="*/ 528678 h 999163"/>
                <a:gd name="connsiteX850" fmla="*/ 1706694 w 4587867"/>
                <a:gd name="connsiteY850" fmla="*/ 593571 h 999163"/>
                <a:gd name="connsiteX851" fmla="*/ 1699170 w 4587867"/>
                <a:gd name="connsiteY851" fmla="*/ 608214 h 999163"/>
                <a:gd name="connsiteX852" fmla="*/ 1705687 w 4587867"/>
                <a:gd name="connsiteY852" fmla="*/ 608214 h 999163"/>
                <a:gd name="connsiteX853" fmla="*/ 1717627 w 4587867"/>
                <a:gd name="connsiteY853" fmla="*/ 612315 h 999163"/>
                <a:gd name="connsiteX854" fmla="*/ 1733408 w 4587867"/>
                <a:gd name="connsiteY854" fmla="*/ 616503 h 999163"/>
                <a:gd name="connsiteX855" fmla="*/ 1743737 w 4587867"/>
                <a:gd name="connsiteY855" fmla="*/ 616589 h 999163"/>
                <a:gd name="connsiteX856" fmla="*/ 1743737 w 4587867"/>
                <a:gd name="connsiteY856" fmla="*/ 600541 h 999163"/>
                <a:gd name="connsiteX857" fmla="*/ 1704205 w 4587867"/>
                <a:gd name="connsiteY857" fmla="*/ 589384 h 999163"/>
                <a:gd name="connsiteX858" fmla="*/ 1712232 w 4587867"/>
                <a:gd name="connsiteY858" fmla="*/ 528678 h 999163"/>
                <a:gd name="connsiteX859" fmla="*/ 1723439 w 4587867"/>
                <a:gd name="connsiteY859" fmla="*/ 462680 h 999163"/>
                <a:gd name="connsiteX860" fmla="*/ 1716907 w 4587867"/>
                <a:gd name="connsiteY860" fmla="*/ 457977 h 999163"/>
                <a:gd name="connsiteX861" fmla="*/ 1700609 w 4587867"/>
                <a:gd name="connsiteY861" fmla="*/ 523099 h 999163"/>
                <a:gd name="connsiteX862" fmla="*/ 1680296 w 4587867"/>
                <a:gd name="connsiteY862" fmla="*/ 600312 h 999163"/>
                <a:gd name="connsiteX863" fmla="*/ 1693128 w 4587867"/>
                <a:gd name="connsiteY863" fmla="*/ 605102 h 999163"/>
                <a:gd name="connsiteX864" fmla="*/ 1704205 w 4587867"/>
                <a:gd name="connsiteY864" fmla="*/ 589384 h 999163"/>
                <a:gd name="connsiteX865" fmla="*/ 1689028 w 4587867"/>
                <a:gd name="connsiteY865" fmla="*/ 572533 h 999163"/>
                <a:gd name="connsiteX866" fmla="*/ 1696724 w 4587867"/>
                <a:gd name="connsiteY866" fmla="*/ 523214 h 999163"/>
                <a:gd name="connsiteX867" fmla="*/ 1710678 w 4587867"/>
                <a:gd name="connsiteY867" fmla="*/ 458780 h 999163"/>
                <a:gd name="connsiteX868" fmla="*/ 1713268 w 4587867"/>
                <a:gd name="connsiteY868" fmla="*/ 454219 h 999163"/>
                <a:gd name="connsiteX869" fmla="*/ 1700235 w 4587867"/>
                <a:gd name="connsiteY869" fmla="*/ 467901 h 999163"/>
                <a:gd name="connsiteX870" fmla="*/ 1693444 w 4587867"/>
                <a:gd name="connsiteY870" fmla="*/ 505575 h 999163"/>
                <a:gd name="connsiteX871" fmla="*/ 1669866 w 4587867"/>
                <a:gd name="connsiteY871" fmla="*/ 568403 h 999163"/>
                <a:gd name="connsiteX872" fmla="*/ 1660070 w 4587867"/>
                <a:gd name="connsiteY872" fmla="*/ 582643 h 999163"/>
                <a:gd name="connsiteX873" fmla="*/ 1667651 w 4587867"/>
                <a:gd name="connsiteY873" fmla="*/ 591420 h 999163"/>
                <a:gd name="connsiteX874" fmla="*/ 1675218 w 4587867"/>
                <a:gd name="connsiteY874" fmla="*/ 597357 h 999163"/>
                <a:gd name="connsiteX875" fmla="*/ 1679721 w 4587867"/>
                <a:gd name="connsiteY875" fmla="*/ 591406 h 999163"/>
                <a:gd name="connsiteX876" fmla="*/ 1689028 w 4587867"/>
                <a:gd name="connsiteY876" fmla="*/ 572533 h 999163"/>
                <a:gd name="connsiteX877" fmla="*/ 2005556 w 4587867"/>
                <a:gd name="connsiteY877" fmla="*/ 592582 h 999163"/>
                <a:gd name="connsiteX878" fmla="*/ 2008131 w 4587867"/>
                <a:gd name="connsiteY878" fmla="*/ 587921 h 999163"/>
                <a:gd name="connsiteX879" fmla="*/ 2010951 w 4587867"/>
                <a:gd name="connsiteY879" fmla="*/ 586731 h 999163"/>
                <a:gd name="connsiteX880" fmla="*/ 2015612 w 4587867"/>
                <a:gd name="connsiteY880" fmla="*/ 584221 h 999163"/>
                <a:gd name="connsiteX881" fmla="*/ 2021207 w 4587867"/>
                <a:gd name="connsiteY881" fmla="*/ 581711 h 999163"/>
                <a:gd name="connsiteX882" fmla="*/ 2026804 w 4587867"/>
                <a:gd name="connsiteY882" fmla="*/ 574885 h 999163"/>
                <a:gd name="connsiteX883" fmla="*/ 2030199 w 4587867"/>
                <a:gd name="connsiteY883" fmla="*/ 560859 h 999163"/>
                <a:gd name="connsiteX884" fmla="*/ 2032097 w 4587867"/>
                <a:gd name="connsiteY884" fmla="*/ 553961 h 999163"/>
                <a:gd name="connsiteX885" fmla="*/ 2004779 w 4587867"/>
                <a:gd name="connsiteY885" fmla="*/ 567385 h 999163"/>
                <a:gd name="connsiteX886" fmla="*/ 1989703 w 4587867"/>
                <a:gd name="connsiteY886" fmla="*/ 573408 h 999163"/>
                <a:gd name="connsiteX887" fmla="*/ 1986078 w 4587867"/>
                <a:gd name="connsiteY887" fmla="*/ 587419 h 999163"/>
                <a:gd name="connsiteX888" fmla="*/ 2005556 w 4587867"/>
                <a:gd name="connsiteY888" fmla="*/ 592582 h 999163"/>
                <a:gd name="connsiteX889" fmla="*/ 2012806 w 4587867"/>
                <a:gd name="connsiteY889" fmla="*/ 568016 h 999163"/>
                <a:gd name="connsiteX890" fmla="*/ 2018402 w 4587867"/>
                <a:gd name="connsiteY890" fmla="*/ 565549 h 999163"/>
                <a:gd name="connsiteX891" fmla="*/ 2023998 w 4587867"/>
                <a:gd name="connsiteY891" fmla="*/ 569478 h 999163"/>
                <a:gd name="connsiteX892" fmla="*/ 2018402 w 4587867"/>
                <a:gd name="connsiteY892" fmla="*/ 571931 h 999163"/>
                <a:gd name="connsiteX893" fmla="*/ 2012806 w 4587867"/>
                <a:gd name="connsiteY893" fmla="*/ 568016 h 999163"/>
                <a:gd name="connsiteX894" fmla="*/ 1976411 w 4587867"/>
                <a:gd name="connsiteY894" fmla="*/ 580306 h 999163"/>
                <a:gd name="connsiteX895" fmla="*/ 1973447 w 4587867"/>
                <a:gd name="connsiteY895" fmla="*/ 577524 h 999163"/>
                <a:gd name="connsiteX896" fmla="*/ 1972210 w 4587867"/>
                <a:gd name="connsiteY896" fmla="*/ 580306 h 999163"/>
                <a:gd name="connsiteX897" fmla="*/ 1975173 w 4587867"/>
                <a:gd name="connsiteY897" fmla="*/ 583102 h 999163"/>
                <a:gd name="connsiteX898" fmla="*/ 1976411 w 4587867"/>
                <a:gd name="connsiteY898" fmla="*/ 580306 h 999163"/>
                <a:gd name="connsiteX899" fmla="*/ 2001974 w 4587867"/>
                <a:gd name="connsiteY899" fmla="*/ 564516 h 999163"/>
                <a:gd name="connsiteX900" fmla="*/ 2038082 w 4587867"/>
                <a:gd name="connsiteY900" fmla="*/ 551351 h 999163"/>
                <a:gd name="connsiteX901" fmla="*/ 2046843 w 4587867"/>
                <a:gd name="connsiteY901" fmla="*/ 537311 h 999163"/>
                <a:gd name="connsiteX902" fmla="*/ 2039708 w 4587867"/>
                <a:gd name="connsiteY902" fmla="*/ 523802 h 999163"/>
                <a:gd name="connsiteX903" fmla="*/ 2034399 w 4587867"/>
                <a:gd name="connsiteY903" fmla="*/ 516115 h 999163"/>
                <a:gd name="connsiteX904" fmla="*/ 2019769 w 4587867"/>
                <a:gd name="connsiteY904" fmla="*/ 510049 h 999163"/>
                <a:gd name="connsiteX905" fmla="*/ 1994608 w 4587867"/>
                <a:gd name="connsiteY905" fmla="*/ 501961 h 999163"/>
                <a:gd name="connsiteX906" fmla="*/ 1969419 w 4587867"/>
                <a:gd name="connsiteY906" fmla="*/ 507195 h 999163"/>
                <a:gd name="connsiteX907" fmla="*/ 1958213 w 4587867"/>
                <a:gd name="connsiteY907" fmla="*/ 556442 h 999163"/>
                <a:gd name="connsiteX908" fmla="*/ 1970815 w 4587867"/>
                <a:gd name="connsiteY908" fmla="*/ 574053 h 999163"/>
                <a:gd name="connsiteX909" fmla="*/ 1984107 w 4587867"/>
                <a:gd name="connsiteY909" fmla="*/ 571285 h 999163"/>
                <a:gd name="connsiteX910" fmla="*/ 2001974 w 4587867"/>
                <a:gd name="connsiteY910" fmla="*/ 564516 h 999163"/>
                <a:gd name="connsiteX911" fmla="*/ 1876818 w 4587867"/>
                <a:gd name="connsiteY911" fmla="*/ 544941 h 999163"/>
                <a:gd name="connsiteX912" fmla="*/ 1898915 w 4587867"/>
                <a:gd name="connsiteY912" fmla="*/ 529295 h 999163"/>
                <a:gd name="connsiteX913" fmla="*/ 1894369 w 4587867"/>
                <a:gd name="connsiteY913" fmla="*/ 520475 h 999163"/>
                <a:gd name="connsiteX914" fmla="*/ 1869928 w 4587867"/>
                <a:gd name="connsiteY914" fmla="*/ 471973 h 999163"/>
                <a:gd name="connsiteX915" fmla="*/ 1861095 w 4587867"/>
                <a:gd name="connsiteY915" fmla="*/ 432062 h 999163"/>
                <a:gd name="connsiteX916" fmla="*/ 1855082 w 4587867"/>
                <a:gd name="connsiteY916" fmla="*/ 413576 h 999163"/>
                <a:gd name="connsiteX917" fmla="*/ 1861153 w 4587867"/>
                <a:gd name="connsiteY917" fmla="*/ 400684 h 999163"/>
                <a:gd name="connsiteX918" fmla="*/ 1867238 w 4587867"/>
                <a:gd name="connsiteY918" fmla="*/ 384952 h 999163"/>
                <a:gd name="connsiteX919" fmla="*/ 1881508 w 4587867"/>
                <a:gd name="connsiteY919" fmla="*/ 368718 h 999163"/>
                <a:gd name="connsiteX920" fmla="*/ 1897218 w 4587867"/>
                <a:gd name="connsiteY920" fmla="*/ 342703 h 999163"/>
                <a:gd name="connsiteX921" fmla="*/ 1876962 w 4587867"/>
                <a:gd name="connsiteY921" fmla="*/ 306492 h 999163"/>
                <a:gd name="connsiteX922" fmla="*/ 1845717 w 4587867"/>
                <a:gd name="connsiteY922" fmla="*/ 304111 h 999163"/>
                <a:gd name="connsiteX923" fmla="*/ 1795151 w 4587867"/>
                <a:gd name="connsiteY923" fmla="*/ 327372 h 999163"/>
                <a:gd name="connsiteX924" fmla="*/ 1791857 w 4587867"/>
                <a:gd name="connsiteY924" fmla="*/ 359339 h 999163"/>
                <a:gd name="connsiteX925" fmla="*/ 1815665 w 4587867"/>
                <a:gd name="connsiteY925" fmla="*/ 376562 h 999163"/>
                <a:gd name="connsiteX926" fmla="*/ 1822024 w 4587867"/>
                <a:gd name="connsiteY926" fmla="*/ 362178 h 999163"/>
                <a:gd name="connsiteX927" fmla="*/ 1843919 w 4587867"/>
                <a:gd name="connsiteY927" fmla="*/ 318926 h 999163"/>
                <a:gd name="connsiteX928" fmla="*/ 1835086 w 4587867"/>
                <a:gd name="connsiteY928" fmla="*/ 339476 h 999163"/>
                <a:gd name="connsiteX929" fmla="*/ 1822398 w 4587867"/>
                <a:gd name="connsiteY929" fmla="*/ 392452 h 999163"/>
                <a:gd name="connsiteX930" fmla="*/ 1842926 w 4587867"/>
                <a:gd name="connsiteY930" fmla="*/ 490646 h 999163"/>
                <a:gd name="connsiteX931" fmla="*/ 1856204 w 4587867"/>
                <a:gd name="connsiteY931" fmla="*/ 529753 h 999163"/>
                <a:gd name="connsiteX932" fmla="*/ 1859412 w 4587867"/>
                <a:gd name="connsiteY932" fmla="*/ 551624 h 999163"/>
                <a:gd name="connsiteX933" fmla="*/ 1876818 w 4587867"/>
                <a:gd name="connsiteY933" fmla="*/ 544941 h 999163"/>
                <a:gd name="connsiteX934" fmla="*/ 1851486 w 4587867"/>
                <a:gd name="connsiteY934" fmla="*/ 534156 h 999163"/>
                <a:gd name="connsiteX935" fmla="*/ 1836697 w 4587867"/>
                <a:gd name="connsiteY935" fmla="*/ 488208 h 999163"/>
                <a:gd name="connsiteX936" fmla="*/ 1830900 w 4587867"/>
                <a:gd name="connsiteY936" fmla="*/ 487132 h 999163"/>
                <a:gd name="connsiteX937" fmla="*/ 1847457 w 4587867"/>
                <a:gd name="connsiteY937" fmla="*/ 551122 h 999163"/>
                <a:gd name="connsiteX938" fmla="*/ 1851486 w 4587867"/>
                <a:gd name="connsiteY938" fmla="*/ 534156 h 999163"/>
                <a:gd name="connsiteX939" fmla="*/ 2151384 w 4587867"/>
                <a:gd name="connsiteY939" fmla="*/ 544855 h 999163"/>
                <a:gd name="connsiteX940" fmla="*/ 2165712 w 4587867"/>
                <a:gd name="connsiteY940" fmla="*/ 528090 h 999163"/>
                <a:gd name="connsiteX941" fmla="*/ 2150046 w 4587867"/>
                <a:gd name="connsiteY941" fmla="*/ 526642 h 999163"/>
                <a:gd name="connsiteX942" fmla="*/ 2132337 w 4587867"/>
                <a:gd name="connsiteY942" fmla="*/ 520002 h 999163"/>
                <a:gd name="connsiteX943" fmla="*/ 2118340 w 4587867"/>
                <a:gd name="connsiteY943" fmla="*/ 508027 h 999163"/>
                <a:gd name="connsiteX944" fmla="*/ 2107838 w 4587867"/>
                <a:gd name="connsiteY944" fmla="*/ 502692 h 999163"/>
                <a:gd name="connsiteX945" fmla="*/ 2100904 w 4587867"/>
                <a:gd name="connsiteY945" fmla="*/ 512846 h 999163"/>
                <a:gd name="connsiteX946" fmla="*/ 2097020 w 4587867"/>
                <a:gd name="connsiteY946" fmla="*/ 542245 h 999163"/>
                <a:gd name="connsiteX947" fmla="*/ 2100027 w 4587867"/>
                <a:gd name="connsiteY947" fmla="*/ 553015 h 999163"/>
                <a:gd name="connsiteX948" fmla="*/ 2121303 w 4587867"/>
                <a:gd name="connsiteY948" fmla="*/ 551036 h 999163"/>
                <a:gd name="connsiteX949" fmla="*/ 2151384 w 4587867"/>
                <a:gd name="connsiteY949" fmla="*/ 544855 h 999163"/>
                <a:gd name="connsiteX950" fmla="*/ 1942820 w 4587867"/>
                <a:gd name="connsiteY950" fmla="*/ 528707 h 999163"/>
                <a:gd name="connsiteX951" fmla="*/ 1960313 w 4587867"/>
                <a:gd name="connsiteY951" fmla="*/ 509074 h 999163"/>
                <a:gd name="connsiteX952" fmla="*/ 1993213 w 4587867"/>
                <a:gd name="connsiteY952" fmla="*/ 498160 h 999163"/>
                <a:gd name="connsiteX953" fmla="*/ 2017870 w 4587867"/>
                <a:gd name="connsiteY953" fmla="*/ 505245 h 999163"/>
                <a:gd name="connsiteX954" fmla="*/ 2028357 w 4587867"/>
                <a:gd name="connsiteY954" fmla="*/ 510536 h 999163"/>
                <a:gd name="connsiteX955" fmla="*/ 2029609 w 4587867"/>
                <a:gd name="connsiteY955" fmla="*/ 492510 h 999163"/>
                <a:gd name="connsiteX956" fmla="*/ 2029609 w 4587867"/>
                <a:gd name="connsiteY956" fmla="*/ 474497 h 999163"/>
                <a:gd name="connsiteX957" fmla="*/ 2003197 w 4587867"/>
                <a:gd name="connsiteY957" fmla="*/ 475071 h 999163"/>
                <a:gd name="connsiteX958" fmla="*/ 1970901 w 4587867"/>
                <a:gd name="connsiteY958" fmla="*/ 469378 h 999163"/>
                <a:gd name="connsiteX959" fmla="*/ 1954645 w 4587867"/>
                <a:gd name="connsiteY959" fmla="*/ 469421 h 999163"/>
                <a:gd name="connsiteX960" fmla="*/ 1936807 w 4587867"/>
                <a:gd name="connsiteY960" fmla="*/ 527990 h 999163"/>
                <a:gd name="connsiteX961" fmla="*/ 1942820 w 4587867"/>
                <a:gd name="connsiteY961" fmla="*/ 528721 h 999163"/>
                <a:gd name="connsiteX962" fmla="*/ 2155225 w 4587867"/>
                <a:gd name="connsiteY962" fmla="*/ 520231 h 999163"/>
                <a:gd name="connsiteX963" fmla="*/ 2159957 w 4587867"/>
                <a:gd name="connsiteY963" fmla="*/ 521407 h 999163"/>
                <a:gd name="connsiteX964" fmla="*/ 2172717 w 4587867"/>
                <a:gd name="connsiteY964" fmla="*/ 516818 h 999163"/>
                <a:gd name="connsiteX965" fmla="*/ 2181478 w 4587867"/>
                <a:gd name="connsiteY965" fmla="*/ 484020 h 999163"/>
                <a:gd name="connsiteX966" fmla="*/ 2158130 w 4587867"/>
                <a:gd name="connsiteY966" fmla="*/ 483647 h 999163"/>
                <a:gd name="connsiteX967" fmla="*/ 2164820 w 4587867"/>
                <a:gd name="connsiteY967" fmla="*/ 449902 h 999163"/>
                <a:gd name="connsiteX968" fmla="*/ 2166417 w 4587867"/>
                <a:gd name="connsiteY968" fmla="*/ 433640 h 999163"/>
                <a:gd name="connsiteX969" fmla="*/ 2131531 w 4587867"/>
                <a:gd name="connsiteY969" fmla="*/ 430442 h 999163"/>
                <a:gd name="connsiteX970" fmla="*/ 2105191 w 4587867"/>
                <a:gd name="connsiteY970" fmla="*/ 485468 h 999163"/>
                <a:gd name="connsiteX971" fmla="*/ 2126482 w 4587867"/>
                <a:gd name="connsiteY971" fmla="*/ 507754 h 999163"/>
                <a:gd name="connsiteX972" fmla="*/ 2134653 w 4587867"/>
                <a:gd name="connsiteY972" fmla="*/ 516259 h 999163"/>
                <a:gd name="connsiteX973" fmla="*/ 2143831 w 4587867"/>
                <a:gd name="connsiteY973" fmla="*/ 523458 h 999163"/>
                <a:gd name="connsiteX974" fmla="*/ 2155225 w 4587867"/>
                <a:gd name="connsiteY974" fmla="*/ 520231 h 999163"/>
                <a:gd name="connsiteX975" fmla="*/ 2136537 w 4587867"/>
                <a:gd name="connsiteY975" fmla="*/ 506263 h 999163"/>
                <a:gd name="connsiteX976" fmla="*/ 2155584 w 4587867"/>
                <a:gd name="connsiteY976" fmla="*/ 502061 h 999163"/>
                <a:gd name="connsiteX977" fmla="*/ 2151153 w 4587867"/>
                <a:gd name="connsiteY977" fmla="*/ 506062 h 999163"/>
                <a:gd name="connsiteX978" fmla="*/ 2136537 w 4587867"/>
                <a:gd name="connsiteY978" fmla="*/ 506263 h 999163"/>
                <a:gd name="connsiteX979" fmla="*/ 2288436 w 4587867"/>
                <a:gd name="connsiteY979" fmla="*/ 489269 h 999163"/>
                <a:gd name="connsiteX980" fmla="*/ 2275460 w 4587867"/>
                <a:gd name="connsiteY980" fmla="*/ 478800 h 999163"/>
                <a:gd name="connsiteX981" fmla="*/ 2251551 w 4587867"/>
                <a:gd name="connsiteY981" fmla="*/ 460587 h 999163"/>
                <a:gd name="connsiteX982" fmla="*/ 2263563 w 4587867"/>
                <a:gd name="connsiteY982" fmla="*/ 396367 h 999163"/>
                <a:gd name="connsiteX983" fmla="*/ 2260484 w 4587867"/>
                <a:gd name="connsiteY983" fmla="*/ 386615 h 999163"/>
                <a:gd name="connsiteX984" fmla="*/ 2219960 w 4587867"/>
                <a:gd name="connsiteY984" fmla="*/ 442646 h 999163"/>
                <a:gd name="connsiteX985" fmla="*/ 2235324 w 4587867"/>
                <a:gd name="connsiteY985" fmla="*/ 465606 h 999163"/>
                <a:gd name="connsiteX986" fmla="*/ 2288436 w 4587867"/>
                <a:gd name="connsiteY986" fmla="*/ 489269 h 999163"/>
                <a:gd name="connsiteX987" fmla="*/ 2180241 w 4587867"/>
                <a:gd name="connsiteY987" fmla="*/ 479775 h 999163"/>
                <a:gd name="connsiteX988" fmla="*/ 2195231 w 4587867"/>
                <a:gd name="connsiteY988" fmla="*/ 450992 h 999163"/>
                <a:gd name="connsiteX989" fmla="*/ 2190786 w 4587867"/>
                <a:gd name="connsiteY989" fmla="*/ 439190 h 999163"/>
                <a:gd name="connsiteX990" fmla="*/ 2169840 w 4587867"/>
                <a:gd name="connsiteY990" fmla="*/ 424691 h 999163"/>
                <a:gd name="connsiteX991" fmla="*/ 2142651 w 4587867"/>
                <a:gd name="connsiteY991" fmla="*/ 420919 h 999163"/>
                <a:gd name="connsiteX992" fmla="*/ 2149513 w 4587867"/>
                <a:gd name="connsiteY992" fmla="*/ 424576 h 999163"/>
                <a:gd name="connsiteX993" fmla="*/ 2170056 w 4587867"/>
                <a:gd name="connsiteY993" fmla="*/ 431632 h 999163"/>
                <a:gd name="connsiteX994" fmla="*/ 2175666 w 4587867"/>
                <a:gd name="connsiteY994" fmla="*/ 437239 h 999163"/>
                <a:gd name="connsiteX995" fmla="*/ 2169337 w 4587867"/>
                <a:gd name="connsiteY995" fmla="*/ 449472 h 999163"/>
                <a:gd name="connsiteX996" fmla="*/ 2162446 w 4587867"/>
                <a:gd name="connsiteY996" fmla="*/ 473565 h 999163"/>
                <a:gd name="connsiteX997" fmla="*/ 2180241 w 4587867"/>
                <a:gd name="connsiteY997" fmla="*/ 479775 h 999163"/>
                <a:gd name="connsiteX998" fmla="*/ 2202568 w 4587867"/>
                <a:gd name="connsiteY998" fmla="*/ 478284 h 999163"/>
                <a:gd name="connsiteX999" fmla="*/ 2217169 w 4587867"/>
                <a:gd name="connsiteY999" fmla="*/ 451050 h 999163"/>
                <a:gd name="connsiteX1000" fmla="*/ 2198770 w 4587867"/>
                <a:gd name="connsiteY1000" fmla="*/ 429610 h 999163"/>
                <a:gd name="connsiteX1001" fmla="*/ 2191966 w 4587867"/>
                <a:gd name="connsiteY1001" fmla="*/ 432406 h 999163"/>
                <a:gd name="connsiteX1002" fmla="*/ 2194958 w 4587867"/>
                <a:gd name="connsiteY1002" fmla="*/ 435189 h 999163"/>
                <a:gd name="connsiteX1003" fmla="*/ 2196238 w 4587867"/>
                <a:gd name="connsiteY1003" fmla="*/ 440538 h 999163"/>
                <a:gd name="connsiteX1004" fmla="*/ 2197461 w 4587867"/>
                <a:gd name="connsiteY1004" fmla="*/ 447680 h 999163"/>
                <a:gd name="connsiteX1005" fmla="*/ 2194929 w 4587867"/>
                <a:gd name="connsiteY1005" fmla="*/ 469105 h 999163"/>
                <a:gd name="connsiteX1006" fmla="*/ 2202568 w 4587867"/>
                <a:gd name="connsiteY1006" fmla="*/ 478284 h 999163"/>
                <a:gd name="connsiteX1007" fmla="*/ 2310949 w 4587867"/>
                <a:gd name="connsiteY1007" fmla="*/ 477308 h 999163"/>
                <a:gd name="connsiteX1008" fmla="*/ 2361486 w 4587867"/>
                <a:gd name="connsiteY1008" fmla="*/ 425810 h 999163"/>
                <a:gd name="connsiteX1009" fmla="*/ 2349618 w 4587867"/>
                <a:gd name="connsiteY1009" fmla="*/ 396912 h 999163"/>
                <a:gd name="connsiteX1010" fmla="*/ 2327594 w 4587867"/>
                <a:gd name="connsiteY1010" fmla="*/ 394144 h 999163"/>
                <a:gd name="connsiteX1011" fmla="*/ 2304591 w 4587867"/>
                <a:gd name="connsiteY1011" fmla="*/ 391750 h 999163"/>
                <a:gd name="connsiteX1012" fmla="*/ 2286738 w 4587867"/>
                <a:gd name="connsiteY1012" fmla="*/ 387763 h 999163"/>
                <a:gd name="connsiteX1013" fmla="*/ 2267476 w 4587867"/>
                <a:gd name="connsiteY1013" fmla="*/ 398031 h 999163"/>
                <a:gd name="connsiteX1014" fmla="*/ 2275589 w 4587867"/>
                <a:gd name="connsiteY1014" fmla="*/ 474827 h 999163"/>
                <a:gd name="connsiteX1015" fmla="*/ 2310949 w 4587867"/>
                <a:gd name="connsiteY1015" fmla="*/ 477308 h 999163"/>
                <a:gd name="connsiteX1016" fmla="*/ 2297369 w 4587867"/>
                <a:gd name="connsiteY1016" fmla="*/ 420044 h 999163"/>
                <a:gd name="connsiteX1017" fmla="*/ 2301973 w 4587867"/>
                <a:gd name="connsiteY1017" fmla="*/ 419844 h 999163"/>
                <a:gd name="connsiteX1018" fmla="*/ 2291773 w 4587867"/>
                <a:gd name="connsiteY1018" fmla="*/ 429610 h 999163"/>
                <a:gd name="connsiteX1019" fmla="*/ 2297369 w 4587867"/>
                <a:gd name="connsiteY1019" fmla="*/ 420044 h 999163"/>
                <a:gd name="connsiteX1020" fmla="*/ 2007354 w 4587867"/>
                <a:gd name="connsiteY1020" fmla="*/ 468402 h 999163"/>
                <a:gd name="connsiteX1021" fmla="*/ 1998651 w 4587867"/>
                <a:gd name="connsiteY1021" fmla="*/ 408041 h 999163"/>
                <a:gd name="connsiteX1022" fmla="*/ 1998119 w 4587867"/>
                <a:gd name="connsiteY1022" fmla="*/ 392868 h 999163"/>
                <a:gd name="connsiteX1023" fmla="*/ 1991386 w 4587867"/>
                <a:gd name="connsiteY1023" fmla="*/ 388293 h 999163"/>
                <a:gd name="connsiteX1024" fmla="*/ 1977418 w 4587867"/>
                <a:gd name="connsiteY1024" fmla="*/ 418696 h 999163"/>
                <a:gd name="connsiteX1025" fmla="*/ 1966542 w 4587867"/>
                <a:gd name="connsiteY1025" fmla="*/ 446432 h 999163"/>
                <a:gd name="connsiteX1026" fmla="*/ 1970110 w 4587867"/>
                <a:gd name="connsiteY1026" fmla="*/ 463297 h 999163"/>
                <a:gd name="connsiteX1027" fmla="*/ 2007354 w 4587867"/>
                <a:gd name="connsiteY1027" fmla="*/ 468402 h 999163"/>
                <a:gd name="connsiteX1028" fmla="*/ 2039348 w 4587867"/>
                <a:gd name="connsiteY1028" fmla="*/ 465190 h 999163"/>
                <a:gd name="connsiteX1029" fmla="*/ 2044742 w 4587867"/>
                <a:gd name="connsiteY1029" fmla="*/ 449845 h 999163"/>
                <a:gd name="connsiteX1030" fmla="*/ 2034155 w 4587867"/>
                <a:gd name="connsiteY1030" fmla="*/ 440739 h 999163"/>
                <a:gd name="connsiteX1031" fmla="*/ 2019769 w 4587867"/>
                <a:gd name="connsiteY1031" fmla="*/ 439190 h 999163"/>
                <a:gd name="connsiteX1032" fmla="*/ 2013727 w 4587867"/>
                <a:gd name="connsiteY1032" fmla="*/ 454578 h 999163"/>
                <a:gd name="connsiteX1033" fmla="*/ 2013339 w 4587867"/>
                <a:gd name="connsiteY1033" fmla="*/ 471471 h 999163"/>
                <a:gd name="connsiteX1034" fmla="*/ 2022718 w 4587867"/>
                <a:gd name="connsiteY1034" fmla="*/ 471471 h 999163"/>
                <a:gd name="connsiteX1035" fmla="*/ 2039348 w 4587867"/>
                <a:gd name="connsiteY1035" fmla="*/ 465190 h 999163"/>
                <a:gd name="connsiteX1036" fmla="*/ 2117476 w 4587867"/>
                <a:gd name="connsiteY1036" fmla="*/ 435834 h 999163"/>
                <a:gd name="connsiteX1037" fmla="*/ 2130941 w 4587867"/>
                <a:gd name="connsiteY1037" fmla="*/ 426813 h 999163"/>
                <a:gd name="connsiteX1038" fmla="*/ 2132481 w 4587867"/>
                <a:gd name="connsiteY1038" fmla="*/ 425193 h 999163"/>
                <a:gd name="connsiteX1039" fmla="*/ 2111291 w 4587867"/>
                <a:gd name="connsiteY1039" fmla="*/ 437297 h 999163"/>
                <a:gd name="connsiteX1040" fmla="*/ 2098804 w 4587867"/>
                <a:gd name="connsiteY1040" fmla="*/ 458593 h 999163"/>
                <a:gd name="connsiteX1041" fmla="*/ 2103896 w 4587867"/>
                <a:gd name="connsiteY1041" fmla="*/ 452627 h 999163"/>
                <a:gd name="connsiteX1042" fmla="*/ 2117476 w 4587867"/>
                <a:gd name="connsiteY1042" fmla="*/ 435834 h 999163"/>
                <a:gd name="connsiteX1043" fmla="*/ 1806660 w 4587867"/>
                <a:gd name="connsiteY1043" fmla="*/ 455739 h 999163"/>
                <a:gd name="connsiteX1044" fmla="*/ 1817924 w 4587867"/>
                <a:gd name="connsiteY1044" fmla="*/ 432894 h 999163"/>
                <a:gd name="connsiteX1045" fmla="*/ 1816197 w 4587867"/>
                <a:gd name="connsiteY1045" fmla="*/ 424304 h 999163"/>
                <a:gd name="connsiteX1046" fmla="*/ 1801869 w 4587867"/>
                <a:gd name="connsiteY1046" fmla="*/ 433941 h 999163"/>
                <a:gd name="connsiteX1047" fmla="*/ 1783858 w 4587867"/>
                <a:gd name="connsiteY1047" fmla="*/ 443564 h 999163"/>
                <a:gd name="connsiteX1048" fmla="*/ 1767401 w 4587867"/>
                <a:gd name="connsiteY1048" fmla="*/ 436781 h 999163"/>
                <a:gd name="connsiteX1049" fmla="*/ 1735408 w 4587867"/>
                <a:gd name="connsiteY1049" fmla="*/ 431589 h 999163"/>
                <a:gd name="connsiteX1050" fmla="*/ 1711930 w 4587867"/>
                <a:gd name="connsiteY1050" fmla="*/ 429667 h 999163"/>
                <a:gd name="connsiteX1051" fmla="*/ 1707672 w 4587867"/>
                <a:gd name="connsiteY1051" fmla="*/ 432923 h 999163"/>
                <a:gd name="connsiteX1052" fmla="*/ 1731725 w 4587867"/>
                <a:gd name="connsiteY1052" fmla="*/ 453516 h 999163"/>
                <a:gd name="connsiteX1053" fmla="*/ 1806660 w 4587867"/>
                <a:gd name="connsiteY1053" fmla="*/ 455739 h 999163"/>
                <a:gd name="connsiteX1054" fmla="*/ 2062638 w 4587867"/>
                <a:gd name="connsiteY1054" fmla="*/ 451380 h 999163"/>
                <a:gd name="connsiteX1055" fmla="*/ 2063228 w 4587867"/>
                <a:gd name="connsiteY1055" fmla="*/ 426813 h 999163"/>
                <a:gd name="connsiteX1056" fmla="*/ 2058654 w 4587867"/>
                <a:gd name="connsiteY1056" fmla="*/ 415584 h 999163"/>
                <a:gd name="connsiteX1057" fmla="*/ 2043793 w 4587867"/>
                <a:gd name="connsiteY1057" fmla="*/ 390459 h 999163"/>
                <a:gd name="connsiteX1058" fmla="*/ 2026660 w 4587867"/>
                <a:gd name="connsiteY1058" fmla="*/ 376634 h 999163"/>
                <a:gd name="connsiteX1059" fmla="*/ 2031091 w 4587867"/>
                <a:gd name="connsiteY1059" fmla="*/ 382098 h 999163"/>
                <a:gd name="connsiteX1060" fmla="*/ 2053733 w 4587867"/>
                <a:gd name="connsiteY1060" fmla="*/ 419614 h 999163"/>
                <a:gd name="connsiteX1061" fmla="*/ 2050971 w 4587867"/>
                <a:gd name="connsiteY1061" fmla="*/ 436823 h 999163"/>
                <a:gd name="connsiteX1062" fmla="*/ 2056194 w 4587867"/>
                <a:gd name="connsiteY1062" fmla="*/ 454721 h 999163"/>
                <a:gd name="connsiteX1063" fmla="*/ 2062638 w 4587867"/>
                <a:gd name="connsiteY1063" fmla="*/ 451380 h 999163"/>
                <a:gd name="connsiteX1064" fmla="*/ 2096790 w 4587867"/>
                <a:gd name="connsiteY1064" fmla="*/ 448927 h 999163"/>
                <a:gd name="connsiteX1065" fmla="*/ 2131977 w 4587867"/>
                <a:gd name="connsiteY1065" fmla="*/ 420145 h 999163"/>
                <a:gd name="connsiteX1066" fmla="*/ 2153728 w 4587867"/>
                <a:gd name="connsiteY1066" fmla="*/ 408500 h 999163"/>
                <a:gd name="connsiteX1067" fmla="*/ 2161684 w 4587867"/>
                <a:gd name="connsiteY1067" fmla="*/ 401544 h 999163"/>
                <a:gd name="connsiteX1068" fmla="*/ 2153167 w 4587867"/>
                <a:gd name="connsiteY1068" fmla="*/ 392854 h 999163"/>
                <a:gd name="connsiteX1069" fmla="*/ 2142853 w 4587867"/>
                <a:gd name="connsiteY1069" fmla="*/ 376017 h 999163"/>
                <a:gd name="connsiteX1070" fmla="*/ 2137314 w 4587867"/>
                <a:gd name="connsiteY1070" fmla="*/ 372920 h 999163"/>
                <a:gd name="connsiteX1071" fmla="*/ 2130093 w 4587867"/>
                <a:gd name="connsiteY1071" fmla="*/ 374569 h 999163"/>
                <a:gd name="connsiteX1072" fmla="*/ 2129589 w 4587867"/>
                <a:gd name="connsiteY1072" fmla="*/ 355036 h 999163"/>
                <a:gd name="connsiteX1073" fmla="*/ 2131718 w 4587867"/>
                <a:gd name="connsiteY1073" fmla="*/ 337985 h 999163"/>
                <a:gd name="connsiteX1074" fmla="*/ 2125202 w 4587867"/>
                <a:gd name="connsiteY1074" fmla="*/ 340079 h 999163"/>
                <a:gd name="connsiteX1075" fmla="*/ 2096991 w 4587867"/>
                <a:gd name="connsiteY1075" fmla="*/ 335747 h 999163"/>
                <a:gd name="connsiteX1076" fmla="*/ 2091194 w 4587867"/>
                <a:gd name="connsiteY1076" fmla="*/ 328391 h 999163"/>
                <a:gd name="connsiteX1077" fmla="*/ 2091194 w 4587867"/>
                <a:gd name="connsiteY1077" fmla="*/ 339634 h 999163"/>
                <a:gd name="connsiteX1078" fmla="*/ 2080347 w 4587867"/>
                <a:gd name="connsiteY1078" fmla="*/ 354262 h 999163"/>
                <a:gd name="connsiteX1079" fmla="*/ 2070536 w 4587867"/>
                <a:gd name="connsiteY1079" fmla="*/ 313691 h 999163"/>
                <a:gd name="connsiteX1080" fmla="*/ 2075729 w 4587867"/>
                <a:gd name="connsiteY1080" fmla="*/ 285798 h 999163"/>
                <a:gd name="connsiteX1081" fmla="*/ 2080807 w 4587867"/>
                <a:gd name="connsiteY1081" fmla="*/ 263999 h 999163"/>
                <a:gd name="connsiteX1082" fmla="*/ 2053403 w 4587867"/>
                <a:gd name="connsiteY1082" fmla="*/ 267369 h 999163"/>
                <a:gd name="connsiteX1083" fmla="*/ 2024114 w 4587867"/>
                <a:gd name="connsiteY1083" fmla="*/ 297701 h 999163"/>
                <a:gd name="connsiteX1084" fmla="*/ 2038470 w 4587867"/>
                <a:gd name="connsiteY1084" fmla="*/ 312085 h 999163"/>
                <a:gd name="connsiteX1085" fmla="*/ 2057244 w 4587867"/>
                <a:gd name="connsiteY1085" fmla="*/ 326713 h 999163"/>
                <a:gd name="connsiteX1086" fmla="*/ 2063041 w 4587867"/>
                <a:gd name="connsiteY1086" fmla="*/ 325838 h 999163"/>
                <a:gd name="connsiteX1087" fmla="*/ 2064465 w 4587867"/>
                <a:gd name="connsiteY1087" fmla="*/ 318280 h 999163"/>
                <a:gd name="connsiteX1088" fmla="*/ 2074391 w 4587867"/>
                <a:gd name="connsiteY1088" fmla="*/ 367327 h 999163"/>
                <a:gd name="connsiteX1089" fmla="*/ 2067731 w 4587867"/>
                <a:gd name="connsiteY1089" fmla="*/ 394230 h 999163"/>
                <a:gd name="connsiteX1090" fmla="*/ 2061070 w 4587867"/>
                <a:gd name="connsiteY1090" fmla="*/ 409245 h 999163"/>
                <a:gd name="connsiteX1091" fmla="*/ 2067141 w 4587867"/>
                <a:gd name="connsiteY1091" fmla="*/ 426684 h 999163"/>
                <a:gd name="connsiteX1092" fmla="*/ 2080103 w 4587867"/>
                <a:gd name="connsiteY1092" fmla="*/ 447938 h 999163"/>
                <a:gd name="connsiteX1093" fmla="*/ 2096790 w 4587867"/>
                <a:gd name="connsiteY1093" fmla="*/ 448927 h 999163"/>
                <a:gd name="connsiteX1094" fmla="*/ 1944028 w 4587867"/>
                <a:gd name="connsiteY1094" fmla="*/ 439864 h 999163"/>
                <a:gd name="connsiteX1095" fmla="*/ 1949423 w 4587867"/>
                <a:gd name="connsiteY1095" fmla="*/ 424505 h 999163"/>
                <a:gd name="connsiteX1096" fmla="*/ 1955364 w 4587867"/>
                <a:gd name="connsiteY1096" fmla="*/ 412630 h 999163"/>
                <a:gd name="connsiteX1097" fmla="*/ 1952689 w 4587867"/>
                <a:gd name="connsiteY1097" fmla="*/ 409905 h 999163"/>
                <a:gd name="connsiteX1098" fmla="*/ 1942043 w 4587867"/>
                <a:gd name="connsiteY1098" fmla="*/ 411540 h 999163"/>
                <a:gd name="connsiteX1099" fmla="*/ 1928823 w 4587867"/>
                <a:gd name="connsiteY1099" fmla="*/ 412946 h 999163"/>
                <a:gd name="connsiteX1100" fmla="*/ 1933023 w 4587867"/>
                <a:gd name="connsiteY1100" fmla="*/ 411856 h 999163"/>
                <a:gd name="connsiteX1101" fmla="*/ 1937224 w 4587867"/>
                <a:gd name="connsiteY1101" fmla="*/ 410565 h 999163"/>
                <a:gd name="connsiteX1102" fmla="*/ 1920522 w 4587867"/>
                <a:gd name="connsiteY1102" fmla="*/ 407223 h 999163"/>
                <a:gd name="connsiteX1103" fmla="*/ 1914826 w 4587867"/>
                <a:gd name="connsiteY1103" fmla="*/ 421378 h 999163"/>
                <a:gd name="connsiteX1104" fmla="*/ 1923917 w 4587867"/>
                <a:gd name="connsiteY1104" fmla="*/ 438014 h 999163"/>
                <a:gd name="connsiteX1105" fmla="*/ 1944028 w 4587867"/>
                <a:gd name="connsiteY1105" fmla="*/ 439864 h 999163"/>
                <a:gd name="connsiteX1106" fmla="*/ 1799366 w 4587867"/>
                <a:gd name="connsiteY1106" fmla="*/ 431101 h 999163"/>
                <a:gd name="connsiteX1107" fmla="*/ 1808444 w 4587867"/>
                <a:gd name="connsiteY1107" fmla="*/ 423802 h 999163"/>
                <a:gd name="connsiteX1108" fmla="*/ 1785498 w 4587867"/>
                <a:gd name="connsiteY1108" fmla="*/ 414408 h 999163"/>
                <a:gd name="connsiteX1109" fmla="*/ 1739392 w 4587867"/>
                <a:gd name="connsiteY1109" fmla="*/ 370582 h 999163"/>
                <a:gd name="connsiteX1110" fmla="*/ 1738659 w 4587867"/>
                <a:gd name="connsiteY1110" fmla="*/ 357044 h 999163"/>
                <a:gd name="connsiteX1111" fmla="*/ 1708362 w 4587867"/>
                <a:gd name="connsiteY1111" fmla="*/ 390028 h 999163"/>
                <a:gd name="connsiteX1112" fmla="*/ 1699271 w 4587867"/>
                <a:gd name="connsiteY1112" fmla="*/ 406808 h 999163"/>
                <a:gd name="connsiteX1113" fmla="*/ 1709441 w 4587867"/>
                <a:gd name="connsiteY1113" fmla="*/ 421192 h 999163"/>
                <a:gd name="connsiteX1114" fmla="*/ 1738716 w 4587867"/>
                <a:gd name="connsiteY1114" fmla="*/ 428190 h 999163"/>
                <a:gd name="connsiteX1115" fmla="*/ 1765632 w 4587867"/>
                <a:gd name="connsiteY1115" fmla="*/ 431732 h 999163"/>
                <a:gd name="connsiteX1116" fmla="*/ 1799366 w 4587867"/>
                <a:gd name="connsiteY1116" fmla="*/ 431101 h 999163"/>
                <a:gd name="connsiteX1117" fmla="*/ 1910625 w 4587867"/>
                <a:gd name="connsiteY1117" fmla="*/ 423802 h 999163"/>
                <a:gd name="connsiteX1118" fmla="*/ 1924320 w 4587867"/>
                <a:gd name="connsiteY1118" fmla="*/ 400584 h 999163"/>
                <a:gd name="connsiteX1119" fmla="*/ 1922364 w 4587867"/>
                <a:gd name="connsiteY1119" fmla="*/ 395177 h 999163"/>
                <a:gd name="connsiteX1120" fmla="*/ 1879135 w 4587867"/>
                <a:gd name="connsiteY1120" fmla="*/ 406392 h 999163"/>
                <a:gd name="connsiteX1121" fmla="*/ 1896023 w 4587867"/>
                <a:gd name="connsiteY1121" fmla="*/ 436020 h 999163"/>
                <a:gd name="connsiteX1122" fmla="*/ 1910625 w 4587867"/>
                <a:gd name="connsiteY1122" fmla="*/ 423802 h 999163"/>
                <a:gd name="connsiteX1123" fmla="*/ 2047562 w 4587867"/>
                <a:gd name="connsiteY1123" fmla="*/ 434314 h 999163"/>
                <a:gd name="connsiteX1124" fmla="*/ 2043534 w 4587867"/>
                <a:gd name="connsiteY1124" fmla="*/ 420503 h 999163"/>
                <a:gd name="connsiteX1125" fmla="*/ 2036600 w 4587867"/>
                <a:gd name="connsiteY1125" fmla="*/ 421163 h 999163"/>
                <a:gd name="connsiteX1126" fmla="*/ 2042901 w 4587867"/>
                <a:gd name="connsiteY1126" fmla="*/ 417979 h 999163"/>
                <a:gd name="connsiteX1127" fmla="*/ 2044297 w 4587867"/>
                <a:gd name="connsiteY1127" fmla="*/ 412085 h 999163"/>
                <a:gd name="connsiteX1128" fmla="*/ 2043318 w 4587867"/>
                <a:gd name="connsiteY1128" fmla="*/ 409117 h 999163"/>
                <a:gd name="connsiteX1129" fmla="*/ 2041909 w 4587867"/>
                <a:gd name="connsiteY1129" fmla="*/ 400311 h 999163"/>
                <a:gd name="connsiteX1130" fmla="*/ 2034500 w 4587867"/>
                <a:gd name="connsiteY1130" fmla="*/ 396209 h 999163"/>
                <a:gd name="connsiteX1131" fmla="*/ 2032400 w 4587867"/>
                <a:gd name="connsiteY1131" fmla="*/ 392280 h 999163"/>
                <a:gd name="connsiteX1132" fmla="*/ 2001873 w 4587867"/>
                <a:gd name="connsiteY1132" fmla="*/ 392481 h 999163"/>
                <a:gd name="connsiteX1133" fmla="*/ 2002535 w 4587867"/>
                <a:gd name="connsiteY1133" fmla="*/ 408485 h 999163"/>
                <a:gd name="connsiteX1134" fmla="*/ 2009066 w 4587867"/>
                <a:gd name="connsiteY1134" fmla="*/ 425408 h 999163"/>
                <a:gd name="connsiteX1135" fmla="*/ 2019870 w 4587867"/>
                <a:gd name="connsiteY1135" fmla="*/ 435547 h 999163"/>
                <a:gd name="connsiteX1136" fmla="*/ 2047562 w 4587867"/>
                <a:gd name="connsiteY1136" fmla="*/ 434314 h 999163"/>
                <a:gd name="connsiteX1137" fmla="*/ 2014907 w 4587867"/>
                <a:gd name="connsiteY1137" fmla="*/ 398361 h 999163"/>
                <a:gd name="connsiteX1138" fmla="*/ 2023221 w 4587867"/>
                <a:gd name="connsiteY1138" fmla="*/ 394417 h 999163"/>
                <a:gd name="connsiteX1139" fmla="*/ 2019970 w 4587867"/>
                <a:gd name="connsiteY1139" fmla="*/ 400541 h 999163"/>
                <a:gd name="connsiteX1140" fmla="*/ 2014907 w 4587867"/>
                <a:gd name="connsiteY1140" fmla="*/ 398361 h 999163"/>
                <a:gd name="connsiteX1141" fmla="*/ 2239438 w 4587867"/>
                <a:gd name="connsiteY1141" fmla="*/ 395908 h 999163"/>
                <a:gd name="connsiteX1142" fmla="*/ 2249897 w 4587867"/>
                <a:gd name="connsiteY1142" fmla="*/ 384952 h 999163"/>
                <a:gd name="connsiteX1143" fmla="*/ 2236029 w 4587867"/>
                <a:gd name="connsiteY1143" fmla="*/ 384952 h 999163"/>
                <a:gd name="connsiteX1144" fmla="*/ 2173696 w 4587867"/>
                <a:gd name="connsiteY1144" fmla="*/ 400698 h 999163"/>
                <a:gd name="connsiteX1145" fmla="*/ 2170013 w 4587867"/>
                <a:gd name="connsiteY1145" fmla="*/ 420948 h 999163"/>
                <a:gd name="connsiteX1146" fmla="*/ 2197763 w 4587867"/>
                <a:gd name="connsiteY1146" fmla="*/ 426813 h 999163"/>
                <a:gd name="connsiteX1147" fmla="*/ 2211703 w 4587867"/>
                <a:gd name="connsiteY1147" fmla="*/ 431173 h 999163"/>
                <a:gd name="connsiteX1148" fmla="*/ 2222161 w 4587867"/>
                <a:gd name="connsiteY1148" fmla="*/ 421192 h 999163"/>
                <a:gd name="connsiteX1149" fmla="*/ 2239438 w 4587867"/>
                <a:gd name="connsiteY1149" fmla="*/ 395908 h 999163"/>
                <a:gd name="connsiteX1150" fmla="*/ 1818441 w 4587867"/>
                <a:gd name="connsiteY1150" fmla="*/ 386128 h 999163"/>
                <a:gd name="connsiteX1151" fmla="*/ 1811580 w 4587867"/>
                <a:gd name="connsiteY1151" fmla="*/ 379373 h 999163"/>
                <a:gd name="connsiteX1152" fmla="*/ 1793166 w 4587867"/>
                <a:gd name="connsiteY1152" fmla="*/ 365262 h 999163"/>
                <a:gd name="connsiteX1153" fmla="*/ 1790648 w 4587867"/>
                <a:gd name="connsiteY1153" fmla="*/ 326985 h 999163"/>
                <a:gd name="connsiteX1154" fmla="*/ 1821765 w 4587867"/>
                <a:gd name="connsiteY1154" fmla="*/ 305201 h 999163"/>
                <a:gd name="connsiteX1155" fmla="*/ 1801855 w 4587867"/>
                <a:gd name="connsiteY1155" fmla="*/ 305603 h 999163"/>
                <a:gd name="connsiteX1156" fmla="*/ 1773457 w 4587867"/>
                <a:gd name="connsiteY1156" fmla="*/ 320819 h 999163"/>
                <a:gd name="connsiteX1157" fmla="*/ 1754425 w 4587867"/>
                <a:gd name="connsiteY1157" fmla="*/ 338085 h 999163"/>
                <a:gd name="connsiteX1158" fmla="*/ 1744082 w 4587867"/>
                <a:gd name="connsiteY1158" fmla="*/ 362365 h 999163"/>
                <a:gd name="connsiteX1159" fmla="*/ 1745420 w 4587867"/>
                <a:gd name="connsiteY1159" fmla="*/ 387677 h 999163"/>
                <a:gd name="connsiteX1160" fmla="*/ 1786045 w 4587867"/>
                <a:gd name="connsiteY1160" fmla="*/ 410723 h 999163"/>
                <a:gd name="connsiteX1161" fmla="*/ 1815449 w 4587867"/>
                <a:gd name="connsiteY1161" fmla="*/ 420288 h 999163"/>
                <a:gd name="connsiteX1162" fmla="*/ 1817794 w 4587867"/>
                <a:gd name="connsiteY1162" fmla="*/ 406592 h 999163"/>
                <a:gd name="connsiteX1163" fmla="*/ 1818441 w 4587867"/>
                <a:gd name="connsiteY1163" fmla="*/ 386128 h 999163"/>
                <a:gd name="connsiteX1164" fmla="*/ 1883019 w 4587867"/>
                <a:gd name="connsiteY1164" fmla="*/ 401501 h 999163"/>
                <a:gd name="connsiteX1165" fmla="*/ 1911330 w 4587867"/>
                <a:gd name="connsiteY1165" fmla="*/ 388982 h 999163"/>
                <a:gd name="connsiteX1166" fmla="*/ 1920422 w 4587867"/>
                <a:gd name="connsiteY1166" fmla="*/ 382112 h 999163"/>
                <a:gd name="connsiteX1167" fmla="*/ 1915013 w 4587867"/>
                <a:gd name="connsiteY1167" fmla="*/ 382069 h 999163"/>
                <a:gd name="connsiteX1168" fmla="*/ 1914020 w 4587867"/>
                <a:gd name="connsiteY1168" fmla="*/ 377279 h 999163"/>
                <a:gd name="connsiteX1169" fmla="*/ 1922709 w 4587867"/>
                <a:gd name="connsiteY1169" fmla="*/ 357102 h 999163"/>
                <a:gd name="connsiteX1170" fmla="*/ 1906252 w 4587867"/>
                <a:gd name="connsiteY1170" fmla="*/ 360601 h 999163"/>
                <a:gd name="connsiteX1171" fmla="*/ 1867741 w 4587867"/>
                <a:gd name="connsiteY1171" fmla="*/ 395421 h 999163"/>
                <a:gd name="connsiteX1172" fmla="*/ 1862994 w 4587867"/>
                <a:gd name="connsiteY1172" fmla="*/ 410077 h 999163"/>
                <a:gd name="connsiteX1173" fmla="*/ 1883019 w 4587867"/>
                <a:gd name="connsiteY1173" fmla="*/ 401501 h 999163"/>
                <a:gd name="connsiteX1174" fmla="*/ 2197130 w 4587867"/>
                <a:gd name="connsiteY1174" fmla="*/ 388279 h 999163"/>
                <a:gd name="connsiteX1175" fmla="*/ 2220492 w 4587867"/>
                <a:gd name="connsiteY1175" fmla="*/ 380320 h 999163"/>
                <a:gd name="connsiteX1176" fmla="*/ 2212422 w 4587867"/>
                <a:gd name="connsiteY1176" fmla="*/ 373565 h 999163"/>
                <a:gd name="connsiteX1177" fmla="*/ 2197446 w 4587867"/>
                <a:gd name="connsiteY1177" fmla="*/ 361777 h 999163"/>
                <a:gd name="connsiteX1178" fmla="*/ 2205546 w 4587867"/>
                <a:gd name="connsiteY1178" fmla="*/ 361906 h 999163"/>
                <a:gd name="connsiteX1179" fmla="*/ 2188168 w 4587867"/>
                <a:gd name="connsiteY1179" fmla="*/ 332406 h 999163"/>
                <a:gd name="connsiteX1180" fmla="*/ 2159914 w 4587867"/>
                <a:gd name="connsiteY1180" fmla="*/ 312386 h 999163"/>
                <a:gd name="connsiteX1181" fmla="*/ 2158375 w 4587867"/>
                <a:gd name="connsiteY1181" fmla="*/ 319313 h 999163"/>
                <a:gd name="connsiteX1182" fmla="*/ 2154519 w 4587867"/>
                <a:gd name="connsiteY1182" fmla="*/ 336751 h 999163"/>
                <a:gd name="connsiteX1183" fmla="*/ 2148622 w 4587867"/>
                <a:gd name="connsiteY1183" fmla="*/ 380463 h 999163"/>
                <a:gd name="connsiteX1184" fmla="*/ 2169581 w 4587867"/>
                <a:gd name="connsiteY1184" fmla="*/ 397672 h 999163"/>
                <a:gd name="connsiteX1185" fmla="*/ 2197130 w 4587867"/>
                <a:gd name="connsiteY1185" fmla="*/ 388279 h 999163"/>
                <a:gd name="connsiteX1186" fmla="*/ 2145644 w 4587867"/>
                <a:gd name="connsiteY1186" fmla="*/ 352168 h 999163"/>
                <a:gd name="connsiteX1187" fmla="*/ 2153484 w 4587867"/>
                <a:gd name="connsiteY1187" fmla="*/ 327086 h 999163"/>
                <a:gd name="connsiteX1188" fmla="*/ 2154620 w 4587867"/>
                <a:gd name="connsiteY1188" fmla="*/ 319528 h 999163"/>
                <a:gd name="connsiteX1189" fmla="*/ 2155714 w 4587867"/>
                <a:gd name="connsiteY1189" fmla="*/ 298920 h 999163"/>
                <a:gd name="connsiteX1190" fmla="*/ 2138307 w 4587867"/>
                <a:gd name="connsiteY1190" fmla="*/ 257990 h 999163"/>
                <a:gd name="connsiteX1191" fmla="*/ 2113808 w 4587867"/>
                <a:gd name="connsiteY1191" fmla="*/ 252756 h 999163"/>
                <a:gd name="connsiteX1192" fmla="*/ 2092301 w 4587867"/>
                <a:gd name="connsiteY1192" fmla="*/ 262909 h 999163"/>
                <a:gd name="connsiteX1193" fmla="*/ 2074391 w 4587867"/>
                <a:gd name="connsiteY1193" fmla="*/ 311296 h 999163"/>
                <a:gd name="connsiteX1194" fmla="*/ 2084879 w 4587867"/>
                <a:gd name="connsiteY1194" fmla="*/ 348683 h 999163"/>
                <a:gd name="connsiteX1195" fmla="*/ 2088173 w 4587867"/>
                <a:gd name="connsiteY1195" fmla="*/ 338214 h 999163"/>
                <a:gd name="connsiteX1196" fmla="*/ 2098559 w 4587867"/>
                <a:gd name="connsiteY1196" fmla="*/ 294947 h 999163"/>
                <a:gd name="connsiteX1197" fmla="*/ 2111881 w 4587867"/>
                <a:gd name="connsiteY1197" fmla="*/ 287275 h 999163"/>
                <a:gd name="connsiteX1198" fmla="*/ 2128352 w 4587867"/>
                <a:gd name="connsiteY1198" fmla="*/ 281696 h 999163"/>
                <a:gd name="connsiteX1199" fmla="*/ 2138782 w 4587867"/>
                <a:gd name="connsiteY1199" fmla="*/ 280563 h 999163"/>
                <a:gd name="connsiteX1200" fmla="*/ 2144378 w 4587867"/>
                <a:gd name="connsiteY1200" fmla="*/ 292093 h 999163"/>
                <a:gd name="connsiteX1201" fmla="*/ 2143385 w 4587867"/>
                <a:gd name="connsiteY1201" fmla="*/ 322382 h 999163"/>
                <a:gd name="connsiteX1202" fmla="*/ 2134883 w 4587867"/>
                <a:gd name="connsiteY1202" fmla="*/ 346102 h 999163"/>
                <a:gd name="connsiteX1203" fmla="*/ 2131229 w 4587867"/>
                <a:gd name="connsiteY1203" fmla="*/ 365419 h 999163"/>
                <a:gd name="connsiteX1204" fmla="*/ 2129532 w 4587867"/>
                <a:gd name="connsiteY1204" fmla="*/ 372403 h 999163"/>
                <a:gd name="connsiteX1205" fmla="*/ 2137343 w 4587867"/>
                <a:gd name="connsiteY1205" fmla="*/ 364717 h 999163"/>
                <a:gd name="connsiteX1206" fmla="*/ 2145644 w 4587867"/>
                <a:gd name="connsiteY1206" fmla="*/ 352168 h 999163"/>
                <a:gd name="connsiteX1207" fmla="*/ 1953235 w 4587867"/>
                <a:gd name="connsiteY1207" fmla="*/ 359496 h 999163"/>
                <a:gd name="connsiteX1208" fmla="*/ 1954789 w 4587867"/>
                <a:gd name="connsiteY1208" fmla="*/ 351824 h 999163"/>
                <a:gd name="connsiteX1209" fmla="*/ 1956601 w 4587867"/>
                <a:gd name="connsiteY1209" fmla="*/ 350419 h 999163"/>
                <a:gd name="connsiteX1210" fmla="*/ 1976339 w 4587867"/>
                <a:gd name="connsiteY1210" fmla="*/ 337569 h 999163"/>
                <a:gd name="connsiteX1211" fmla="*/ 1980971 w 4587867"/>
                <a:gd name="connsiteY1211" fmla="*/ 324433 h 999163"/>
                <a:gd name="connsiteX1212" fmla="*/ 1974843 w 4587867"/>
                <a:gd name="connsiteY1212" fmla="*/ 317205 h 999163"/>
                <a:gd name="connsiteX1213" fmla="*/ 1960543 w 4587867"/>
                <a:gd name="connsiteY1213" fmla="*/ 319556 h 999163"/>
                <a:gd name="connsiteX1214" fmla="*/ 1919602 w 4587867"/>
                <a:gd name="connsiteY1214" fmla="*/ 334715 h 999163"/>
                <a:gd name="connsiteX1215" fmla="*/ 1902396 w 4587867"/>
                <a:gd name="connsiteY1215" fmla="*/ 342402 h 999163"/>
                <a:gd name="connsiteX1216" fmla="*/ 1899145 w 4587867"/>
                <a:gd name="connsiteY1216" fmla="*/ 354850 h 999163"/>
                <a:gd name="connsiteX1217" fmla="*/ 1911704 w 4587867"/>
                <a:gd name="connsiteY1217" fmla="*/ 355495 h 999163"/>
                <a:gd name="connsiteX1218" fmla="*/ 1934951 w 4587867"/>
                <a:gd name="connsiteY1218" fmla="*/ 356972 h 999163"/>
                <a:gd name="connsiteX1219" fmla="*/ 1953235 w 4587867"/>
                <a:gd name="connsiteY1219" fmla="*/ 359496 h 999163"/>
                <a:gd name="connsiteX1220" fmla="*/ 1961090 w 4587867"/>
                <a:gd name="connsiteY1220" fmla="*/ 332506 h 999163"/>
                <a:gd name="connsiteX1221" fmla="*/ 1966614 w 4587867"/>
                <a:gd name="connsiteY1221" fmla="*/ 329653 h 999163"/>
                <a:gd name="connsiteX1222" fmla="*/ 1968081 w 4587867"/>
                <a:gd name="connsiteY1222" fmla="*/ 336321 h 999163"/>
                <a:gd name="connsiteX1223" fmla="*/ 1961090 w 4587867"/>
                <a:gd name="connsiteY1223" fmla="*/ 332506 h 999163"/>
                <a:gd name="connsiteX1224" fmla="*/ 2033665 w 4587867"/>
                <a:gd name="connsiteY1224" fmla="*/ 353803 h 999163"/>
                <a:gd name="connsiteX1225" fmla="*/ 2040801 w 4587867"/>
                <a:gd name="connsiteY1225" fmla="*/ 346647 h 999163"/>
                <a:gd name="connsiteX1226" fmla="*/ 2032198 w 4587867"/>
                <a:gd name="connsiteY1226" fmla="*/ 331933 h 999163"/>
                <a:gd name="connsiteX1227" fmla="*/ 2032400 w 4587867"/>
                <a:gd name="connsiteY1227" fmla="*/ 337511 h 999163"/>
                <a:gd name="connsiteX1228" fmla="*/ 2027810 w 4587867"/>
                <a:gd name="connsiteY1228" fmla="*/ 338917 h 999163"/>
                <a:gd name="connsiteX1229" fmla="*/ 2017179 w 4587867"/>
                <a:gd name="connsiteY1229" fmla="*/ 333123 h 999163"/>
                <a:gd name="connsiteX1230" fmla="*/ 1987603 w 4587867"/>
                <a:gd name="connsiteY1230" fmla="*/ 340738 h 999163"/>
                <a:gd name="connsiteX1231" fmla="*/ 1992738 w 4587867"/>
                <a:gd name="connsiteY1231" fmla="*/ 342416 h 999163"/>
                <a:gd name="connsiteX1232" fmla="*/ 2007426 w 4587867"/>
                <a:gd name="connsiteY1232" fmla="*/ 348984 h 999163"/>
                <a:gd name="connsiteX1233" fmla="*/ 2033665 w 4587867"/>
                <a:gd name="connsiteY1233" fmla="*/ 353803 h 999163"/>
                <a:gd name="connsiteX1234" fmla="*/ 2054683 w 4587867"/>
                <a:gd name="connsiteY1234" fmla="*/ 341828 h 999163"/>
                <a:gd name="connsiteX1235" fmla="*/ 2056165 w 4587867"/>
                <a:gd name="connsiteY1235" fmla="*/ 331832 h 999163"/>
                <a:gd name="connsiteX1236" fmla="*/ 2024861 w 4587867"/>
                <a:gd name="connsiteY1236" fmla="*/ 309604 h 999163"/>
                <a:gd name="connsiteX1237" fmla="*/ 2010001 w 4587867"/>
                <a:gd name="connsiteY1237" fmla="*/ 324633 h 999163"/>
                <a:gd name="connsiteX1238" fmla="*/ 2027882 w 4587867"/>
                <a:gd name="connsiteY1238" fmla="*/ 329108 h 999163"/>
                <a:gd name="connsiteX1239" fmla="*/ 2043606 w 4587867"/>
                <a:gd name="connsiteY1239" fmla="*/ 340624 h 999163"/>
                <a:gd name="connsiteX1240" fmla="*/ 2054683 w 4587867"/>
                <a:gd name="connsiteY1240" fmla="*/ 341828 h 999163"/>
                <a:gd name="connsiteX1241" fmla="*/ 2129532 w 4587867"/>
                <a:gd name="connsiteY1241" fmla="*/ 333224 h 999163"/>
                <a:gd name="connsiteX1242" fmla="*/ 2133502 w 4587867"/>
                <a:gd name="connsiteY1242" fmla="*/ 321966 h 999163"/>
                <a:gd name="connsiteX1243" fmla="*/ 2127561 w 4587867"/>
                <a:gd name="connsiteY1243" fmla="*/ 319341 h 999163"/>
                <a:gd name="connsiteX1244" fmla="*/ 2132754 w 4587867"/>
                <a:gd name="connsiteY1244" fmla="*/ 316918 h 999163"/>
                <a:gd name="connsiteX1245" fmla="*/ 2144766 w 4587867"/>
                <a:gd name="connsiteY1245" fmla="*/ 311268 h 999163"/>
                <a:gd name="connsiteX1246" fmla="*/ 2142062 w 4587867"/>
                <a:gd name="connsiteY1246" fmla="*/ 295707 h 999163"/>
                <a:gd name="connsiteX1247" fmla="*/ 2135977 w 4587867"/>
                <a:gd name="connsiteY1247" fmla="*/ 284450 h 999163"/>
                <a:gd name="connsiteX1248" fmla="*/ 2129762 w 4587867"/>
                <a:gd name="connsiteY1248" fmla="*/ 285726 h 999163"/>
                <a:gd name="connsiteX1249" fmla="*/ 2114441 w 4587867"/>
                <a:gd name="connsiteY1249" fmla="*/ 290071 h 999163"/>
                <a:gd name="connsiteX1250" fmla="*/ 2100688 w 4587867"/>
                <a:gd name="connsiteY1250" fmla="*/ 299020 h 999163"/>
                <a:gd name="connsiteX1251" fmla="*/ 2114772 w 4587867"/>
                <a:gd name="connsiteY1251" fmla="*/ 339089 h 999163"/>
                <a:gd name="connsiteX1252" fmla="*/ 2129532 w 4587867"/>
                <a:gd name="connsiteY1252" fmla="*/ 333224 h 999163"/>
                <a:gd name="connsiteX1253" fmla="*/ 2107982 w 4587867"/>
                <a:gd name="connsiteY1253" fmla="*/ 334729 h 999163"/>
                <a:gd name="connsiteX1254" fmla="*/ 2108687 w 4587867"/>
                <a:gd name="connsiteY1254" fmla="*/ 331976 h 999163"/>
                <a:gd name="connsiteX1255" fmla="*/ 2113592 w 4587867"/>
                <a:gd name="connsiteY1255" fmla="*/ 334729 h 999163"/>
                <a:gd name="connsiteX1256" fmla="*/ 2107982 w 4587867"/>
                <a:gd name="connsiteY1256" fmla="*/ 334729 h 999163"/>
                <a:gd name="connsiteX1257" fmla="*/ 2102055 w 4587867"/>
                <a:gd name="connsiteY1257" fmla="*/ 307811 h 999163"/>
                <a:gd name="connsiteX1258" fmla="*/ 2105206 w 4587867"/>
                <a:gd name="connsiteY1258" fmla="*/ 305330 h 999163"/>
                <a:gd name="connsiteX1259" fmla="*/ 2111693 w 4587867"/>
                <a:gd name="connsiteY1259" fmla="*/ 312400 h 999163"/>
                <a:gd name="connsiteX1260" fmla="*/ 2102055 w 4587867"/>
                <a:gd name="connsiteY1260" fmla="*/ 307811 h 999163"/>
                <a:gd name="connsiteX1261" fmla="*/ 1950819 w 4587867"/>
                <a:gd name="connsiteY1261" fmla="*/ 322095 h 999163"/>
                <a:gd name="connsiteX1262" fmla="*/ 1962413 w 4587867"/>
                <a:gd name="connsiteY1262" fmla="*/ 310636 h 999163"/>
                <a:gd name="connsiteX1263" fmla="*/ 1977863 w 4587867"/>
                <a:gd name="connsiteY1263" fmla="*/ 314250 h 999163"/>
                <a:gd name="connsiteX1264" fmla="*/ 1995026 w 4587867"/>
                <a:gd name="connsiteY1264" fmla="*/ 316488 h 999163"/>
                <a:gd name="connsiteX1265" fmla="*/ 1971750 w 4587867"/>
                <a:gd name="connsiteY1265" fmla="*/ 282413 h 999163"/>
                <a:gd name="connsiteX1266" fmla="*/ 1920091 w 4587867"/>
                <a:gd name="connsiteY1266" fmla="*/ 276046 h 999163"/>
                <a:gd name="connsiteX1267" fmla="*/ 1893146 w 4587867"/>
                <a:gd name="connsiteY1267" fmla="*/ 291405 h 999163"/>
                <a:gd name="connsiteX1268" fmla="*/ 1886500 w 4587867"/>
                <a:gd name="connsiteY1268" fmla="*/ 306822 h 999163"/>
                <a:gd name="connsiteX1269" fmla="*/ 1898397 w 4587867"/>
                <a:gd name="connsiteY1269" fmla="*/ 319528 h 999163"/>
                <a:gd name="connsiteX1270" fmla="*/ 1907820 w 4587867"/>
                <a:gd name="connsiteY1270" fmla="*/ 332234 h 999163"/>
                <a:gd name="connsiteX1271" fmla="*/ 1923529 w 4587867"/>
                <a:gd name="connsiteY1271" fmla="*/ 330986 h 999163"/>
                <a:gd name="connsiteX1272" fmla="*/ 1950819 w 4587867"/>
                <a:gd name="connsiteY1272" fmla="*/ 322095 h 999163"/>
                <a:gd name="connsiteX1273" fmla="*/ 436715 w 4587867"/>
                <a:gd name="connsiteY1273" fmla="*/ 825897 h 999163"/>
                <a:gd name="connsiteX1274" fmla="*/ 436715 w 4587867"/>
                <a:gd name="connsiteY1274" fmla="*/ 814739 h 999163"/>
                <a:gd name="connsiteX1275" fmla="*/ 467509 w 4587867"/>
                <a:gd name="connsiteY1275" fmla="*/ 814739 h 999163"/>
                <a:gd name="connsiteX1276" fmla="*/ 498303 w 4587867"/>
                <a:gd name="connsiteY1276" fmla="*/ 814739 h 999163"/>
                <a:gd name="connsiteX1277" fmla="*/ 498303 w 4587867"/>
                <a:gd name="connsiteY1277" fmla="*/ 825897 h 999163"/>
                <a:gd name="connsiteX1278" fmla="*/ 498303 w 4587867"/>
                <a:gd name="connsiteY1278" fmla="*/ 837068 h 999163"/>
                <a:gd name="connsiteX1279" fmla="*/ 467509 w 4587867"/>
                <a:gd name="connsiteY1279" fmla="*/ 837068 h 999163"/>
                <a:gd name="connsiteX1280" fmla="*/ 436715 w 4587867"/>
                <a:gd name="connsiteY1280" fmla="*/ 837068 h 999163"/>
                <a:gd name="connsiteX1281" fmla="*/ 2363040 w 4587867"/>
                <a:gd name="connsiteY1281" fmla="*/ 825624 h 999163"/>
                <a:gd name="connsiteX1282" fmla="*/ 2364450 w 4587867"/>
                <a:gd name="connsiteY1282" fmla="*/ 818052 h 999163"/>
                <a:gd name="connsiteX1283" fmla="*/ 2379986 w 4587867"/>
                <a:gd name="connsiteY1283" fmla="*/ 835390 h 999163"/>
                <a:gd name="connsiteX1284" fmla="*/ 2363054 w 4587867"/>
                <a:gd name="connsiteY1284" fmla="*/ 825624 h 999163"/>
                <a:gd name="connsiteX1285" fmla="*/ 1688194 w 4587867"/>
                <a:gd name="connsiteY1285" fmla="*/ 825438 h 999163"/>
                <a:gd name="connsiteX1286" fmla="*/ 1717210 w 4587867"/>
                <a:gd name="connsiteY1286" fmla="*/ 800785 h 999163"/>
                <a:gd name="connsiteX1287" fmla="*/ 1705514 w 4587867"/>
                <a:gd name="connsiteY1287" fmla="*/ 817521 h 999163"/>
                <a:gd name="connsiteX1288" fmla="*/ 1688194 w 4587867"/>
                <a:gd name="connsiteY1288" fmla="*/ 825438 h 999163"/>
                <a:gd name="connsiteX1289" fmla="*/ 2376030 w 4587867"/>
                <a:gd name="connsiteY1289" fmla="*/ 810193 h 999163"/>
                <a:gd name="connsiteX1290" fmla="*/ 2364464 w 4587867"/>
                <a:gd name="connsiteY1290" fmla="*/ 795207 h 999163"/>
                <a:gd name="connsiteX1291" fmla="*/ 2393523 w 4587867"/>
                <a:gd name="connsiteY1291" fmla="*/ 817765 h 999163"/>
                <a:gd name="connsiteX1292" fmla="*/ 2376030 w 4587867"/>
                <a:gd name="connsiteY1292" fmla="*/ 810193 h 999163"/>
                <a:gd name="connsiteX1293" fmla="*/ 1675721 w 4587867"/>
                <a:gd name="connsiteY1293" fmla="*/ 809562 h 999163"/>
                <a:gd name="connsiteX1294" fmla="*/ 1705773 w 4587867"/>
                <a:gd name="connsiteY1294" fmla="*/ 786832 h 999163"/>
                <a:gd name="connsiteX1295" fmla="*/ 1693660 w 4587867"/>
                <a:gd name="connsiteY1295" fmla="*/ 801918 h 999163"/>
                <a:gd name="connsiteX1296" fmla="*/ 1675721 w 4587867"/>
                <a:gd name="connsiteY1296" fmla="*/ 809562 h 999163"/>
                <a:gd name="connsiteX1297" fmla="*/ 2387035 w 4587867"/>
                <a:gd name="connsiteY1297" fmla="*/ 793945 h 999163"/>
                <a:gd name="connsiteX1298" fmla="*/ 2374433 w 4587867"/>
                <a:gd name="connsiteY1298" fmla="*/ 782242 h 999163"/>
                <a:gd name="connsiteX1299" fmla="*/ 2393739 w 4587867"/>
                <a:gd name="connsiteY1299" fmla="*/ 790632 h 999163"/>
                <a:gd name="connsiteX1300" fmla="*/ 2405650 w 4587867"/>
                <a:gd name="connsiteY1300" fmla="*/ 801718 h 999163"/>
                <a:gd name="connsiteX1301" fmla="*/ 2387035 w 4587867"/>
                <a:gd name="connsiteY1301" fmla="*/ 793945 h 999163"/>
                <a:gd name="connsiteX1302" fmla="*/ 2671224 w 4587867"/>
                <a:gd name="connsiteY1302" fmla="*/ 798692 h 999163"/>
                <a:gd name="connsiteX1303" fmla="*/ 2651099 w 4587867"/>
                <a:gd name="connsiteY1303" fmla="*/ 748426 h 999163"/>
                <a:gd name="connsiteX1304" fmla="*/ 2632311 w 4587867"/>
                <a:gd name="connsiteY1304" fmla="*/ 704141 h 999163"/>
                <a:gd name="connsiteX1305" fmla="*/ 2614688 w 4587867"/>
                <a:gd name="connsiteY1305" fmla="*/ 799997 h 999163"/>
                <a:gd name="connsiteX1306" fmla="*/ 2604892 w 4587867"/>
                <a:gd name="connsiteY1306" fmla="*/ 800785 h 999163"/>
                <a:gd name="connsiteX1307" fmla="*/ 2595095 w 4587867"/>
                <a:gd name="connsiteY1307" fmla="*/ 796196 h 999163"/>
                <a:gd name="connsiteX1308" fmla="*/ 2623492 w 4587867"/>
                <a:gd name="connsiteY1308" fmla="*/ 648827 h 999163"/>
                <a:gd name="connsiteX1309" fmla="*/ 2653817 w 4587867"/>
                <a:gd name="connsiteY1309" fmla="*/ 705073 h 999163"/>
                <a:gd name="connsiteX1310" fmla="*/ 2677885 w 4587867"/>
                <a:gd name="connsiteY1310" fmla="*/ 756486 h 999163"/>
                <a:gd name="connsiteX1311" fmla="*/ 2701261 w 4587867"/>
                <a:gd name="connsiteY1311" fmla="*/ 703467 h 999163"/>
                <a:gd name="connsiteX1312" fmla="*/ 2725055 w 4587867"/>
                <a:gd name="connsiteY1312" fmla="*/ 649487 h 999163"/>
                <a:gd name="connsiteX1313" fmla="*/ 2731184 w 4587867"/>
                <a:gd name="connsiteY1313" fmla="*/ 650878 h 999163"/>
                <a:gd name="connsiteX1314" fmla="*/ 2746116 w 4587867"/>
                <a:gd name="connsiteY1314" fmla="*/ 721250 h 999163"/>
                <a:gd name="connsiteX1315" fmla="*/ 2759451 w 4587867"/>
                <a:gd name="connsiteY1315" fmla="*/ 794691 h 999163"/>
                <a:gd name="connsiteX1316" fmla="*/ 2750115 w 4587867"/>
                <a:gd name="connsiteY1316" fmla="*/ 800269 h 999163"/>
                <a:gd name="connsiteX1317" fmla="*/ 2739268 w 4587867"/>
                <a:gd name="connsiteY1317" fmla="*/ 799380 h 999163"/>
                <a:gd name="connsiteX1318" fmla="*/ 2730680 w 4587867"/>
                <a:gd name="connsiteY1318" fmla="*/ 750549 h 999163"/>
                <a:gd name="connsiteX1319" fmla="*/ 2719243 w 4587867"/>
                <a:gd name="connsiteY1319" fmla="*/ 707282 h 999163"/>
                <a:gd name="connsiteX1320" fmla="*/ 2698701 w 4587867"/>
                <a:gd name="connsiteY1320" fmla="*/ 758221 h 999163"/>
                <a:gd name="connsiteX1321" fmla="*/ 2671224 w 4587867"/>
                <a:gd name="connsiteY1321" fmla="*/ 798692 h 999163"/>
                <a:gd name="connsiteX1322" fmla="*/ 3185770 w 4587867"/>
                <a:gd name="connsiteY1322" fmla="*/ 748541 h 999163"/>
                <a:gd name="connsiteX1323" fmla="*/ 3139578 w 4587867"/>
                <a:gd name="connsiteY1323" fmla="*/ 693600 h 999163"/>
                <a:gd name="connsiteX1324" fmla="*/ 3138183 w 4587867"/>
                <a:gd name="connsiteY1324" fmla="*/ 746490 h 999163"/>
                <a:gd name="connsiteX1325" fmla="*/ 3136787 w 4587867"/>
                <a:gd name="connsiteY1325" fmla="*/ 799380 h 999163"/>
                <a:gd name="connsiteX1326" fmla="*/ 3126991 w 4587867"/>
                <a:gd name="connsiteY1326" fmla="*/ 799380 h 999163"/>
                <a:gd name="connsiteX1327" fmla="*/ 3117194 w 4587867"/>
                <a:gd name="connsiteY1327" fmla="*/ 799380 h 999163"/>
                <a:gd name="connsiteX1328" fmla="*/ 3116446 w 4587867"/>
                <a:gd name="connsiteY1328" fmla="*/ 725050 h 999163"/>
                <a:gd name="connsiteX1329" fmla="*/ 3120445 w 4587867"/>
                <a:gd name="connsiteY1329" fmla="*/ 648899 h 999163"/>
                <a:gd name="connsiteX1330" fmla="*/ 3128444 w 4587867"/>
                <a:gd name="connsiteY1330" fmla="*/ 650677 h 999163"/>
                <a:gd name="connsiteX1331" fmla="*/ 3174837 w 4587867"/>
                <a:gd name="connsiteY1331" fmla="*/ 704485 h 999163"/>
                <a:gd name="connsiteX1332" fmla="*/ 3217966 w 4587867"/>
                <a:gd name="connsiteY1332" fmla="*/ 754693 h 999163"/>
                <a:gd name="connsiteX1333" fmla="*/ 3219361 w 4587867"/>
                <a:gd name="connsiteY1333" fmla="*/ 703080 h 999163"/>
                <a:gd name="connsiteX1334" fmla="*/ 3220771 w 4587867"/>
                <a:gd name="connsiteY1334" fmla="*/ 651481 h 999163"/>
                <a:gd name="connsiteX1335" fmla="*/ 3230567 w 4587867"/>
                <a:gd name="connsiteY1335" fmla="*/ 651481 h 999163"/>
                <a:gd name="connsiteX1336" fmla="*/ 3240364 w 4587867"/>
                <a:gd name="connsiteY1336" fmla="*/ 651481 h 999163"/>
                <a:gd name="connsiteX1337" fmla="*/ 3240364 w 4587867"/>
                <a:gd name="connsiteY1337" fmla="*/ 726786 h 999163"/>
                <a:gd name="connsiteX1338" fmla="*/ 3236164 w 4587867"/>
                <a:gd name="connsiteY1338" fmla="*/ 802793 h 999163"/>
                <a:gd name="connsiteX1339" fmla="*/ 3185770 w 4587867"/>
                <a:gd name="connsiteY1339" fmla="*/ 748541 h 999163"/>
                <a:gd name="connsiteX1340" fmla="*/ 3334561 w 4587867"/>
                <a:gd name="connsiteY1340" fmla="*/ 800628 h 999163"/>
                <a:gd name="connsiteX1341" fmla="*/ 3305373 w 4587867"/>
                <a:gd name="connsiteY1341" fmla="*/ 663298 h 999163"/>
                <a:gd name="connsiteX1342" fmla="*/ 3352817 w 4587867"/>
                <a:gd name="connsiteY1342" fmla="*/ 649688 h 999163"/>
                <a:gd name="connsiteX1343" fmla="*/ 3417279 w 4587867"/>
                <a:gd name="connsiteY1343" fmla="*/ 691363 h 999163"/>
                <a:gd name="connsiteX1344" fmla="*/ 3403512 w 4587867"/>
                <a:gd name="connsiteY1344" fmla="*/ 780364 h 999163"/>
                <a:gd name="connsiteX1345" fmla="*/ 3334561 w 4587867"/>
                <a:gd name="connsiteY1345" fmla="*/ 800628 h 999163"/>
                <a:gd name="connsiteX1346" fmla="*/ 3381013 w 4587867"/>
                <a:gd name="connsiteY1346" fmla="*/ 771974 h 999163"/>
                <a:gd name="connsiteX1347" fmla="*/ 3405526 w 4587867"/>
                <a:gd name="connsiteY1347" fmla="*/ 733555 h 999163"/>
                <a:gd name="connsiteX1348" fmla="*/ 3343653 w 4587867"/>
                <a:gd name="connsiteY1348" fmla="*/ 670339 h 999163"/>
                <a:gd name="connsiteX1349" fmla="*/ 3308423 w 4587867"/>
                <a:gd name="connsiteY1349" fmla="*/ 762767 h 999163"/>
                <a:gd name="connsiteX1350" fmla="*/ 3381013 w 4587867"/>
                <a:gd name="connsiteY1350" fmla="*/ 771974 h 999163"/>
                <a:gd name="connsiteX1351" fmla="*/ 3624505 w 4587867"/>
                <a:gd name="connsiteY1351" fmla="*/ 800326 h 999163"/>
                <a:gd name="connsiteX1352" fmla="*/ 3595762 w 4587867"/>
                <a:gd name="connsiteY1352" fmla="*/ 754249 h 999163"/>
                <a:gd name="connsiteX1353" fmla="*/ 3608249 w 4587867"/>
                <a:gd name="connsiteY1353" fmla="*/ 736179 h 999163"/>
                <a:gd name="connsiteX1354" fmla="*/ 3618851 w 4587867"/>
                <a:gd name="connsiteY1354" fmla="*/ 725610 h 999163"/>
                <a:gd name="connsiteX1355" fmla="*/ 3612004 w 4587867"/>
                <a:gd name="connsiteY1355" fmla="*/ 719242 h 999163"/>
                <a:gd name="connsiteX1356" fmla="*/ 3598222 w 4587867"/>
                <a:gd name="connsiteY1356" fmla="*/ 687290 h 999163"/>
                <a:gd name="connsiteX1357" fmla="*/ 3667230 w 4587867"/>
                <a:gd name="connsiteY1357" fmla="*/ 659153 h 999163"/>
                <a:gd name="connsiteX1358" fmla="*/ 3676912 w 4587867"/>
                <a:gd name="connsiteY1358" fmla="*/ 716388 h 999163"/>
                <a:gd name="connsiteX1359" fmla="*/ 3667388 w 4587867"/>
                <a:gd name="connsiteY1359" fmla="*/ 725882 h 999163"/>
                <a:gd name="connsiteX1360" fmla="*/ 3675833 w 4587867"/>
                <a:gd name="connsiteY1360" fmla="*/ 732967 h 999163"/>
                <a:gd name="connsiteX1361" fmla="*/ 3692477 w 4587867"/>
                <a:gd name="connsiteY1361" fmla="*/ 763943 h 999163"/>
                <a:gd name="connsiteX1362" fmla="*/ 3671474 w 4587867"/>
                <a:gd name="connsiteY1362" fmla="*/ 795580 h 999163"/>
                <a:gd name="connsiteX1363" fmla="*/ 3624505 w 4587867"/>
                <a:gd name="connsiteY1363" fmla="*/ 800326 h 999163"/>
                <a:gd name="connsiteX1364" fmla="*/ 3663476 w 4587867"/>
                <a:gd name="connsiteY1364" fmla="*/ 778084 h 999163"/>
                <a:gd name="connsiteX1365" fmla="*/ 3633525 w 4587867"/>
                <a:gd name="connsiteY1365" fmla="*/ 739449 h 999163"/>
                <a:gd name="connsiteX1366" fmla="*/ 3633683 w 4587867"/>
                <a:gd name="connsiteY1366" fmla="*/ 784982 h 999163"/>
                <a:gd name="connsiteX1367" fmla="*/ 3663476 w 4587867"/>
                <a:gd name="connsiteY1367" fmla="*/ 778084 h 999163"/>
                <a:gd name="connsiteX1368" fmla="*/ 3662367 w 4587867"/>
                <a:gd name="connsiteY1368" fmla="*/ 706665 h 999163"/>
                <a:gd name="connsiteX1369" fmla="*/ 3663461 w 4587867"/>
                <a:gd name="connsiteY1369" fmla="*/ 680191 h 999163"/>
                <a:gd name="connsiteX1370" fmla="*/ 3622462 w 4587867"/>
                <a:gd name="connsiteY1370" fmla="*/ 680822 h 999163"/>
                <a:gd name="connsiteX1371" fmla="*/ 3650471 w 4587867"/>
                <a:gd name="connsiteY1371" fmla="*/ 713563 h 999163"/>
                <a:gd name="connsiteX1372" fmla="*/ 3662367 w 4587867"/>
                <a:gd name="connsiteY1372" fmla="*/ 706665 h 999163"/>
                <a:gd name="connsiteX1373" fmla="*/ 3750379 w 4587867"/>
                <a:gd name="connsiteY1373" fmla="*/ 799523 h 999163"/>
                <a:gd name="connsiteX1374" fmla="*/ 3716674 w 4587867"/>
                <a:gd name="connsiteY1374" fmla="*/ 745027 h 999163"/>
                <a:gd name="connsiteX1375" fmla="*/ 3740151 w 4587867"/>
                <a:gd name="connsiteY1375" fmla="*/ 682615 h 999163"/>
                <a:gd name="connsiteX1376" fmla="*/ 3788875 w 4587867"/>
                <a:gd name="connsiteY1376" fmla="*/ 650505 h 999163"/>
                <a:gd name="connsiteX1377" fmla="*/ 3795579 w 4587867"/>
                <a:gd name="connsiteY1377" fmla="*/ 665320 h 999163"/>
                <a:gd name="connsiteX1378" fmla="*/ 3782632 w 4587867"/>
                <a:gd name="connsiteY1378" fmla="*/ 672189 h 999163"/>
                <a:gd name="connsiteX1379" fmla="*/ 3743805 w 4587867"/>
                <a:gd name="connsiteY1379" fmla="*/ 706794 h 999163"/>
                <a:gd name="connsiteX1380" fmla="*/ 3744682 w 4587867"/>
                <a:gd name="connsiteY1380" fmla="*/ 712889 h 999163"/>
                <a:gd name="connsiteX1381" fmla="*/ 3765254 w 4587867"/>
                <a:gd name="connsiteY1381" fmla="*/ 709519 h 999163"/>
                <a:gd name="connsiteX1382" fmla="*/ 3806512 w 4587867"/>
                <a:gd name="connsiteY1382" fmla="*/ 729912 h 999163"/>
                <a:gd name="connsiteX1383" fmla="*/ 3777065 w 4587867"/>
                <a:gd name="connsiteY1383" fmla="*/ 800656 h 999163"/>
                <a:gd name="connsiteX1384" fmla="*/ 3750379 w 4587867"/>
                <a:gd name="connsiteY1384" fmla="*/ 799523 h 999163"/>
                <a:gd name="connsiteX1385" fmla="*/ 3784646 w 4587867"/>
                <a:gd name="connsiteY1385" fmla="*/ 775445 h 999163"/>
                <a:gd name="connsiteX1386" fmla="*/ 3793249 w 4587867"/>
                <a:gd name="connsiteY1386" fmla="*/ 754808 h 999163"/>
                <a:gd name="connsiteX1387" fmla="*/ 3746366 w 4587867"/>
                <a:gd name="connsiteY1387" fmla="*/ 730987 h 999163"/>
                <a:gd name="connsiteX1388" fmla="*/ 3737260 w 4587867"/>
                <a:gd name="connsiteY1388" fmla="*/ 750792 h 999163"/>
                <a:gd name="connsiteX1389" fmla="*/ 3746783 w 4587867"/>
                <a:gd name="connsiteY1389" fmla="*/ 774541 h 999163"/>
                <a:gd name="connsiteX1390" fmla="*/ 3784646 w 4587867"/>
                <a:gd name="connsiteY1390" fmla="*/ 775445 h 999163"/>
                <a:gd name="connsiteX1391" fmla="*/ 3854704 w 4587867"/>
                <a:gd name="connsiteY1391" fmla="*/ 799409 h 999163"/>
                <a:gd name="connsiteX1392" fmla="*/ 3835111 w 4587867"/>
                <a:gd name="connsiteY1392" fmla="*/ 788065 h 999163"/>
                <a:gd name="connsiteX1393" fmla="*/ 3828249 w 4587867"/>
                <a:gd name="connsiteY1393" fmla="*/ 780765 h 999163"/>
                <a:gd name="connsiteX1394" fmla="*/ 3834780 w 4587867"/>
                <a:gd name="connsiteY1394" fmla="*/ 775488 h 999163"/>
                <a:gd name="connsiteX1395" fmla="*/ 3851525 w 4587867"/>
                <a:gd name="connsiteY1395" fmla="*/ 777123 h 999163"/>
                <a:gd name="connsiteX1396" fmla="*/ 3899630 w 4587867"/>
                <a:gd name="connsiteY1396" fmla="*/ 761993 h 999163"/>
                <a:gd name="connsiteX1397" fmla="*/ 3868802 w 4587867"/>
                <a:gd name="connsiteY1397" fmla="*/ 737125 h 999163"/>
                <a:gd name="connsiteX1398" fmla="*/ 3852042 w 4587867"/>
                <a:gd name="connsiteY1398" fmla="*/ 728205 h 999163"/>
                <a:gd name="connsiteX1399" fmla="*/ 3867292 w 4587867"/>
                <a:gd name="connsiteY1399" fmla="*/ 718597 h 999163"/>
                <a:gd name="connsiteX1400" fmla="*/ 3896840 w 4587867"/>
                <a:gd name="connsiteY1400" fmla="*/ 695794 h 999163"/>
                <a:gd name="connsiteX1401" fmla="*/ 3854646 w 4587867"/>
                <a:gd name="connsiteY1401" fmla="*/ 678427 h 999163"/>
                <a:gd name="connsiteX1402" fmla="*/ 3839570 w 4587867"/>
                <a:gd name="connsiteY1402" fmla="*/ 680880 h 999163"/>
                <a:gd name="connsiteX1403" fmla="*/ 3846245 w 4587867"/>
                <a:gd name="connsiteY1403" fmla="*/ 662437 h 999163"/>
                <a:gd name="connsiteX1404" fmla="*/ 3892625 w 4587867"/>
                <a:gd name="connsiteY1404" fmla="*/ 656902 h 999163"/>
                <a:gd name="connsiteX1405" fmla="*/ 3905486 w 4587867"/>
                <a:gd name="connsiteY1405" fmla="*/ 718210 h 999163"/>
                <a:gd name="connsiteX1406" fmla="*/ 3897746 w 4587867"/>
                <a:gd name="connsiteY1406" fmla="*/ 725610 h 999163"/>
                <a:gd name="connsiteX1407" fmla="*/ 3909888 w 4587867"/>
                <a:gd name="connsiteY1407" fmla="*/ 737713 h 999163"/>
                <a:gd name="connsiteX1408" fmla="*/ 3922015 w 4587867"/>
                <a:gd name="connsiteY1408" fmla="*/ 762036 h 999163"/>
                <a:gd name="connsiteX1409" fmla="*/ 3916749 w 4587867"/>
                <a:gd name="connsiteY1409" fmla="*/ 782859 h 999163"/>
                <a:gd name="connsiteX1410" fmla="*/ 3854704 w 4587867"/>
                <a:gd name="connsiteY1410" fmla="*/ 799409 h 999163"/>
                <a:gd name="connsiteX1411" fmla="*/ 2792308 w 4587867"/>
                <a:gd name="connsiteY1411" fmla="*/ 797243 h 999163"/>
                <a:gd name="connsiteX1412" fmla="*/ 2791704 w 4587867"/>
                <a:gd name="connsiteY1412" fmla="*/ 722598 h 999163"/>
                <a:gd name="connsiteX1413" fmla="*/ 2792452 w 4587867"/>
                <a:gd name="connsiteY1413" fmla="*/ 651481 h 999163"/>
                <a:gd name="connsiteX1414" fmla="*/ 2802249 w 4587867"/>
                <a:gd name="connsiteY1414" fmla="*/ 651481 h 999163"/>
                <a:gd name="connsiteX1415" fmla="*/ 2812045 w 4587867"/>
                <a:gd name="connsiteY1415" fmla="*/ 651481 h 999163"/>
                <a:gd name="connsiteX1416" fmla="*/ 2812793 w 4587867"/>
                <a:gd name="connsiteY1416" fmla="*/ 726126 h 999163"/>
                <a:gd name="connsiteX1417" fmla="*/ 2813541 w 4587867"/>
                <a:gd name="connsiteY1417" fmla="*/ 800785 h 999163"/>
                <a:gd name="connsiteX1418" fmla="*/ 2803601 w 4587867"/>
                <a:gd name="connsiteY1418" fmla="*/ 800785 h 999163"/>
                <a:gd name="connsiteX1419" fmla="*/ 2792308 w 4587867"/>
                <a:gd name="connsiteY1419" fmla="*/ 797243 h 999163"/>
                <a:gd name="connsiteX1420" fmla="*/ 2856698 w 4587867"/>
                <a:gd name="connsiteY1420" fmla="*/ 797243 h 999163"/>
                <a:gd name="connsiteX1421" fmla="*/ 2856094 w 4587867"/>
                <a:gd name="connsiteY1421" fmla="*/ 722598 h 999163"/>
                <a:gd name="connsiteX1422" fmla="*/ 2856842 w 4587867"/>
                <a:gd name="connsiteY1422" fmla="*/ 651481 h 999163"/>
                <a:gd name="connsiteX1423" fmla="*/ 2866639 w 4587867"/>
                <a:gd name="connsiteY1423" fmla="*/ 651481 h 999163"/>
                <a:gd name="connsiteX1424" fmla="*/ 2876435 w 4587867"/>
                <a:gd name="connsiteY1424" fmla="*/ 651481 h 999163"/>
                <a:gd name="connsiteX1425" fmla="*/ 2877183 w 4587867"/>
                <a:gd name="connsiteY1425" fmla="*/ 716360 h 999163"/>
                <a:gd name="connsiteX1426" fmla="*/ 2877932 w 4587867"/>
                <a:gd name="connsiteY1426" fmla="*/ 781253 h 999163"/>
                <a:gd name="connsiteX1427" fmla="*/ 2908674 w 4587867"/>
                <a:gd name="connsiteY1427" fmla="*/ 781253 h 999163"/>
                <a:gd name="connsiteX1428" fmla="*/ 2939430 w 4587867"/>
                <a:gd name="connsiteY1428" fmla="*/ 781253 h 999163"/>
                <a:gd name="connsiteX1429" fmla="*/ 2939430 w 4587867"/>
                <a:gd name="connsiteY1429" fmla="*/ 791019 h 999163"/>
                <a:gd name="connsiteX1430" fmla="*/ 2939430 w 4587867"/>
                <a:gd name="connsiteY1430" fmla="*/ 800785 h 999163"/>
                <a:gd name="connsiteX1431" fmla="*/ 2898748 w 4587867"/>
                <a:gd name="connsiteY1431" fmla="*/ 800785 h 999163"/>
                <a:gd name="connsiteX1432" fmla="*/ 2856698 w 4587867"/>
                <a:gd name="connsiteY1432" fmla="*/ 797243 h 999163"/>
                <a:gd name="connsiteX1433" fmla="*/ 2953413 w 4587867"/>
                <a:gd name="connsiteY1433" fmla="*/ 799380 h 999163"/>
                <a:gd name="connsiteX1434" fmla="*/ 3021385 w 4587867"/>
                <a:gd name="connsiteY1434" fmla="*/ 650663 h 999163"/>
                <a:gd name="connsiteX1435" fmla="*/ 3026507 w 4587867"/>
                <a:gd name="connsiteY1435" fmla="*/ 649258 h 999163"/>
                <a:gd name="connsiteX1436" fmla="*/ 3093386 w 4587867"/>
                <a:gd name="connsiteY1436" fmla="*/ 796971 h 999163"/>
                <a:gd name="connsiteX1437" fmla="*/ 3084107 w 4587867"/>
                <a:gd name="connsiteY1437" fmla="*/ 800785 h 999163"/>
                <a:gd name="connsiteX1438" fmla="*/ 3066801 w 4587867"/>
                <a:gd name="connsiteY1438" fmla="*/ 784035 h 999163"/>
                <a:gd name="connsiteX1439" fmla="*/ 3058774 w 4587867"/>
                <a:gd name="connsiteY1439" fmla="*/ 767299 h 999163"/>
                <a:gd name="connsiteX1440" fmla="*/ 3024335 w 4587867"/>
                <a:gd name="connsiteY1440" fmla="*/ 767299 h 999163"/>
                <a:gd name="connsiteX1441" fmla="*/ 2989895 w 4587867"/>
                <a:gd name="connsiteY1441" fmla="*/ 767299 h 999163"/>
                <a:gd name="connsiteX1442" fmla="*/ 2981408 w 4587867"/>
                <a:gd name="connsiteY1442" fmla="*/ 784035 h 999163"/>
                <a:gd name="connsiteX1443" fmla="*/ 2963181 w 4587867"/>
                <a:gd name="connsiteY1443" fmla="*/ 800785 h 999163"/>
                <a:gd name="connsiteX1444" fmla="*/ 2953413 w 4587867"/>
                <a:gd name="connsiteY1444" fmla="*/ 799380 h 999163"/>
                <a:gd name="connsiteX1445" fmla="*/ 3051394 w 4587867"/>
                <a:gd name="connsiteY1445" fmla="*/ 749545 h 999163"/>
                <a:gd name="connsiteX1446" fmla="*/ 3037699 w 4587867"/>
                <a:gd name="connsiteY1446" fmla="*/ 719543 h 999163"/>
                <a:gd name="connsiteX1447" fmla="*/ 3023989 w 4587867"/>
                <a:gd name="connsiteY1447" fmla="*/ 690546 h 999163"/>
                <a:gd name="connsiteX1448" fmla="*/ 3012826 w 4587867"/>
                <a:gd name="connsiteY1448" fmla="*/ 714538 h 999163"/>
                <a:gd name="connsiteX1449" fmla="*/ 3024622 w 4587867"/>
                <a:gd name="connsiteY1449" fmla="*/ 750549 h 999163"/>
                <a:gd name="connsiteX1450" fmla="*/ 3051394 w 4587867"/>
                <a:gd name="connsiteY1450" fmla="*/ 749545 h 999163"/>
                <a:gd name="connsiteX1451" fmla="*/ 3488114 w 4587867"/>
                <a:gd name="connsiteY1451" fmla="*/ 792482 h 999163"/>
                <a:gd name="connsiteX1452" fmla="*/ 3488114 w 4587867"/>
                <a:gd name="connsiteY1452" fmla="*/ 784035 h 999163"/>
                <a:gd name="connsiteX1453" fmla="*/ 3504917 w 4587867"/>
                <a:gd name="connsiteY1453" fmla="*/ 784035 h 999163"/>
                <a:gd name="connsiteX1454" fmla="*/ 3521705 w 4587867"/>
                <a:gd name="connsiteY1454" fmla="*/ 784035 h 999163"/>
                <a:gd name="connsiteX1455" fmla="*/ 3521705 w 4587867"/>
                <a:gd name="connsiteY1455" fmla="*/ 736595 h 999163"/>
                <a:gd name="connsiteX1456" fmla="*/ 3519604 w 4587867"/>
                <a:gd name="connsiteY1456" fmla="*/ 689255 h 999163"/>
                <a:gd name="connsiteX1457" fmla="*/ 3510512 w 4587867"/>
                <a:gd name="connsiteY1457" fmla="*/ 693342 h 999163"/>
                <a:gd name="connsiteX1458" fmla="*/ 3495508 w 4587867"/>
                <a:gd name="connsiteY1458" fmla="*/ 691248 h 999163"/>
                <a:gd name="connsiteX1459" fmla="*/ 3509880 w 4587867"/>
                <a:gd name="connsiteY1459" fmla="*/ 670440 h 999163"/>
                <a:gd name="connsiteX1460" fmla="*/ 3533602 w 4587867"/>
                <a:gd name="connsiteY1460" fmla="*/ 655783 h 999163"/>
                <a:gd name="connsiteX1461" fmla="*/ 3541298 w 4587867"/>
                <a:gd name="connsiteY1461" fmla="*/ 655668 h 999163"/>
                <a:gd name="connsiteX1462" fmla="*/ 3541298 w 4587867"/>
                <a:gd name="connsiteY1462" fmla="*/ 719701 h 999163"/>
                <a:gd name="connsiteX1463" fmla="*/ 3541298 w 4587867"/>
                <a:gd name="connsiteY1463" fmla="*/ 783734 h 999163"/>
                <a:gd name="connsiteX1464" fmla="*/ 3554604 w 4587867"/>
                <a:gd name="connsiteY1464" fmla="*/ 784580 h 999163"/>
                <a:gd name="connsiteX1465" fmla="*/ 3567897 w 4587867"/>
                <a:gd name="connsiteY1465" fmla="*/ 792410 h 999163"/>
                <a:gd name="connsiteX1466" fmla="*/ 3567897 w 4587867"/>
                <a:gd name="connsiteY1466" fmla="*/ 799380 h 999163"/>
                <a:gd name="connsiteX1467" fmla="*/ 3528005 w 4587867"/>
                <a:gd name="connsiteY1467" fmla="*/ 800154 h 999163"/>
                <a:gd name="connsiteX1468" fmla="*/ 3488114 w 4587867"/>
                <a:gd name="connsiteY1468" fmla="*/ 800929 h 999163"/>
                <a:gd name="connsiteX1469" fmla="*/ 1664457 w 4587867"/>
                <a:gd name="connsiteY1469" fmla="*/ 792711 h 999163"/>
                <a:gd name="connsiteX1470" fmla="*/ 1697472 w 4587867"/>
                <a:gd name="connsiteY1470" fmla="*/ 772103 h 999163"/>
                <a:gd name="connsiteX1471" fmla="*/ 1676369 w 4587867"/>
                <a:gd name="connsiteY1471" fmla="*/ 789542 h 999163"/>
                <a:gd name="connsiteX1472" fmla="*/ 1664457 w 4587867"/>
                <a:gd name="connsiteY1472" fmla="*/ 792711 h 999163"/>
                <a:gd name="connsiteX1473" fmla="*/ 1123139 w 4587867"/>
                <a:gd name="connsiteY1473" fmla="*/ 789054 h 999163"/>
                <a:gd name="connsiteX1474" fmla="*/ 1119787 w 4587867"/>
                <a:gd name="connsiteY1474" fmla="*/ 710924 h 999163"/>
                <a:gd name="connsiteX1475" fmla="*/ 1119787 w 4587867"/>
                <a:gd name="connsiteY1475" fmla="*/ 636121 h 999163"/>
                <a:gd name="connsiteX1476" fmla="*/ 1130979 w 4587867"/>
                <a:gd name="connsiteY1476" fmla="*/ 636121 h 999163"/>
                <a:gd name="connsiteX1477" fmla="*/ 1142171 w 4587867"/>
                <a:gd name="connsiteY1477" fmla="*/ 636121 h 999163"/>
                <a:gd name="connsiteX1478" fmla="*/ 1142171 w 4587867"/>
                <a:gd name="connsiteY1478" fmla="*/ 703108 h 999163"/>
                <a:gd name="connsiteX1479" fmla="*/ 1142171 w 4587867"/>
                <a:gd name="connsiteY1479" fmla="*/ 770081 h 999163"/>
                <a:gd name="connsiteX1480" fmla="*/ 1157578 w 4587867"/>
                <a:gd name="connsiteY1480" fmla="*/ 770081 h 999163"/>
                <a:gd name="connsiteX1481" fmla="*/ 1172971 w 4587867"/>
                <a:gd name="connsiteY1481" fmla="*/ 770081 h 999163"/>
                <a:gd name="connsiteX1482" fmla="*/ 1172971 w 4587867"/>
                <a:gd name="connsiteY1482" fmla="*/ 703108 h 999163"/>
                <a:gd name="connsiteX1483" fmla="*/ 1172971 w 4587867"/>
                <a:gd name="connsiteY1483" fmla="*/ 636121 h 999163"/>
                <a:gd name="connsiteX1484" fmla="*/ 1185702 w 4587867"/>
                <a:gd name="connsiteY1484" fmla="*/ 636121 h 999163"/>
                <a:gd name="connsiteX1485" fmla="*/ 1198419 w 4587867"/>
                <a:gd name="connsiteY1485" fmla="*/ 636121 h 999163"/>
                <a:gd name="connsiteX1486" fmla="*/ 1197599 w 4587867"/>
                <a:gd name="connsiteY1486" fmla="*/ 710308 h 999163"/>
                <a:gd name="connsiteX1487" fmla="*/ 1191327 w 4587867"/>
                <a:gd name="connsiteY1487" fmla="*/ 788452 h 999163"/>
                <a:gd name="connsiteX1488" fmla="*/ 1123139 w 4587867"/>
                <a:gd name="connsiteY1488" fmla="*/ 789069 h 999163"/>
                <a:gd name="connsiteX1489" fmla="*/ 2397033 w 4587867"/>
                <a:gd name="connsiteY1489" fmla="*/ 777696 h 999163"/>
                <a:gd name="connsiteX1490" fmla="*/ 2385827 w 4587867"/>
                <a:gd name="connsiteY1490" fmla="*/ 764560 h 999163"/>
                <a:gd name="connsiteX1491" fmla="*/ 2415922 w 4587867"/>
                <a:gd name="connsiteY1491" fmla="*/ 784049 h 999163"/>
                <a:gd name="connsiteX1492" fmla="*/ 2397033 w 4587867"/>
                <a:gd name="connsiteY1492" fmla="*/ 777696 h 999163"/>
                <a:gd name="connsiteX1493" fmla="*/ 1654474 w 4587867"/>
                <a:gd name="connsiteY1493" fmla="*/ 773322 h 999163"/>
                <a:gd name="connsiteX1494" fmla="*/ 1669147 w 4587867"/>
                <a:gd name="connsiteY1494" fmla="*/ 762853 h 999163"/>
                <a:gd name="connsiteX1495" fmla="*/ 1688021 w 4587867"/>
                <a:gd name="connsiteY1495" fmla="*/ 756601 h 999163"/>
                <a:gd name="connsiteX1496" fmla="*/ 1674024 w 4587867"/>
                <a:gd name="connsiteY1496" fmla="*/ 767987 h 999163"/>
                <a:gd name="connsiteX1497" fmla="*/ 1654474 w 4587867"/>
                <a:gd name="connsiteY1497" fmla="*/ 773322 h 999163"/>
                <a:gd name="connsiteX1498" fmla="*/ 2406571 w 4587867"/>
                <a:gd name="connsiteY1498" fmla="*/ 760286 h 999163"/>
                <a:gd name="connsiteX1499" fmla="*/ 2393163 w 4587867"/>
                <a:gd name="connsiteY1499" fmla="*/ 749373 h 999163"/>
                <a:gd name="connsiteX1500" fmla="*/ 2425574 w 4587867"/>
                <a:gd name="connsiteY1500" fmla="*/ 764259 h 999163"/>
                <a:gd name="connsiteX1501" fmla="*/ 2406571 w 4587867"/>
                <a:gd name="connsiteY1501" fmla="*/ 760286 h 999163"/>
                <a:gd name="connsiteX1502" fmla="*/ 1644994 w 4587867"/>
                <a:gd name="connsiteY1502" fmla="*/ 756658 h 999163"/>
                <a:gd name="connsiteX1503" fmla="*/ 1661638 w 4587867"/>
                <a:gd name="connsiteY1503" fmla="*/ 745515 h 999163"/>
                <a:gd name="connsiteX1504" fmla="*/ 1679663 w 4587867"/>
                <a:gd name="connsiteY1504" fmla="*/ 740223 h 999163"/>
                <a:gd name="connsiteX1505" fmla="*/ 1664213 w 4587867"/>
                <a:gd name="connsiteY1505" fmla="*/ 751366 h 999163"/>
                <a:gd name="connsiteX1506" fmla="*/ 1644994 w 4587867"/>
                <a:gd name="connsiteY1506" fmla="*/ 756658 h 999163"/>
                <a:gd name="connsiteX1507" fmla="*/ 2413821 w 4587867"/>
                <a:gd name="connsiteY1507" fmla="*/ 742819 h 999163"/>
                <a:gd name="connsiteX1508" fmla="*/ 2401579 w 4587867"/>
                <a:gd name="connsiteY1508" fmla="*/ 731016 h 999163"/>
                <a:gd name="connsiteX1509" fmla="*/ 2435515 w 4587867"/>
                <a:gd name="connsiteY1509" fmla="*/ 747723 h 999163"/>
                <a:gd name="connsiteX1510" fmla="*/ 2413821 w 4587867"/>
                <a:gd name="connsiteY1510" fmla="*/ 742819 h 999163"/>
                <a:gd name="connsiteX1511" fmla="*/ 1636190 w 4587867"/>
                <a:gd name="connsiteY1511" fmla="*/ 739248 h 999163"/>
                <a:gd name="connsiteX1512" fmla="*/ 1664371 w 4587867"/>
                <a:gd name="connsiteY1512" fmla="*/ 722598 h 999163"/>
                <a:gd name="connsiteX1513" fmla="*/ 1671276 w 4587867"/>
                <a:gd name="connsiteY1513" fmla="*/ 723444 h 999163"/>
                <a:gd name="connsiteX1514" fmla="*/ 1636190 w 4587867"/>
                <a:gd name="connsiteY1514" fmla="*/ 739248 h 999163"/>
                <a:gd name="connsiteX1515" fmla="*/ 2422222 w 4587867"/>
                <a:gd name="connsiteY1515" fmla="*/ 724878 h 999163"/>
                <a:gd name="connsiteX1516" fmla="*/ 2407520 w 4587867"/>
                <a:gd name="connsiteY1516" fmla="*/ 715255 h 999163"/>
                <a:gd name="connsiteX1517" fmla="*/ 2418022 w 4587867"/>
                <a:gd name="connsiteY1517" fmla="*/ 715901 h 999163"/>
                <a:gd name="connsiteX1518" fmla="*/ 2436220 w 4587867"/>
                <a:gd name="connsiteY1518" fmla="*/ 723186 h 999163"/>
                <a:gd name="connsiteX1519" fmla="*/ 2440420 w 4587867"/>
                <a:gd name="connsiteY1519" fmla="*/ 730830 h 999163"/>
                <a:gd name="connsiteX1520" fmla="*/ 2422222 w 4587867"/>
                <a:gd name="connsiteY1520" fmla="*/ 724878 h 999163"/>
                <a:gd name="connsiteX1521" fmla="*/ 1629285 w 4587867"/>
                <a:gd name="connsiteY1521" fmla="*/ 719744 h 999163"/>
                <a:gd name="connsiteX1522" fmla="*/ 1641757 w 4587867"/>
                <a:gd name="connsiteY1522" fmla="*/ 711527 h 999163"/>
                <a:gd name="connsiteX1523" fmla="*/ 1662875 w 4587867"/>
                <a:gd name="connsiteY1523" fmla="*/ 706866 h 999163"/>
                <a:gd name="connsiteX1524" fmla="*/ 1647698 w 4587867"/>
                <a:gd name="connsiteY1524" fmla="*/ 715915 h 999163"/>
                <a:gd name="connsiteX1525" fmla="*/ 1629285 w 4587867"/>
                <a:gd name="connsiteY1525" fmla="*/ 719744 h 999163"/>
                <a:gd name="connsiteX1526" fmla="*/ 2435515 w 4587867"/>
                <a:gd name="connsiteY1526" fmla="*/ 708831 h 999163"/>
                <a:gd name="connsiteX1527" fmla="*/ 2417849 w 4587867"/>
                <a:gd name="connsiteY1527" fmla="*/ 702176 h 999163"/>
                <a:gd name="connsiteX1528" fmla="*/ 2414469 w 4587867"/>
                <a:gd name="connsiteY1528" fmla="*/ 697630 h 999163"/>
                <a:gd name="connsiteX1529" fmla="*/ 2450462 w 4587867"/>
                <a:gd name="connsiteY1529" fmla="*/ 708716 h 999163"/>
                <a:gd name="connsiteX1530" fmla="*/ 2435515 w 4587867"/>
                <a:gd name="connsiteY1530" fmla="*/ 708831 h 999163"/>
                <a:gd name="connsiteX1531" fmla="*/ 1621473 w 4587867"/>
                <a:gd name="connsiteY1531" fmla="*/ 699925 h 999163"/>
                <a:gd name="connsiteX1532" fmla="*/ 1654013 w 4587867"/>
                <a:gd name="connsiteY1532" fmla="*/ 686573 h 999163"/>
                <a:gd name="connsiteX1533" fmla="*/ 1645914 w 4587867"/>
                <a:gd name="connsiteY1533" fmla="*/ 696167 h 999163"/>
                <a:gd name="connsiteX1534" fmla="*/ 1621473 w 4587867"/>
                <a:gd name="connsiteY1534" fmla="*/ 699925 h 999163"/>
                <a:gd name="connsiteX1535" fmla="*/ 2437615 w 4587867"/>
                <a:gd name="connsiteY1535" fmla="*/ 688696 h 999163"/>
                <a:gd name="connsiteX1536" fmla="*/ 2421518 w 4587867"/>
                <a:gd name="connsiteY1536" fmla="*/ 680550 h 999163"/>
                <a:gd name="connsiteX1537" fmla="*/ 2441168 w 4587867"/>
                <a:gd name="connsiteY1537" fmla="*/ 682629 h 999163"/>
                <a:gd name="connsiteX1538" fmla="*/ 2457913 w 4587867"/>
                <a:gd name="connsiteY1538" fmla="*/ 691004 h 999163"/>
                <a:gd name="connsiteX1539" fmla="*/ 2437615 w 4587867"/>
                <a:gd name="connsiteY1539" fmla="*/ 688696 h 999163"/>
                <a:gd name="connsiteX1540" fmla="*/ 1615877 w 4587867"/>
                <a:gd name="connsiteY1540" fmla="*/ 680378 h 999163"/>
                <a:gd name="connsiteX1541" fmla="*/ 1651683 w 4587867"/>
                <a:gd name="connsiteY1541" fmla="*/ 670898 h 999163"/>
                <a:gd name="connsiteX1542" fmla="*/ 1638376 w 4587867"/>
                <a:gd name="connsiteY1542" fmla="*/ 677782 h 999163"/>
                <a:gd name="connsiteX1543" fmla="*/ 1619847 w 4587867"/>
                <a:gd name="connsiteY1543" fmla="*/ 682586 h 999163"/>
                <a:gd name="connsiteX1544" fmla="*/ 1615877 w 4587867"/>
                <a:gd name="connsiteY1544" fmla="*/ 680378 h 999163"/>
                <a:gd name="connsiteX1545" fmla="*/ 2440420 w 4587867"/>
                <a:gd name="connsiteY1545" fmla="*/ 670196 h 999163"/>
                <a:gd name="connsiteX1546" fmla="*/ 2429228 w 4587867"/>
                <a:gd name="connsiteY1546" fmla="*/ 661304 h 999163"/>
                <a:gd name="connsiteX1547" fmla="*/ 2462862 w 4587867"/>
                <a:gd name="connsiteY1547" fmla="*/ 671845 h 999163"/>
                <a:gd name="connsiteX1548" fmla="*/ 2440420 w 4587867"/>
                <a:gd name="connsiteY1548" fmla="*/ 670196 h 999163"/>
                <a:gd name="connsiteX1549" fmla="*/ 1611144 w 4587867"/>
                <a:gd name="connsiteY1549" fmla="*/ 661333 h 999163"/>
                <a:gd name="connsiteX1550" fmla="*/ 1631529 w 4587867"/>
                <a:gd name="connsiteY1550" fmla="*/ 652771 h 999163"/>
                <a:gd name="connsiteX1551" fmla="*/ 1648101 w 4587867"/>
                <a:gd name="connsiteY1551" fmla="*/ 651165 h 999163"/>
                <a:gd name="connsiteX1552" fmla="*/ 1634391 w 4587867"/>
                <a:gd name="connsiteY1552" fmla="*/ 658809 h 999163"/>
                <a:gd name="connsiteX1553" fmla="*/ 1617618 w 4587867"/>
                <a:gd name="connsiteY1553" fmla="*/ 662853 h 999163"/>
                <a:gd name="connsiteX1554" fmla="*/ 1611144 w 4587867"/>
                <a:gd name="connsiteY1554" fmla="*/ 661333 h 999163"/>
                <a:gd name="connsiteX1555" fmla="*/ 2448721 w 4587867"/>
                <a:gd name="connsiteY1555" fmla="*/ 651552 h 999163"/>
                <a:gd name="connsiteX1556" fmla="*/ 2430753 w 4587867"/>
                <a:gd name="connsiteY1556" fmla="*/ 646260 h 999163"/>
                <a:gd name="connsiteX1557" fmla="*/ 2449009 w 4587867"/>
                <a:gd name="connsiteY1557" fmla="*/ 644841 h 999163"/>
                <a:gd name="connsiteX1558" fmla="*/ 2466315 w 4587867"/>
                <a:gd name="connsiteY1558" fmla="*/ 651767 h 999163"/>
                <a:gd name="connsiteX1559" fmla="*/ 2465610 w 4587867"/>
                <a:gd name="connsiteY1559" fmla="*/ 655381 h 999163"/>
                <a:gd name="connsiteX1560" fmla="*/ 2448721 w 4587867"/>
                <a:gd name="connsiteY1560" fmla="*/ 651552 h 999163"/>
                <a:gd name="connsiteX1561" fmla="*/ 1606886 w 4587867"/>
                <a:gd name="connsiteY1561" fmla="*/ 641098 h 999163"/>
                <a:gd name="connsiteX1562" fmla="*/ 1624221 w 4587867"/>
                <a:gd name="connsiteY1562" fmla="*/ 633898 h 999163"/>
                <a:gd name="connsiteX1563" fmla="*/ 1642692 w 4587867"/>
                <a:gd name="connsiteY1563" fmla="*/ 631819 h 999163"/>
                <a:gd name="connsiteX1564" fmla="*/ 1627558 w 4587867"/>
                <a:gd name="connsiteY1564" fmla="*/ 640209 h 999163"/>
                <a:gd name="connsiteX1565" fmla="*/ 1610727 w 4587867"/>
                <a:gd name="connsiteY1565" fmla="*/ 643622 h 999163"/>
                <a:gd name="connsiteX1566" fmla="*/ 1606886 w 4587867"/>
                <a:gd name="connsiteY1566" fmla="*/ 641098 h 999163"/>
                <a:gd name="connsiteX1567" fmla="*/ 2444146 w 4587867"/>
                <a:gd name="connsiteY1567" fmla="*/ 630872 h 999163"/>
                <a:gd name="connsiteX1568" fmla="*/ 2433285 w 4587867"/>
                <a:gd name="connsiteY1568" fmla="*/ 625265 h 999163"/>
                <a:gd name="connsiteX1569" fmla="*/ 2438651 w 4587867"/>
                <a:gd name="connsiteY1569" fmla="*/ 622970 h 999163"/>
                <a:gd name="connsiteX1570" fmla="*/ 2458618 w 4587867"/>
                <a:gd name="connsiteY1570" fmla="*/ 626470 h 999163"/>
                <a:gd name="connsiteX1571" fmla="*/ 2471911 w 4587867"/>
                <a:gd name="connsiteY1571" fmla="*/ 630858 h 999163"/>
                <a:gd name="connsiteX1572" fmla="*/ 2444146 w 4587867"/>
                <a:gd name="connsiteY1572" fmla="*/ 630872 h 999163"/>
                <a:gd name="connsiteX1573" fmla="*/ 1602541 w 4587867"/>
                <a:gd name="connsiteY1573" fmla="*/ 621938 h 999163"/>
                <a:gd name="connsiteX1574" fmla="*/ 1623084 w 4587867"/>
                <a:gd name="connsiteY1574" fmla="*/ 615040 h 999163"/>
                <a:gd name="connsiteX1575" fmla="*/ 1640477 w 4587867"/>
                <a:gd name="connsiteY1575" fmla="*/ 616230 h 999163"/>
                <a:gd name="connsiteX1576" fmla="*/ 1635585 w 4587867"/>
                <a:gd name="connsiteY1576" fmla="*/ 619543 h 999163"/>
                <a:gd name="connsiteX1577" fmla="*/ 1617287 w 4587867"/>
                <a:gd name="connsiteY1577" fmla="*/ 621909 h 999163"/>
                <a:gd name="connsiteX1578" fmla="*/ 1602541 w 4587867"/>
                <a:gd name="connsiteY1578" fmla="*/ 621938 h 999163"/>
                <a:gd name="connsiteX1579" fmla="*/ 2443225 w 4587867"/>
                <a:gd name="connsiteY1579" fmla="*/ 611799 h 999163"/>
                <a:gd name="connsiteX1580" fmla="*/ 2442132 w 4587867"/>
                <a:gd name="connsiteY1580" fmla="*/ 605431 h 999163"/>
                <a:gd name="connsiteX1581" fmla="*/ 2474716 w 4587867"/>
                <a:gd name="connsiteY1581" fmla="*/ 611383 h 999163"/>
                <a:gd name="connsiteX1582" fmla="*/ 2443225 w 4587867"/>
                <a:gd name="connsiteY1582" fmla="*/ 611799 h 999163"/>
                <a:gd name="connsiteX1583" fmla="*/ 1161779 w 4587867"/>
                <a:gd name="connsiteY1583" fmla="*/ 572246 h 999163"/>
                <a:gd name="connsiteX1584" fmla="*/ 1161779 w 4587867"/>
                <a:gd name="connsiteY1584" fmla="*/ 536279 h 999163"/>
                <a:gd name="connsiteX1585" fmla="*/ 1171288 w 4587867"/>
                <a:gd name="connsiteY1585" fmla="*/ 534500 h 999163"/>
                <a:gd name="connsiteX1586" fmla="*/ 1198865 w 4587867"/>
                <a:gd name="connsiteY1586" fmla="*/ 477108 h 999163"/>
                <a:gd name="connsiteX1587" fmla="*/ 1168353 w 4587867"/>
                <a:gd name="connsiteY1587" fmla="*/ 454721 h 999163"/>
                <a:gd name="connsiteX1588" fmla="*/ 1161779 w 4587867"/>
                <a:gd name="connsiteY1588" fmla="*/ 419471 h 999163"/>
                <a:gd name="connsiteX1589" fmla="*/ 1161779 w 4587867"/>
                <a:gd name="connsiteY1589" fmla="*/ 384220 h 999163"/>
                <a:gd name="connsiteX1590" fmla="*/ 1190593 w 4587867"/>
                <a:gd name="connsiteY1590" fmla="*/ 385497 h 999163"/>
                <a:gd name="connsiteX1591" fmla="*/ 1234355 w 4587867"/>
                <a:gd name="connsiteY1591" fmla="*/ 394876 h 999163"/>
                <a:gd name="connsiteX1592" fmla="*/ 1271081 w 4587867"/>
                <a:gd name="connsiteY1592" fmla="*/ 441671 h 999163"/>
                <a:gd name="connsiteX1593" fmla="*/ 1273325 w 4587867"/>
                <a:gd name="connsiteY1593" fmla="*/ 504958 h 999163"/>
                <a:gd name="connsiteX1594" fmla="*/ 1264075 w 4587867"/>
                <a:gd name="connsiteY1594" fmla="*/ 568661 h 999163"/>
                <a:gd name="connsiteX1595" fmla="*/ 1185127 w 4587867"/>
                <a:gd name="connsiteY1595" fmla="*/ 608214 h 999163"/>
                <a:gd name="connsiteX1596" fmla="*/ 1161779 w 4587867"/>
                <a:gd name="connsiteY1596" fmla="*/ 608214 h 999163"/>
                <a:gd name="connsiteX1597" fmla="*/ 1601290 w 4587867"/>
                <a:gd name="connsiteY1597" fmla="*/ 600211 h 999163"/>
                <a:gd name="connsiteX1598" fmla="*/ 1636851 w 4587867"/>
                <a:gd name="connsiteY1598" fmla="*/ 595307 h 999163"/>
                <a:gd name="connsiteX1599" fmla="*/ 1636391 w 4587867"/>
                <a:gd name="connsiteY1599" fmla="*/ 599666 h 999163"/>
                <a:gd name="connsiteX1600" fmla="*/ 1601290 w 4587867"/>
                <a:gd name="connsiteY1600" fmla="*/ 600211 h 999163"/>
                <a:gd name="connsiteX1601" fmla="*/ 2446016 w 4587867"/>
                <a:gd name="connsiteY1601" fmla="*/ 592266 h 999163"/>
                <a:gd name="connsiteX1602" fmla="*/ 2447771 w 4587867"/>
                <a:gd name="connsiteY1602" fmla="*/ 585899 h 999163"/>
                <a:gd name="connsiteX1603" fmla="*/ 2474716 w 4587867"/>
                <a:gd name="connsiteY1603" fmla="*/ 591822 h 999163"/>
                <a:gd name="connsiteX1604" fmla="*/ 2446016 w 4587867"/>
                <a:gd name="connsiteY1604" fmla="*/ 592266 h 999163"/>
                <a:gd name="connsiteX1605" fmla="*/ 1598485 w 4587867"/>
                <a:gd name="connsiteY1605" fmla="*/ 580306 h 999163"/>
                <a:gd name="connsiteX1606" fmla="*/ 1607591 w 4587867"/>
                <a:gd name="connsiteY1606" fmla="*/ 577495 h 999163"/>
                <a:gd name="connsiteX1607" fmla="*/ 1627184 w 4587867"/>
                <a:gd name="connsiteY1607" fmla="*/ 575731 h 999163"/>
                <a:gd name="connsiteX1608" fmla="*/ 1637686 w 4587867"/>
                <a:gd name="connsiteY1608" fmla="*/ 578556 h 999163"/>
                <a:gd name="connsiteX1609" fmla="*/ 1618078 w 4587867"/>
                <a:gd name="connsiteY1609" fmla="*/ 583102 h 999163"/>
                <a:gd name="connsiteX1610" fmla="*/ 1598485 w 4587867"/>
                <a:gd name="connsiteY1610" fmla="*/ 580306 h 999163"/>
                <a:gd name="connsiteX1611" fmla="*/ 2438320 w 4587867"/>
                <a:gd name="connsiteY1611" fmla="*/ 574727 h 999163"/>
                <a:gd name="connsiteX1612" fmla="*/ 2457913 w 4587867"/>
                <a:gd name="connsiteY1612" fmla="*/ 571945 h 999163"/>
                <a:gd name="connsiteX1613" fmla="*/ 2477507 w 4587867"/>
                <a:gd name="connsiteY1613" fmla="*/ 574727 h 999163"/>
                <a:gd name="connsiteX1614" fmla="*/ 2457913 w 4587867"/>
                <a:gd name="connsiteY1614" fmla="*/ 577524 h 999163"/>
                <a:gd name="connsiteX1615" fmla="*/ 2438320 w 4587867"/>
                <a:gd name="connsiteY1615" fmla="*/ 574727 h 999163"/>
                <a:gd name="connsiteX1616" fmla="*/ 1598485 w 4587867"/>
                <a:gd name="connsiteY1616" fmla="*/ 559382 h 999163"/>
                <a:gd name="connsiteX1617" fmla="*/ 1618078 w 4587867"/>
                <a:gd name="connsiteY1617" fmla="*/ 555195 h 999163"/>
                <a:gd name="connsiteX1618" fmla="*/ 1637686 w 4587867"/>
                <a:gd name="connsiteY1618" fmla="*/ 559382 h 999163"/>
                <a:gd name="connsiteX1619" fmla="*/ 1618078 w 4587867"/>
                <a:gd name="connsiteY1619" fmla="*/ 563570 h 999163"/>
                <a:gd name="connsiteX1620" fmla="*/ 1598485 w 4587867"/>
                <a:gd name="connsiteY1620" fmla="*/ 559382 h 999163"/>
                <a:gd name="connsiteX1621" fmla="*/ 2438320 w 4587867"/>
                <a:gd name="connsiteY1621" fmla="*/ 555195 h 999163"/>
                <a:gd name="connsiteX1622" fmla="*/ 2457913 w 4587867"/>
                <a:gd name="connsiteY1622" fmla="*/ 552398 h 999163"/>
                <a:gd name="connsiteX1623" fmla="*/ 2477507 w 4587867"/>
                <a:gd name="connsiteY1623" fmla="*/ 555195 h 999163"/>
                <a:gd name="connsiteX1624" fmla="*/ 2457913 w 4587867"/>
                <a:gd name="connsiteY1624" fmla="*/ 557991 h 999163"/>
                <a:gd name="connsiteX1625" fmla="*/ 2438320 w 4587867"/>
                <a:gd name="connsiteY1625" fmla="*/ 555195 h 999163"/>
                <a:gd name="connsiteX1626" fmla="*/ 2862438 w 4587867"/>
                <a:gd name="connsiteY1626" fmla="*/ 550648 h 999163"/>
                <a:gd name="connsiteX1627" fmla="*/ 2796422 w 4587867"/>
                <a:gd name="connsiteY1627" fmla="*/ 518094 h 999163"/>
                <a:gd name="connsiteX1628" fmla="*/ 2771247 w 4587867"/>
                <a:gd name="connsiteY1628" fmla="*/ 406736 h 999163"/>
                <a:gd name="connsiteX1629" fmla="*/ 2967569 w 4587867"/>
                <a:gd name="connsiteY1629" fmla="*/ 382385 h 999163"/>
                <a:gd name="connsiteX1630" fmla="*/ 2983753 w 4587867"/>
                <a:gd name="connsiteY1630" fmla="*/ 447579 h 999163"/>
                <a:gd name="connsiteX1631" fmla="*/ 2908084 w 4587867"/>
                <a:gd name="connsiteY1631" fmla="*/ 545701 h 999163"/>
                <a:gd name="connsiteX1632" fmla="*/ 2862438 w 4587867"/>
                <a:gd name="connsiteY1632" fmla="*/ 550648 h 999163"/>
                <a:gd name="connsiteX1633" fmla="*/ 2904430 w 4587867"/>
                <a:gd name="connsiteY1633" fmla="*/ 505116 h 999163"/>
                <a:gd name="connsiteX1634" fmla="*/ 2944897 w 4587867"/>
                <a:gd name="connsiteY1634" fmla="*/ 442173 h 999163"/>
                <a:gd name="connsiteX1635" fmla="*/ 2845636 w 4587867"/>
                <a:gd name="connsiteY1635" fmla="*/ 377652 h 999163"/>
                <a:gd name="connsiteX1636" fmla="*/ 2805169 w 4587867"/>
                <a:gd name="connsiteY1636" fmla="*/ 442173 h 999163"/>
                <a:gd name="connsiteX1637" fmla="*/ 2904430 w 4587867"/>
                <a:gd name="connsiteY1637" fmla="*/ 505116 h 999163"/>
                <a:gd name="connsiteX1638" fmla="*/ 3699109 w 4587867"/>
                <a:gd name="connsiteY1638" fmla="*/ 548239 h 999163"/>
                <a:gd name="connsiteX1639" fmla="*/ 3629439 w 4587867"/>
                <a:gd name="connsiteY1639" fmla="*/ 500885 h 999163"/>
                <a:gd name="connsiteX1640" fmla="*/ 3723536 w 4587867"/>
                <a:gd name="connsiteY1640" fmla="*/ 331962 h 999163"/>
                <a:gd name="connsiteX1641" fmla="*/ 3784660 w 4587867"/>
                <a:gd name="connsiteY1641" fmla="*/ 349931 h 999163"/>
                <a:gd name="connsiteX1642" fmla="*/ 3791436 w 4587867"/>
                <a:gd name="connsiteY1642" fmla="*/ 373780 h 999163"/>
                <a:gd name="connsiteX1643" fmla="*/ 3758824 w 4587867"/>
                <a:gd name="connsiteY1643" fmla="*/ 379459 h 999163"/>
                <a:gd name="connsiteX1644" fmla="*/ 3668309 w 4587867"/>
                <a:gd name="connsiteY1644" fmla="*/ 398189 h 999163"/>
                <a:gd name="connsiteX1645" fmla="*/ 3694405 w 4587867"/>
                <a:gd name="connsiteY1645" fmla="*/ 504169 h 999163"/>
                <a:gd name="connsiteX1646" fmla="*/ 3762161 w 4587867"/>
                <a:gd name="connsiteY1646" fmla="*/ 500484 h 999163"/>
                <a:gd name="connsiteX1647" fmla="*/ 3776719 w 4587867"/>
                <a:gd name="connsiteY1647" fmla="*/ 492395 h 999163"/>
                <a:gd name="connsiteX1648" fmla="*/ 3787753 w 4587867"/>
                <a:gd name="connsiteY1648" fmla="*/ 504126 h 999163"/>
                <a:gd name="connsiteX1649" fmla="*/ 3797392 w 4587867"/>
                <a:gd name="connsiteY1649" fmla="*/ 519471 h 999163"/>
                <a:gd name="connsiteX1650" fmla="*/ 3782459 w 4587867"/>
                <a:gd name="connsiteY1650" fmla="*/ 532321 h 999163"/>
                <a:gd name="connsiteX1651" fmla="*/ 3699109 w 4587867"/>
                <a:gd name="connsiteY1651" fmla="*/ 548239 h 999163"/>
                <a:gd name="connsiteX1652" fmla="*/ 3942802 w 4587867"/>
                <a:gd name="connsiteY1652" fmla="*/ 482027 h 999163"/>
                <a:gd name="connsiteX1653" fmla="*/ 3878642 w 4587867"/>
                <a:gd name="connsiteY1653" fmla="*/ 411655 h 999163"/>
                <a:gd name="connsiteX1654" fmla="*/ 3877879 w 4587867"/>
                <a:gd name="connsiteY1654" fmla="*/ 478398 h 999163"/>
                <a:gd name="connsiteX1655" fmla="*/ 3873693 w 4587867"/>
                <a:gd name="connsiteY1655" fmla="*/ 547350 h 999163"/>
                <a:gd name="connsiteX1656" fmla="*/ 3842476 w 4587867"/>
                <a:gd name="connsiteY1656" fmla="*/ 547924 h 999163"/>
                <a:gd name="connsiteX1657" fmla="*/ 3838045 w 4587867"/>
                <a:gd name="connsiteY1657" fmla="*/ 439075 h 999163"/>
                <a:gd name="connsiteX1658" fmla="*/ 3838045 w 4587867"/>
                <a:gd name="connsiteY1658" fmla="*/ 331933 h 999163"/>
                <a:gd name="connsiteX1659" fmla="*/ 3844706 w 4587867"/>
                <a:gd name="connsiteY1659" fmla="*/ 331933 h 999163"/>
                <a:gd name="connsiteX1660" fmla="*/ 3915383 w 4587867"/>
                <a:gd name="connsiteY1660" fmla="*/ 399408 h 999163"/>
                <a:gd name="connsiteX1661" fmla="*/ 3979413 w 4587867"/>
                <a:gd name="connsiteY1661" fmla="*/ 466897 h 999163"/>
                <a:gd name="connsiteX1662" fmla="*/ 3980176 w 4587867"/>
                <a:gd name="connsiteY1662" fmla="*/ 400684 h 999163"/>
                <a:gd name="connsiteX1663" fmla="*/ 3980924 w 4587867"/>
                <a:gd name="connsiteY1663" fmla="*/ 334471 h 999163"/>
                <a:gd name="connsiteX1664" fmla="*/ 3999769 w 4587867"/>
                <a:gd name="connsiteY1664" fmla="*/ 335289 h 999163"/>
                <a:gd name="connsiteX1665" fmla="*/ 4018614 w 4587867"/>
                <a:gd name="connsiteY1665" fmla="*/ 336120 h 999163"/>
                <a:gd name="connsiteX1666" fmla="*/ 4019348 w 4587867"/>
                <a:gd name="connsiteY1666" fmla="*/ 440437 h 999163"/>
                <a:gd name="connsiteX1667" fmla="*/ 4010357 w 4587867"/>
                <a:gd name="connsiteY1667" fmla="*/ 552398 h 999163"/>
                <a:gd name="connsiteX1668" fmla="*/ 3942802 w 4587867"/>
                <a:gd name="connsiteY1668" fmla="*/ 482027 h 999163"/>
                <a:gd name="connsiteX1669" fmla="*/ 4246153 w 4587867"/>
                <a:gd name="connsiteY1669" fmla="*/ 549559 h 999163"/>
                <a:gd name="connsiteX1670" fmla="*/ 4163680 w 4587867"/>
                <a:gd name="connsiteY1670" fmla="*/ 487118 h 999163"/>
                <a:gd name="connsiteX1671" fmla="*/ 4155782 w 4587867"/>
                <a:gd name="connsiteY1671" fmla="*/ 440767 h 999163"/>
                <a:gd name="connsiteX1672" fmla="*/ 4165032 w 4587867"/>
                <a:gd name="connsiteY1672" fmla="*/ 393800 h 999163"/>
                <a:gd name="connsiteX1673" fmla="*/ 4323130 w 4587867"/>
                <a:gd name="connsiteY1673" fmla="*/ 348554 h 999163"/>
                <a:gd name="connsiteX1674" fmla="*/ 4329158 w 4587867"/>
                <a:gd name="connsiteY1674" fmla="*/ 376777 h 999163"/>
                <a:gd name="connsiteX1675" fmla="*/ 4316124 w 4587867"/>
                <a:gd name="connsiteY1675" fmla="*/ 387748 h 999163"/>
                <a:gd name="connsiteX1676" fmla="*/ 4303393 w 4587867"/>
                <a:gd name="connsiteY1676" fmla="*/ 380936 h 999163"/>
                <a:gd name="connsiteX1677" fmla="*/ 4206002 w 4587867"/>
                <a:gd name="connsiteY1677" fmla="*/ 405044 h 999163"/>
                <a:gd name="connsiteX1678" fmla="*/ 4197846 w 4587867"/>
                <a:gd name="connsiteY1678" fmla="*/ 440767 h 999163"/>
                <a:gd name="connsiteX1679" fmla="*/ 4220503 w 4587867"/>
                <a:gd name="connsiteY1679" fmla="*/ 493715 h 999163"/>
                <a:gd name="connsiteX1680" fmla="*/ 4299796 w 4587867"/>
                <a:gd name="connsiteY1680" fmla="*/ 501803 h 999163"/>
                <a:gd name="connsiteX1681" fmla="*/ 4317333 w 4587867"/>
                <a:gd name="connsiteY1681" fmla="*/ 493069 h 999163"/>
                <a:gd name="connsiteX1682" fmla="*/ 4328913 w 4587867"/>
                <a:gd name="connsiteY1682" fmla="*/ 504614 h 999163"/>
                <a:gd name="connsiteX1683" fmla="*/ 4319318 w 4587867"/>
                <a:gd name="connsiteY1683" fmla="*/ 535045 h 999163"/>
                <a:gd name="connsiteX1684" fmla="*/ 4246153 w 4587867"/>
                <a:gd name="connsiteY1684" fmla="*/ 549559 h 999163"/>
                <a:gd name="connsiteX1685" fmla="*/ 4455018 w 4587867"/>
                <a:gd name="connsiteY1685" fmla="*/ 548254 h 999163"/>
                <a:gd name="connsiteX1686" fmla="*/ 4379738 w 4587867"/>
                <a:gd name="connsiteY1686" fmla="*/ 490129 h 999163"/>
                <a:gd name="connsiteX1687" fmla="*/ 4485746 w 4587867"/>
                <a:gd name="connsiteY1687" fmla="*/ 332521 h 999163"/>
                <a:gd name="connsiteX1688" fmla="*/ 4570362 w 4587867"/>
                <a:gd name="connsiteY1688" fmla="*/ 500541 h 999163"/>
                <a:gd name="connsiteX1689" fmla="*/ 4494017 w 4587867"/>
                <a:gd name="connsiteY1689" fmla="*/ 549716 h 999163"/>
                <a:gd name="connsiteX1690" fmla="*/ 4455018 w 4587867"/>
                <a:gd name="connsiteY1690" fmla="*/ 548254 h 999163"/>
                <a:gd name="connsiteX1691" fmla="*/ 4509209 w 4587867"/>
                <a:gd name="connsiteY1691" fmla="*/ 504470 h 999163"/>
                <a:gd name="connsiteX1692" fmla="*/ 4549100 w 4587867"/>
                <a:gd name="connsiteY1692" fmla="*/ 442173 h 999163"/>
                <a:gd name="connsiteX1693" fmla="*/ 4525752 w 4587867"/>
                <a:gd name="connsiteY1693" fmla="*/ 391878 h 999163"/>
                <a:gd name="connsiteX1694" fmla="*/ 4449724 w 4587867"/>
                <a:gd name="connsiteY1694" fmla="*/ 377666 h 999163"/>
                <a:gd name="connsiteX1695" fmla="*/ 4408437 w 4587867"/>
                <a:gd name="connsiteY1695" fmla="*/ 442732 h 999163"/>
                <a:gd name="connsiteX1696" fmla="*/ 4444128 w 4587867"/>
                <a:gd name="connsiteY1696" fmla="*/ 502936 h 999163"/>
                <a:gd name="connsiteX1697" fmla="*/ 4509209 w 4587867"/>
                <a:gd name="connsiteY1697" fmla="*/ 504470 h 999163"/>
                <a:gd name="connsiteX1698" fmla="*/ 2596951 w 4587867"/>
                <a:gd name="connsiteY1698" fmla="*/ 547752 h 999163"/>
                <a:gd name="connsiteX1699" fmla="*/ 2595095 w 4587867"/>
                <a:gd name="connsiteY1699" fmla="*/ 440308 h 999163"/>
                <a:gd name="connsiteX1700" fmla="*/ 2595095 w 4587867"/>
                <a:gd name="connsiteY1700" fmla="*/ 334729 h 999163"/>
                <a:gd name="connsiteX1701" fmla="*/ 2638856 w 4587867"/>
                <a:gd name="connsiteY1701" fmla="*/ 334729 h 999163"/>
                <a:gd name="connsiteX1702" fmla="*/ 2719761 w 4587867"/>
                <a:gd name="connsiteY1702" fmla="*/ 355553 h 999163"/>
                <a:gd name="connsiteX1703" fmla="*/ 2736578 w 4587867"/>
                <a:gd name="connsiteY1703" fmla="*/ 423716 h 999163"/>
                <a:gd name="connsiteX1704" fmla="*/ 2661125 w 4587867"/>
                <a:gd name="connsiteY1704" fmla="*/ 470697 h 999163"/>
                <a:gd name="connsiteX1705" fmla="*/ 2634282 w 4587867"/>
                <a:gd name="connsiteY1705" fmla="*/ 472289 h 999163"/>
                <a:gd name="connsiteX1706" fmla="*/ 2634282 w 4587867"/>
                <a:gd name="connsiteY1706" fmla="*/ 507597 h 999163"/>
                <a:gd name="connsiteX1707" fmla="*/ 2630930 w 4587867"/>
                <a:gd name="connsiteY1707" fmla="*/ 546260 h 999163"/>
                <a:gd name="connsiteX1708" fmla="*/ 2596951 w 4587867"/>
                <a:gd name="connsiteY1708" fmla="*/ 547752 h 999163"/>
                <a:gd name="connsiteX1709" fmla="*/ 2690328 w 4587867"/>
                <a:gd name="connsiteY1709" fmla="*/ 424720 h 999163"/>
                <a:gd name="connsiteX1710" fmla="*/ 2686847 w 4587867"/>
                <a:gd name="connsiteY1710" fmla="*/ 376591 h 999163"/>
                <a:gd name="connsiteX1711" fmla="*/ 2655975 w 4587867"/>
                <a:gd name="connsiteY1711" fmla="*/ 371012 h 999163"/>
                <a:gd name="connsiteX1712" fmla="*/ 2634282 w 4587867"/>
                <a:gd name="connsiteY1712" fmla="*/ 370998 h 999163"/>
                <a:gd name="connsiteX1713" fmla="*/ 2634282 w 4587867"/>
                <a:gd name="connsiteY1713" fmla="*/ 401702 h 999163"/>
                <a:gd name="connsiteX1714" fmla="*/ 2634282 w 4587867"/>
                <a:gd name="connsiteY1714" fmla="*/ 432406 h 999163"/>
                <a:gd name="connsiteX1715" fmla="*/ 2658032 w 4587867"/>
                <a:gd name="connsiteY1715" fmla="*/ 432406 h 999163"/>
                <a:gd name="connsiteX1716" fmla="*/ 2690328 w 4587867"/>
                <a:gd name="connsiteY1716" fmla="*/ 424720 h 999163"/>
                <a:gd name="connsiteX1717" fmla="*/ 3020954 w 4587867"/>
                <a:gd name="connsiteY1717" fmla="*/ 545858 h 999163"/>
                <a:gd name="connsiteX1718" fmla="*/ 3018465 w 4587867"/>
                <a:gd name="connsiteY1718" fmla="*/ 439046 h 999163"/>
                <a:gd name="connsiteX1719" fmla="*/ 3019213 w 4587867"/>
                <a:gd name="connsiteY1719" fmla="*/ 336120 h 999163"/>
                <a:gd name="connsiteX1720" fmla="*/ 3038058 w 4587867"/>
                <a:gd name="connsiteY1720" fmla="*/ 335289 h 999163"/>
                <a:gd name="connsiteX1721" fmla="*/ 3056918 w 4587867"/>
                <a:gd name="connsiteY1721" fmla="*/ 334471 h 999163"/>
                <a:gd name="connsiteX1722" fmla="*/ 3057666 w 4587867"/>
                <a:gd name="connsiteY1722" fmla="*/ 423199 h 999163"/>
                <a:gd name="connsiteX1723" fmla="*/ 3058400 w 4587867"/>
                <a:gd name="connsiteY1723" fmla="*/ 511942 h 999163"/>
                <a:gd name="connsiteX1724" fmla="*/ 3099816 w 4587867"/>
                <a:gd name="connsiteY1724" fmla="*/ 512716 h 999163"/>
                <a:gd name="connsiteX1725" fmla="*/ 3141247 w 4587867"/>
                <a:gd name="connsiteY1725" fmla="*/ 513491 h 999163"/>
                <a:gd name="connsiteX1726" fmla="*/ 3140412 w 4587867"/>
                <a:gd name="connsiteY1726" fmla="*/ 530858 h 999163"/>
                <a:gd name="connsiteX1727" fmla="*/ 3139578 w 4587867"/>
                <a:gd name="connsiteY1727" fmla="*/ 548225 h 999163"/>
                <a:gd name="connsiteX1728" fmla="*/ 3081877 w 4587867"/>
                <a:gd name="connsiteY1728" fmla="*/ 548971 h 999163"/>
                <a:gd name="connsiteX1729" fmla="*/ 3020954 w 4587867"/>
                <a:gd name="connsiteY1729" fmla="*/ 545858 h 999163"/>
                <a:gd name="connsiteX1730" fmla="*/ 3186432 w 4587867"/>
                <a:gd name="connsiteY1730" fmla="*/ 547293 h 999163"/>
                <a:gd name="connsiteX1731" fmla="*/ 3183641 w 4587867"/>
                <a:gd name="connsiteY1731" fmla="*/ 440581 h 999163"/>
                <a:gd name="connsiteX1732" fmla="*/ 3184375 w 4587867"/>
                <a:gd name="connsiteY1732" fmla="*/ 336120 h 999163"/>
                <a:gd name="connsiteX1733" fmla="*/ 3202573 w 4587867"/>
                <a:gd name="connsiteY1733" fmla="*/ 336120 h 999163"/>
                <a:gd name="connsiteX1734" fmla="*/ 3220771 w 4587867"/>
                <a:gd name="connsiteY1734" fmla="*/ 336120 h 999163"/>
                <a:gd name="connsiteX1735" fmla="*/ 3221505 w 4587867"/>
                <a:gd name="connsiteY1735" fmla="*/ 440581 h 999163"/>
                <a:gd name="connsiteX1736" fmla="*/ 3218699 w 4587867"/>
                <a:gd name="connsiteY1736" fmla="*/ 547293 h 999163"/>
                <a:gd name="connsiteX1737" fmla="*/ 3202573 w 4587867"/>
                <a:gd name="connsiteY1737" fmla="*/ 549530 h 999163"/>
                <a:gd name="connsiteX1738" fmla="*/ 3186447 w 4587867"/>
                <a:gd name="connsiteY1738" fmla="*/ 547293 h 999163"/>
                <a:gd name="connsiteX1739" fmla="*/ 3318047 w 4587867"/>
                <a:gd name="connsiteY1739" fmla="*/ 547823 h 999163"/>
                <a:gd name="connsiteX1740" fmla="*/ 3314551 w 4587867"/>
                <a:gd name="connsiteY1740" fmla="*/ 458679 h 999163"/>
                <a:gd name="connsiteX1741" fmla="*/ 3314551 w 4587867"/>
                <a:gd name="connsiteY1741" fmla="*/ 370998 h 999163"/>
                <a:gd name="connsiteX1742" fmla="*/ 3291102 w 4587867"/>
                <a:gd name="connsiteY1742" fmla="*/ 370998 h 999163"/>
                <a:gd name="connsiteX1743" fmla="*/ 3261900 w 4587867"/>
                <a:gd name="connsiteY1743" fmla="*/ 349587 h 999163"/>
                <a:gd name="connsiteX1744" fmla="*/ 3262763 w 4587867"/>
                <a:gd name="connsiteY1744" fmla="*/ 336120 h 999163"/>
                <a:gd name="connsiteX1745" fmla="*/ 3334979 w 4587867"/>
                <a:gd name="connsiteY1745" fmla="*/ 335375 h 999163"/>
                <a:gd name="connsiteX1746" fmla="*/ 3407195 w 4587867"/>
                <a:gd name="connsiteY1746" fmla="*/ 334629 h 999163"/>
                <a:gd name="connsiteX1747" fmla="*/ 3406360 w 4587867"/>
                <a:gd name="connsiteY1747" fmla="*/ 352111 h 999163"/>
                <a:gd name="connsiteX1748" fmla="*/ 3405526 w 4587867"/>
                <a:gd name="connsiteY1748" fmla="*/ 369607 h 999163"/>
                <a:gd name="connsiteX1749" fmla="*/ 3379675 w 4587867"/>
                <a:gd name="connsiteY1749" fmla="*/ 370410 h 999163"/>
                <a:gd name="connsiteX1750" fmla="*/ 3353824 w 4587867"/>
                <a:gd name="connsiteY1750" fmla="*/ 371213 h 999163"/>
                <a:gd name="connsiteX1751" fmla="*/ 3353076 w 4587867"/>
                <a:gd name="connsiteY1751" fmla="*/ 459712 h 999163"/>
                <a:gd name="connsiteX1752" fmla="*/ 3352342 w 4587867"/>
                <a:gd name="connsiteY1752" fmla="*/ 548210 h 999163"/>
                <a:gd name="connsiteX1753" fmla="*/ 3336949 w 4587867"/>
                <a:gd name="connsiteY1753" fmla="*/ 548756 h 999163"/>
                <a:gd name="connsiteX1754" fmla="*/ 3318047 w 4587867"/>
                <a:gd name="connsiteY1754" fmla="*/ 547823 h 999163"/>
                <a:gd name="connsiteX1755" fmla="*/ 3444626 w 4587867"/>
                <a:gd name="connsiteY1755" fmla="*/ 546160 h 999163"/>
                <a:gd name="connsiteX1756" fmla="*/ 3443993 w 4587867"/>
                <a:gd name="connsiteY1756" fmla="*/ 439362 h 999163"/>
                <a:gd name="connsiteX1757" fmla="*/ 3444727 w 4587867"/>
                <a:gd name="connsiteY1757" fmla="*/ 336120 h 999163"/>
                <a:gd name="connsiteX1758" fmla="*/ 3511347 w 4587867"/>
                <a:gd name="connsiteY1758" fmla="*/ 335375 h 999163"/>
                <a:gd name="connsiteX1759" fmla="*/ 3577967 w 4587867"/>
                <a:gd name="connsiteY1759" fmla="*/ 334629 h 999163"/>
                <a:gd name="connsiteX1760" fmla="*/ 3577133 w 4587867"/>
                <a:gd name="connsiteY1760" fmla="*/ 352111 h 999163"/>
                <a:gd name="connsiteX1761" fmla="*/ 3576298 w 4587867"/>
                <a:gd name="connsiteY1761" fmla="*/ 369607 h 999163"/>
                <a:gd name="connsiteX1762" fmla="*/ 3529401 w 4587867"/>
                <a:gd name="connsiteY1762" fmla="*/ 370367 h 999163"/>
                <a:gd name="connsiteX1763" fmla="*/ 3482518 w 4587867"/>
                <a:gd name="connsiteY1763" fmla="*/ 371141 h 999163"/>
                <a:gd name="connsiteX1764" fmla="*/ 3482518 w 4587867"/>
                <a:gd name="connsiteY1764" fmla="*/ 396109 h 999163"/>
                <a:gd name="connsiteX1765" fmla="*/ 3482518 w 4587867"/>
                <a:gd name="connsiteY1765" fmla="*/ 421091 h 999163"/>
                <a:gd name="connsiteX1766" fmla="*/ 3522410 w 4587867"/>
                <a:gd name="connsiteY1766" fmla="*/ 421851 h 999163"/>
                <a:gd name="connsiteX1767" fmla="*/ 3562301 w 4587867"/>
                <a:gd name="connsiteY1767" fmla="*/ 422626 h 999163"/>
                <a:gd name="connsiteX1768" fmla="*/ 3563135 w 4587867"/>
                <a:gd name="connsiteY1768" fmla="*/ 440079 h 999163"/>
                <a:gd name="connsiteX1769" fmla="*/ 3563970 w 4587867"/>
                <a:gd name="connsiteY1769" fmla="*/ 457518 h 999163"/>
                <a:gd name="connsiteX1770" fmla="*/ 3523244 w 4587867"/>
                <a:gd name="connsiteY1770" fmla="*/ 457518 h 999163"/>
                <a:gd name="connsiteX1771" fmla="*/ 3482518 w 4587867"/>
                <a:gd name="connsiteY1771" fmla="*/ 457518 h 999163"/>
                <a:gd name="connsiteX1772" fmla="*/ 3482518 w 4587867"/>
                <a:gd name="connsiteY1772" fmla="*/ 485425 h 999163"/>
                <a:gd name="connsiteX1773" fmla="*/ 3482518 w 4587867"/>
                <a:gd name="connsiteY1773" fmla="*/ 513333 h 999163"/>
                <a:gd name="connsiteX1774" fmla="*/ 3530235 w 4587867"/>
                <a:gd name="connsiteY1774" fmla="*/ 513333 h 999163"/>
                <a:gd name="connsiteX1775" fmla="*/ 3577967 w 4587867"/>
                <a:gd name="connsiteY1775" fmla="*/ 513333 h 999163"/>
                <a:gd name="connsiteX1776" fmla="*/ 3577133 w 4587867"/>
                <a:gd name="connsiteY1776" fmla="*/ 530772 h 999163"/>
                <a:gd name="connsiteX1777" fmla="*/ 3576298 w 4587867"/>
                <a:gd name="connsiteY1777" fmla="*/ 548210 h 999163"/>
                <a:gd name="connsiteX1778" fmla="*/ 3511145 w 4587867"/>
                <a:gd name="connsiteY1778" fmla="*/ 548971 h 999163"/>
                <a:gd name="connsiteX1779" fmla="*/ 3444612 w 4587867"/>
                <a:gd name="connsiteY1779" fmla="*/ 546160 h 999163"/>
                <a:gd name="connsiteX1780" fmla="*/ 4075179 w 4587867"/>
                <a:gd name="connsiteY1780" fmla="*/ 547866 h 999163"/>
                <a:gd name="connsiteX1781" fmla="*/ 4073194 w 4587867"/>
                <a:gd name="connsiteY1781" fmla="*/ 440179 h 999163"/>
                <a:gd name="connsiteX1782" fmla="*/ 4073194 w 4587867"/>
                <a:gd name="connsiteY1782" fmla="*/ 334471 h 999163"/>
                <a:gd name="connsiteX1783" fmla="*/ 4092096 w 4587867"/>
                <a:gd name="connsiteY1783" fmla="*/ 335289 h 999163"/>
                <a:gd name="connsiteX1784" fmla="*/ 4110999 w 4587867"/>
                <a:gd name="connsiteY1784" fmla="*/ 336120 h 999163"/>
                <a:gd name="connsiteX1785" fmla="*/ 4110999 w 4587867"/>
                <a:gd name="connsiteY1785" fmla="*/ 442173 h 999163"/>
                <a:gd name="connsiteX1786" fmla="*/ 4110999 w 4587867"/>
                <a:gd name="connsiteY1786" fmla="*/ 548210 h 999163"/>
                <a:gd name="connsiteX1787" fmla="*/ 4094082 w 4587867"/>
                <a:gd name="connsiteY1787" fmla="*/ 549028 h 999163"/>
                <a:gd name="connsiteX1788" fmla="*/ 4075179 w 4587867"/>
                <a:gd name="connsiteY1788" fmla="*/ 547866 h 999163"/>
                <a:gd name="connsiteX1789" fmla="*/ 1602570 w 4587867"/>
                <a:gd name="connsiteY1789" fmla="*/ 541054 h 999163"/>
                <a:gd name="connsiteX1790" fmla="*/ 1602110 w 4587867"/>
                <a:gd name="connsiteY1790" fmla="*/ 536695 h 999163"/>
                <a:gd name="connsiteX1791" fmla="*/ 1637686 w 4587867"/>
                <a:gd name="connsiteY1791" fmla="*/ 541599 h 999163"/>
                <a:gd name="connsiteX1792" fmla="*/ 1602570 w 4587867"/>
                <a:gd name="connsiteY1792" fmla="*/ 541054 h 999163"/>
                <a:gd name="connsiteX1793" fmla="*/ 2438320 w 4587867"/>
                <a:gd name="connsiteY1793" fmla="*/ 535662 h 999163"/>
                <a:gd name="connsiteX1794" fmla="*/ 2455123 w 4587867"/>
                <a:gd name="connsiteY1794" fmla="*/ 532866 h 999163"/>
                <a:gd name="connsiteX1795" fmla="*/ 2473939 w 4587867"/>
                <a:gd name="connsiteY1795" fmla="*/ 532665 h 999163"/>
                <a:gd name="connsiteX1796" fmla="*/ 2476974 w 4587867"/>
                <a:gd name="connsiteY1796" fmla="*/ 535447 h 999163"/>
                <a:gd name="connsiteX1797" fmla="*/ 2458158 w 4587867"/>
                <a:gd name="connsiteY1797" fmla="*/ 538444 h 999163"/>
                <a:gd name="connsiteX1798" fmla="*/ 2438320 w 4587867"/>
                <a:gd name="connsiteY1798" fmla="*/ 535662 h 999163"/>
                <a:gd name="connsiteX1799" fmla="*/ 1604167 w 4587867"/>
                <a:gd name="connsiteY1799" fmla="*/ 521809 h 999163"/>
                <a:gd name="connsiteX1800" fmla="*/ 1601606 w 4587867"/>
                <a:gd name="connsiteY1800" fmla="*/ 517664 h 999163"/>
                <a:gd name="connsiteX1801" fmla="*/ 1637686 w 4587867"/>
                <a:gd name="connsiteY1801" fmla="*/ 522095 h 999163"/>
                <a:gd name="connsiteX1802" fmla="*/ 1604167 w 4587867"/>
                <a:gd name="connsiteY1802" fmla="*/ 521809 h 999163"/>
                <a:gd name="connsiteX1803" fmla="*/ 2435529 w 4587867"/>
                <a:gd name="connsiteY1803" fmla="*/ 519113 h 999163"/>
                <a:gd name="connsiteX1804" fmla="*/ 2461423 w 4587867"/>
                <a:gd name="connsiteY1804" fmla="*/ 511913 h 999163"/>
                <a:gd name="connsiteX1805" fmla="*/ 2474716 w 4587867"/>
                <a:gd name="connsiteY1805" fmla="*/ 512989 h 999163"/>
                <a:gd name="connsiteX1806" fmla="*/ 2453022 w 4587867"/>
                <a:gd name="connsiteY1806" fmla="*/ 520088 h 999163"/>
                <a:gd name="connsiteX1807" fmla="*/ 2435529 w 4587867"/>
                <a:gd name="connsiteY1807" fmla="*/ 519098 h 999163"/>
                <a:gd name="connsiteX1808" fmla="*/ 1621070 w 4587867"/>
                <a:gd name="connsiteY1808" fmla="*/ 504585 h 999163"/>
                <a:gd name="connsiteX1809" fmla="*/ 1604498 w 4587867"/>
                <a:gd name="connsiteY1809" fmla="*/ 500727 h 999163"/>
                <a:gd name="connsiteX1810" fmla="*/ 1623516 w 4587867"/>
                <a:gd name="connsiteY1810" fmla="*/ 497959 h 999163"/>
                <a:gd name="connsiteX1811" fmla="*/ 1640477 w 4587867"/>
                <a:gd name="connsiteY1811" fmla="*/ 503839 h 999163"/>
                <a:gd name="connsiteX1812" fmla="*/ 1638376 w 4587867"/>
                <a:gd name="connsiteY1812" fmla="*/ 507425 h 999163"/>
                <a:gd name="connsiteX1813" fmla="*/ 1621070 w 4587867"/>
                <a:gd name="connsiteY1813" fmla="*/ 504585 h 999163"/>
                <a:gd name="connsiteX1814" fmla="*/ 2432724 w 4587867"/>
                <a:gd name="connsiteY1814" fmla="*/ 499867 h 999163"/>
                <a:gd name="connsiteX1815" fmla="*/ 2460014 w 4587867"/>
                <a:gd name="connsiteY1815" fmla="*/ 492309 h 999163"/>
                <a:gd name="connsiteX1816" fmla="*/ 2467019 w 4587867"/>
                <a:gd name="connsiteY1816" fmla="*/ 497586 h 999163"/>
                <a:gd name="connsiteX1817" fmla="*/ 2432724 w 4587867"/>
                <a:gd name="connsiteY1817" fmla="*/ 499867 h 999163"/>
                <a:gd name="connsiteX1818" fmla="*/ 1620178 w 4587867"/>
                <a:gd name="connsiteY1818" fmla="*/ 484794 h 999163"/>
                <a:gd name="connsiteX1819" fmla="*/ 1606886 w 4587867"/>
                <a:gd name="connsiteY1819" fmla="*/ 479230 h 999163"/>
                <a:gd name="connsiteX1820" fmla="*/ 1620178 w 4587867"/>
                <a:gd name="connsiteY1820" fmla="*/ 478326 h 999163"/>
                <a:gd name="connsiteX1821" fmla="*/ 1644490 w 4587867"/>
                <a:gd name="connsiteY1821" fmla="*/ 485726 h 999163"/>
                <a:gd name="connsiteX1822" fmla="*/ 1620178 w 4587867"/>
                <a:gd name="connsiteY1822" fmla="*/ 484794 h 999163"/>
                <a:gd name="connsiteX1823" fmla="*/ 2431401 w 4587867"/>
                <a:gd name="connsiteY1823" fmla="*/ 483174 h 999163"/>
                <a:gd name="connsiteX1824" fmla="*/ 2448246 w 4587867"/>
                <a:gd name="connsiteY1824" fmla="*/ 474239 h 999163"/>
                <a:gd name="connsiteX1825" fmla="*/ 2468861 w 4587867"/>
                <a:gd name="connsiteY1825" fmla="*/ 475444 h 999163"/>
                <a:gd name="connsiteX1826" fmla="*/ 2431401 w 4587867"/>
                <a:gd name="connsiteY1826" fmla="*/ 483174 h 999163"/>
                <a:gd name="connsiteX1827" fmla="*/ 1627184 w 4587867"/>
                <a:gd name="connsiteY1827" fmla="*/ 466323 h 999163"/>
                <a:gd name="connsiteX1828" fmla="*/ 1609691 w 4587867"/>
                <a:gd name="connsiteY1828" fmla="*/ 459827 h 999163"/>
                <a:gd name="connsiteX1829" fmla="*/ 1632607 w 4587867"/>
                <a:gd name="connsiteY1829" fmla="*/ 460859 h 999163"/>
                <a:gd name="connsiteX1830" fmla="*/ 1646777 w 4587867"/>
                <a:gd name="connsiteY1830" fmla="*/ 469435 h 999163"/>
                <a:gd name="connsiteX1831" fmla="*/ 1627184 w 4587867"/>
                <a:gd name="connsiteY1831" fmla="*/ 466323 h 999163"/>
                <a:gd name="connsiteX1832" fmla="*/ 2427775 w 4587867"/>
                <a:gd name="connsiteY1832" fmla="*/ 462537 h 999163"/>
                <a:gd name="connsiteX1833" fmla="*/ 2460014 w 4587867"/>
                <a:gd name="connsiteY1833" fmla="*/ 451982 h 999163"/>
                <a:gd name="connsiteX1834" fmla="*/ 2447239 w 4587867"/>
                <a:gd name="connsiteY1834" fmla="*/ 461332 h 999163"/>
                <a:gd name="connsiteX1835" fmla="*/ 2427775 w 4587867"/>
                <a:gd name="connsiteY1835" fmla="*/ 462537 h 999163"/>
                <a:gd name="connsiteX1836" fmla="*/ 1629975 w 4587867"/>
                <a:gd name="connsiteY1836" fmla="*/ 447020 h 999163"/>
                <a:gd name="connsiteX1837" fmla="*/ 1619747 w 4587867"/>
                <a:gd name="connsiteY1837" fmla="*/ 437985 h 999163"/>
                <a:gd name="connsiteX1838" fmla="*/ 1654474 w 4587867"/>
                <a:gd name="connsiteY1838" fmla="*/ 449343 h 999163"/>
                <a:gd name="connsiteX1839" fmla="*/ 1629975 w 4587867"/>
                <a:gd name="connsiteY1839" fmla="*/ 447020 h 999163"/>
                <a:gd name="connsiteX1840" fmla="*/ 2421518 w 4587867"/>
                <a:gd name="connsiteY1840" fmla="*/ 444066 h 999163"/>
                <a:gd name="connsiteX1841" fmla="*/ 2454662 w 4587867"/>
                <a:gd name="connsiteY1841" fmla="*/ 432406 h 999163"/>
                <a:gd name="connsiteX1842" fmla="*/ 2443412 w 4587867"/>
                <a:gd name="connsiteY1842" fmla="*/ 442058 h 999163"/>
                <a:gd name="connsiteX1843" fmla="*/ 2421518 w 4587867"/>
                <a:gd name="connsiteY1843" fmla="*/ 444066 h 999163"/>
                <a:gd name="connsiteX1844" fmla="*/ 1639772 w 4587867"/>
                <a:gd name="connsiteY1844" fmla="*/ 428993 h 999163"/>
                <a:gd name="connsiteX1845" fmla="*/ 1623688 w 4587867"/>
                <a:gd name="connsiteY1845" fmla="*/ 419958 h 999163"/>
                <a:gd name="connsiteX1846" fmla="*/ 1640663 w 4587867"/>
                <a:gd name="connsiteY1846" fmla="*/ 422482 h 999163"/>
                <a:gd name="connsiteX1847" fmla="*/ 1656804 w 4587867"/>
                <a:gd name="connsiteY1847" fmla="*/ 433640 h 999163"/>
                <a:gd name="connsiteX1848" fmla="*/ 1639772 w 4587867"/>
                <a:gd name="connsiteY1848" fmla="*/ 428993 h 999163"/>
                <a:gd name="connsiteX1849" fmla="*/ 2416569 w 4587867"/>
                <a:gd name="connsiteY1849" fmla="*/ 426297 h 999163"/>
                <a:gd name="connsiteX1850" fmla="*/ 2448822 w 4587867"/>
                <a:gd name="connsiteY1850" fmla="*/ 413075 h 999163"/>
                <a:gd name="connsiteX1851" fmla="*/ 2435932 w 4587867"/>
                <a:gd name="connsiteY1851" fmla="*/ 423658 h 999163"/>
                <a:gd name="connsiteX1852" fmla="*/ 2416569 w 4587867"/>
                <a:gd name="connsiteY1852" fmla="*/ 426297 h 999163"/>
                <a:gd name="connsiteX1853" fmla="*/ 1642577 w 4587867"/>
                <a:gd name="connsiteY1853" fmla="*/ 409504 h 999163"/>
                <a:gd name="connsiteX1854" fmla="*/ 1631097 w 4587867"/>
                <a:gd name="connsiteY1854" fmla="*/ 398906 h 999163"/>
                <a:gd name="connsiteX1855" fmla="*/ 1665680 w 4587867"/>
                <a:gd name="connsiteY1855" fmla="*/ 413232 h 999163"/>
                <a:gd name="connsiteX1856" fmla="*/ 1642577 w 4587867"/>
                <a:gd name="connsiteY1856" fmla="*/ 409504 h 999163"/>
                <a:gd name="connsiteX1857" fmla="*/ 2409016 w 4587867"/>
                <a:gd name="connsiteY1857" fmla="*/ 410221 h 999163"/>
                <a:gd name="connsiteX1858" fmla="*/ 2413663 w 4587867"/>
                <a:gd name="connsiteY1858" fmla="*/ 404814 h 999163"/>
                <a:gd name="connsiteX1859" fmla="*/ 2430969 w 4587867"/>
                <a:gd name="connsiteY1859" fmla="*/ 397844 h 999163"/>
                <a:gd name="connsiteX1860" fmla="*/ 2443916 w 4587867"/>
                <a:gd name="connsiteY1860" fmla="*/ 396970 h 999163"/>
                <a:gd name="connsiteX1861" fmla="*/ 2429300 w 4587867"/>
                <a:gd name="connsiteY1861" fmla="*/ 406033 h 999163"/>
                <a:gd name="connsiteX1862" fmla="*/ 2412757 w 4587867"/>
                <a:gd name="connsiteY1862" fmla="*/ 412315 h 999163"/>
                <a:gd name="connsiteX1863" fmla="*/ 2409016 w 4587867"/>
                <a:gd name="connsiteY1863" fmla="*/ 410221 h 999163"/>
                <a:gd name="connsiteX1864" fmla="*/ 1652373 w 4587867"/>
                <a:gd name="connsiteY1864" fmla="*/ 392036 h 999163"/>
                <a:gd name="connsiteX1865" fmla="*/ 1637686 w 4587867"/>
                <a:gd name="connsiteY1865" fmla="*/ 381998 h 999163"/>
                <a:gd name="connsiteX1866" fmla="*/ 1641181 w 4587867"/>
                <a:gd name="connsiteY1866" fmla="*/ 380219 h 999163"/>
                <a:gd name="connsiteX1867" fmla="*/ 1672456 w 4587867"/>
                <a:gd name="connsiteY1867" fmla="*/ 396468 h 999163"/>
                <a:gd name="connsiteX1868" fmla="*/ 1652373 w 4587867"/>
                <a:gd name="connsiteY1868" fmla="*/ 392036 h 999163"/>
                <a:gd name="connsiteX1869" fmla="*/ 2401924 w 4587867"/>
                <a:gd name="connsiteY1869" fmla="*/ 392352 h 999163"/>
                <a:gd name="connsiteX1870" fmla="*/ 2418727 w 4587867"/>
                <a:gd name="connsiteY1870" fmla="*/ 381438 h 999163"/>
                <a:gd name="connsiteX1871" fmla="*/ 2435529 w 4587867"/>
                <a:gd name="connsiteY1871" fmla="*/ 378183 h 999163"/>
                <a:gd name="connsiteX1872" fmla="*/ 2434465 w 4587867"/>
                <a:gd name="connsiteY1872" fmla="*/ 382170 h 999163"/>
                <a:gd name="connsiteX1873" fmla="*/ 2417676 w 4587867"/>
                <a:gd name="connsiteY1873" fmla="*/ 389111 h 999163"/>
                <a:gd name="connsiteX1874" fmla="*/ 2401924 w 4587867"/>
                <a:gd name="connsiteY1874" fmla="*/ 392352 h 999163"/>
                <a:gd name="connsiteX1875" fmla="*/ 1662371 w 4587867"/>
                <a:gd name="connsiteY1875" fmla="*/ 375099 h 999163"/>
                <a:gd name="connsiteX1876" fmla="*/ 1648130 w 4587867"/>
                <a:gd name="connsiteY1876" fmla="*/ 361777 h 999163"/>
                <a:gd name="connsiteX1877" fmla="*/ 1680598 w 4587867"/>
                <a:gd name="connsiteY1877" fmla="*/ 380305 h 999163"/>
                <a:gd name="connsiteX1878" fmla="*/ 1662371 w 4587867"/>
                <a:gd name="connsiteY1878" fmla="*/ 375099 h 999163"/>
                <a:gd name="connsiteX1879" fmla="*/ 2393537 w 4587867"/>
                <a:gd name="connsiteY1879" fmla="*/ 376046 h 999163"/>
                <a:gd name="connsiteX1880" fmla="*/ 2424035 w 4587867"/>
                <a:gd name="connsiteY1880" fmla="*/ 357044 h 999163"/>
                <a:gd name="connsiteX1881" fmla="*/ 2410326 w 4587867"/>
                <a:gd name="connsiteY1881" fmla="*/ 370783 h 999163"/>
                <a:gd name="connsiteX1882" fmla="*/ 2393537 w 4587867"/>
                <a:gd name="connsiteY1882" fmla="*/ 376046 h 999163"/>
                <a:gd name="connsiteX1883" fmla="*/ 1125383 w 4587867"/>
                <a:gd name="connsiteY1883" fmla="*/ 295650 h 999163"/>
                <a:gd name="connsiteX1884" fmla="*/ 1125383 w 4587867"/>
                <a:gd name="connsiteY1884" fmla="*/ 217505 h 999163"/>
                <a:gd name="connsiteX1885" fmla="*/ 1158772 w 4587867"/>
                <a:gd name="connsiteY1885" fmla="*/ 217505 h 999163"/>
                <a:gd name="connsiteX1886" fmla="*/ 1200966 w 4587867"/>
                <a:gd name="connsiteY1886" fmla="*/ 259367 h 999163"/>
                <a:gd name="connsiteX1887" fmla="*/ 1185371 w 4587867"/>
                <a:gd name="connsiteY1887" fmla="*/ 301229 h 999163"/>
                <a:gd name="connsiteX1888" fmla="*/ 1178567 w 4587867"/>
                <a:gd name="connsiteY1888" fmla="*/ 302089 h 999163"/>
                <a:gd name="connsiteX1889" fmla="*/ 1191169 w 4587867"/>
                <a:gd name="connsiteY1889" fmla="*/ 337511 h 999163"/>
                <a:gd name="connsiteX1890" fmla="*/ 1203771 w 4587867"/>
                <a:gd name="connsiteY1890" fmla="*/ 372934 h 999163"/>
                <a:gd name="connsiteX1891" fmla="*/ 1191859 w 4587867"/>
                <a:gd name="connsiteY1891" fmla="*/ 373780 h 999163"/>
                <a:gd name="connsiteX1892" fmla="*/ 1179962 w 4587867"/>
                <a:gd name="connsiteY1892" fmla="*/ 373766 h 999163"/>
                <a:gd name="connsiteX1893" fmla="*/ 1166670 w 4587867"/>
                <a:gd name="connsiteY1893" fmla="*/ 336335 h 999163"/>
                <a:gd name="connsiteX1894" fmla="*/ 1165965 w 4587867"/>
                <a:gd name="connsiteY1894" fmla="*/ 287289 h 999163"/>
                <a:gd name="connsiteX1895" fmla="*/ 1178567 w 4587867"/>
                <a:gd name="connsiteY1895" fmla="*/ 287289 h 999163"/>
                <a:gd name="connsiteX1896" fmla="*/ 1178567 w 4587867"/>
                <a:gd name="connsiteY1896" fmla="*/ 263555 h 999163"/>
                <a:gd name="connsiteX1897" fmla="*/ 1178567 w 4587867"/>
                <a:gd name="connsiteY1897" fmla="*/ 239835 h 999163"/>
                <a:gd name="connsiteX1898" fmla="*/ 1163174 w 4587867"/>
                <a:gd name="connsiteY1898" fmla="*/ 239835 h 999163"/>
                <a:gd name="connsiteX1899" fmla="*/ 1147782 w 4587867"/>
                <a:gd name="connsiteY1899" fmla="*/ 239835 h 999163"/>
                <a:gd name="connsiteX1900" fmla="*/ 1147782 w 4587867"/>
                <a:gd name="connsiteY1900" fmla="*/ 306822 h 999163"/>
                <a:gd name="connsiteX1901" fmla="*/ 1147782 w 4587867"/>
                <a:gd name="connsiteY1901" fmla="*/ 373794 h 999163"/>
                <a:gd name="connsiteX1902" fmla="*/ 1136575 w 4587867"/>
                <a:gd name="connsiteY1902" fmla="*/ 373794 h 999163"/>
                <a:gd name="connsiteX1903" fmla="*/ 1125383 w 4587867"/>
                <a:gd name="connsiteY1903" fmla="*/ 373794 h 999163"/>
                <a:gd name="connsiteX1904" fmla="*/ 1668989 w 4587867"/>
                <a:gd name="connsiteY1904" fmla="*/ 356514 h 999163"/>
                <a:gd name="connsiteX1905" fmla="*/ 1656646 w 4587867"/>
                <a:gd name="connsiteY1905" fmla="*/ 345399 h 999163"/>
                <a:gd name="connsiteX1906" fmla="*/ 1690869 w 4587867"/>
                <a:gd name="connsiteY1906" fmla="*/ 363211 h 999163"/>
                <a:gd name="connsiteX1907" fmla="*/ 1668989 w 4587867"/>
                <a:gd name="connsiteY1907" fmla="*/ 356514 h 999163"/>
                <a:gd name="connsiteX1908" fmla="*/ 2383842 w 4587867"/>
                <a:gd name="connsiteY1908" fmla="*/ 360013 h 999163"/>
                <a:gd name="connsiteX1909" fmla="*/ 2395566 w 4587867"/>
                <a:gd name="connsiteY1909" fmla="*/ 349745 h 999163"/>
                <a:gd name="connsiteX1910" fmla="*/ 2412095 w 4587867"/>
                <a:gd name="connsiteY1910" fmla="*/ 339749 h 999163"/>
                <a:gd name="connsiteX1911" fmla="*/ 2416670 w 4587867"/>
                <a:gd name="connsiteY1911" fmla="*/ 341011 h 999163"/>
                <a:gd name="connsiteX1912" fmla="*/ 2383842 w 4587867"/>
                <a:gd name="connsiteY1912" fmla="*/ 360013 h 999163"/>
                <a:gd name="connsiteX1913" fmla="*/ 1678973 w 4587867"/>
                <a:gd name="connsiteY1913" fmla="*/ 339878 h 999163"/>
                <a:gd name="connsiteX1914" fmla="*/ 1668500 w 4587867"/>
                <a:gd name="connsiteY1914" fmla="*/ 326354 h 999163"/>
                <a:gd name="connsiteX1915" fmla="*/ 1699213 w 4587867"/>
                <a:gd name="connsiteY1915" fmla="*/ 346590 h 999163"/>
                <a:gd name="connsiteX1916" fmla="*/ 1678973 w 4587867"/>
                <a:gd name="connsiteY1916" fmla="*/ 339878 h 999163"/>
                <a:gd name="connsiteX1917" fmla="*/ 2373930 w 4587867"/>
                <a:gd name="connsiteY1917" fmla="*/ 343176 h 999163"/>
                <a:gd name="connsiteX1918" fmla="*/ 2406182 w 4587867"/>
                <a:gd name="connsiteY1918" fmla="*/ 320761 h 999163"/>
                <a:gd name="connsiteX1919" fmla="*/ 2392861 w 4587867"/>
                <a:gd name="connsiteY1919" fmla="*/ 336049 h 999163"/>
                <a:gd name="connsiteX1920" fmla="*/ 2373930 w 4587867"/>
                <a:gd name="connsiteY1920" fmla="*/ 343176 h 999163"/>
                <a:gd name="connsiteX1921" fmla="*/ 1691603 w 4587867"/>
                <a:gd name="connsiteY1921" fmla="*/ 324146 h 999163"/>
                <a:gd name="connsiteX1922" fmla="*/ 1679994 w 4587867"/>
                <a:gd name="connsiteY1922" fmla="*/ 309604 h 999163"/>
                <a:gd name="connsiteX1923" fmla="*/ 1708909 w 4587867"/>
                <a:gd name="connsiteY1923" fmla="*/ 332177 h 999163"/>
                <a:gd name="connsiteX1924" fmla="*/ 1691603 w 4587867"/>
                <a:gd name="connsiteY1924" fmla="*/ 324146 h 999163"/>
                <a:gd name="connsiteX1925" fmla="*/ 2364004 w 4587867"/>
                <a:gd name="connsiteY1925" fmla="*/ 328936 h 999163"/>
                <a:gd name="connsiteX1926" fmla="*/ 2363155 w 4587867"/>
                <a:gd name="connsiteY1926" fmla="*/ 325293 h 999163"/>
                <a:gd name="connsiteX1927" fmla="*/ 2378619 w 4587867"/>
                <a:gd name="connsiteY1927" fmla="*/ 314236 h 999163"/>
                <a:gd name="connsiteX1928" fmla="*/ 2381051 w 4587867"/>
                <a:gd name="connsiteY1928" fmla="*/ 320431 h 999163"/>
                <a:gd name="connsiteX1929" fmla="*/ 2364004 w 4587867"/>
                <a:gd name="connsiteY1929" fmla="*/ 328936 h 999163"/>
                <a:gd name="connsiteX1930" fmla="*/ 1701385 w 4587867"/>
                <a:gd name="connsiteY1930" fmla="*/ 307453 h 999163"/>
                <a:gd name="connsiteX1931" fmla="*/ 1690697 w 4587867"/>
                <a:gd name="connsiteY1931" fmla="*/ 294703 h 999163"/>
                <a:gd name="connsiteX1932" fmla="*/ 1721540 w 4587867"/>
                <a:gd name="connsiteY1932" fmla="*/ 315885 h 999163"/>
                <a:gd name="connsiteX1933" fmla="*/ 1701385 w 4587867"/>
                <a:gd name="connsiteY1933" fmla="*/ 307453 h 999163"/>
                <a:gd name="connsiteX1934" fmla="*/ 2351546 w 4587867"/>
                <a:gd name="connsiteY1934" fmla="*/ 312730 h 999163"/>
                <a:gd name="connsiteX1935" fmla="*/ 2378634 w 4587867"/>
                <a:gd name="connsiteY1935" fmla="*/ 289125 h 999163"/>
                <a:gd name="connsiteX1936" fmla="*/ 2383611 w 4587867"/>
                <a:gd name="connsiteY1936" fmla="*/ 289871 h 999163"/>
                <a:gd name="connsiteX1937" fmla="*/ 2370261 w 4587867"/>
                <a:gd name="connsiteY1937" fmla="*/ 303882 h 999163"/>
                <a:gd name="connsiteX1938" fmla="*/ 2351546 w 4587867"/>
                <a:gd name="connsiteY1938" fmla="*/ 312730 h 999163"/>
                <a:gd name="connsiteX1939" fmla="*/ 1714232 w 4587867"/>
                <a:gd name="connsiteY1939" fmla="*/ 291735 h 999163"/>
                <a:gd name="connsiteX1940" fmla="*/ 1702651 w 4587867"/>
                <a:gd name="connsiteY1940" fmla="*/ 277437 h 999163"/>
                <a:gd name="connsiteX1941" fmla="*/ 1732861 w 4587867"/>
                <a:gd name="connsiteY1941" fmla="*/ 301487 h 999163"/>
                <a:gd name="connsiteX1942" fmla="*/ 1714232 w 4587867"/>
                <a:gd name="connsiteY1942" fmla="*/ 291735 h 999163"/>
                <a:gd name="connsiteX1943" fmla="*/ 2340526 w 4587867"/>
                <a:gd name="connsiteY1943" fmla="*/ 297744 h 999163"/>
                <a:gd name="connsiteX1944" fmla="*/ 2368521 w 4587867"/>
                <a:gd name="connsiteY1944" fmla="*/ 273321 h 999163"/>
                <a:gd name="connsiteX1945" fmla="*/ 2357329 w 4587867"/>
                <a:gd name="connsiteY1945" fmla="*/ 289627 h 999163"/>
                <a:gd name="connsiteX1946" fmla="*/ 2340526 w 4587867"/>
                <a:gd name="connsiteY1946" fmla="*/ 297744 h 999163"/>
                <a:gd name="connsiteX1947" fmla="*/ 1727323 w 4587867"/>
                <a:gd name="connsiteY1947" fmla="*/ 277566 h 999163"/>
                <a:gd name="connsiteX1948" fmla="*/ 1732516 w 4587867"/>
                <a:gd name="connsiteY1948" fmla="*/ 274138 h 999163"/>
                <a:gd name="connsiteX1949" fmla="*/ 1741378 w 4587867"/>
                <a:gd name="connsiteY1949" fmla="*/ 290071 h 999163"/>
                <a:gd name="connsiteX1950" fmla="*/ 1727323 w 4587867"/>
                <a:gd name="connsiteY1950" fmla="*/ 277566 h 999163"/>
                <a:gd name="connsiteX1951" fmla="*/ 2328198 w 4587867"/>
                <a:gd name="connsiteY1951" fmla="*/ 285224 h 999163"/>
                <a:gd name="connsiteX1952" fmla="*/ 2340138 w 4587867"/>
                <a:gd name="connsiteY1952" fmla="*/ 269349 h 999163"/>
                <a:gd name="connsiteX1953" fmla="*/ 2355286 w 4587867"/>
                <a:gd name="connsiteY1953" fmla="*/ 258636 h 999163"/>
                <a:gd name="connsiteX1954" fmla="*/ 2343346 w 4587867"/>
                <a:gd name="connsiteY1954" fmla="*/ 274526 h 999163"/>
                <a:gd name="connsiteX1955" fmla="*/ 2328198 w 4587867"/>
                <a:gd name="connsiteY1955" fmla="*/ 285224 h 999163"/>
                <a:gd name="connsiteX1956" fmla="*/ 1741320 w 4587867"/>
                <a:gd name="connsiteY1956" fmla="*/ 263612 h 999163"/>
                <a:gd name="connsiteX1957" fmla="*/ 1730991 w 4587867"/>
                <a:gd name="connsiteY1957" fmla="*/ 249142 h 999163"/>
                <a:gd name="connsiteX1958" fmla="*/ 1758050 w 4587867"/>
                <a:gd name="connsiteY1958" fmla="*/ 273909 h 999163"/>
                <a:gd name="connsiteX1959" fmla="*/ 1741320 w 4587867"/>
                <a:gd name="connsiteY1959" fmla="*/ 263612 h 999163"/>
                <a:gd name="connsiteX1960" fmla="*/ 2315150 w 4587867"/>
                <a:gd name="connsiteY1960" fmla="*/ 269721 h 999163"/>
                <a:gd name="connsiteX1961" fmla="*/ 2341231 w 4587867"/>
                <a:gd name="connsiteY1961" fmla="*/ 244610 h 999163"/>
                <a:gd name="connsiteX1962" fmla="*/ 2317725 w 4587867"/>
                <a:gd name="connsiteY1962" fmla="*/ 273321 h 999163"/>
                <a:gd name="connsiteX1963" fmla="*/ 2315150 w 4587867"/>
                <a:gd name="connsiteY1963" fmla="*/ 269721 h 999163"/>
                <a:gd name="connsiteX1964" fmla="*/ 450713 w 4587867"/>
                <a:gd name="connsiteY1964" fmla="*/ 246819 h 999163"/>
                <a:gd name="connsiteX1965" fmla="*/ 450713 w 4587867"/>
                <a:gd name="connsiteY1965" fmla="*/ 228677 h 999163"/>
                <a:gd name="connsiteX1966" fmla="*/ 433916 w 4587867"/>
                <a:gd name="connsiteY1966" fmla="*/ 228677 h 999163"/>
                <a:gd name="connsiteX1967" fmla="*/ 417119 w 4587867"/>
                <a:gd name="connsiteY1967" fmla="*/ 228677 h 999163"/>
                <a:gd name="connsiteX1968" fmla="*/ 417119 w 4587867"/>
                <a:gd name="connsiteY1968" fmla="*/ 216114 h 999163"/>
                <a:gd name="connsiteX1969" fmla="*/ 417119 w 4587867"/>
                <a:gd name="connsiteY1969" fmla="*/ 203552 h 999163"/>
                <a:gd name="connsiteX1970" fmla="*/ 433916 w 4587867"/>
                <a:gd name="connsiteY1970" fmla="*/ 203552 h 999163"/>
                <a:gd name="connsiteX1971" fmla="*/ 450713 w 4587867"/>
                <a:gd name="connsiteY1971" fmla="*/ 203552 h 999163"/>
                <a:gd name="connsiteX1972" fmla="*/ 450713 w 4587867"/>
                <a:gd name="connsiteY1972" fmla="*/ 185410 h 999163"/>
                <a:gd name="connsiteX1973" fmla="*/ 450713 w 4587867"/>
                <a:gd name="connsiteY1973" fmla="*/ 167283 h 999163"/>
                <a:gd name="connsiteX1974" fmla="*/ 463310 w 4587867"/>
                <a:gd name="connsiteY1974" fmla="*/ 167283 h 999163"/>
                <a:gd name="connsiteX1975" fmla="*/ 475908 w 4587867"/>
                <a:gd name="connsiteY1975" fmla="*/ 167283 h 999163"/>
                <a:gd name="connsiteX1976" fmla="*/ 475908 w 4587867"/>
                <a:gd name="connsiteY1976" fmla="*/ 185410 h 999163"/>
                <a:gd name="connsiteX1977" fmla="*/ 475908 w 4587867"/>
                <a:gd name="connsiteY1977" fmla="*/ 203552 h 999163"/>
                <a:gd name="connsiteX1978" fmla="*/ 492704 w 4587867"/>
                <a:gd name="connsiteY1978" fmla="*/ 203552 h 999163"/>
                <a:gd name="connsiteX1979" fmla="*/ 509501 w 4587867"/>
                <a:gd name="connsiteY1979" fmla="*/ 203552 h 999163"/>
                <a:gd name="connsiteX1980" fmla="*/ 509501 w 4587867"/>
                <a:gd name="connsiteY1980" fmla="*/ 216114 h 999163"/>
                <a:gd name="connsiteX1981" fmla="*/ 509501 w 4587867"/>
                <a:gd name="connsiteY1981" fmla="*/ 228677 h 999163"/>
                <a:gd name="connsiteX1982" fmla="*/ 492704 w 4587867"/>
                <a:gd name="connsiteY1982" fmla="*/ 228677 h 999163"/>
                <a:gd name="connsiteX1983" fmla="*/ 475908 w 4587867"/>
                <a:gd name="connsiteY1983" fmla="*/ 228677 h 999163"/>
                <a:gd name="connsiteX1984" fmla="*/ 475908 w 4587867"/>
                <a:gd name="connsiteY1984" fmla="*/ 246819 h 999163"/>
                <a:gd name="connsiteX1985" fmla="*/ 475908 w 4587867"/>
                <a:gd name="connsiteY1985" fmla="*/ 264960 h 999163"/>
                <a:gd name="connsiteX1986" fmla="*/ 463310 w 4587867"/>
                <a:gd name="connsiteY1986" fmla="*/ 264960 h 999163"/>
                <a:gd name="connsiteX1987" fmla="*/ 450713 w 4587867"/>
                <a:gd name="connsiteY1987" fmla="*/ 264960 h 999163"/>
                <a:gd name="connsiteX1988" fmla="*/ 1755619 w 4587867"/>
                <a:gd name="connsiteY1988" fmla="*/ 250748 h 999163"/>
                <a:gd name="connsiteX1989" fmla="*/ 1745175 w 4587867"/>
                <a:gd name="connsiteY1989" fmla="*/ 235002 h 999163"/>
                <a:gd name="connsiteX1990" fmla="*/ 1773155 w 4587867"/>
                <a:gd name="connsiteY1990" fmla="*/ 262637 h 999163"/>
                <a:gd name="connsiteX1991" fmla="*/ 1755619 w 4587867"/>
                <a:gd name="connsiteY1991" fmla="*/ 250748 h 999163"/>
                <a:gd name="connsiteX1992" fmla="*/ 2300347 w 4587867"/>
                <a:gd name="connsiteY1992" fmla="*/ 260328 h 999163"/>
                <a:gd name="connsiteX1993" fmla="*/ 2311942 w 4587867"/>
                <a:gd name="connsiteY1993" fmla="*/ 242516 h 999163"/>
                <a:gd name="connsiteX1994" fmla="*/ 2327147 w 4587867"/>
                <a:gd name="connsiteY1994" fmla="*/ 230499 h 999163"/>
                <a:gd name="connsiteX1995" fmla="*/ 2315553 w 4587867"/>
                <a:gd name="connsiteY1995" fmla="*/ 248324 h 999163"/>
                <a:gd name="connsiteX1996" fmla="*/ 2300347 w 4587867"/>
                <a:gd name="connsiteY1996" fmla="*/ 260328 h 999163"/>
                <a:gd name="connsiteX1997" fmla="*/ 1770983 w 4587867"/>
                <a:gd name="connsiteY1997" fmla="*/ 238673 h 999163"/>
                <a:gd name="connsiteX1998" fmla="*/ 1763086 w 4587867"/>
                <a:gd name="connsiteY1998" fmla="*/ 220302 h 999163"/>
                <a:gd name="connsiteX1999" fmla="*/ 1786045 w 4587867"/>
                <a:gd name="connsiteY1999" fmla="*/ 249214 h 999163"/>
                <a:gd name="connsiteX2000" fmla="*/ 1770983 w 4587867"/>
                <a:gd name="connsiteY2000" fmla="*/ 238673 h 999163"/>
                <a:gd name="connsiteX2001" fmla="*/ 2284408 w 4587867"/>
                <a:gd name="connsiteY2001" fmla="*/ 246116 h 999163"/>
                <a:gd name="connsiteX2002" fmla="*/ 2311007 w 4587867"/>
                <a:gd name="connsiteY2002" fmla="*/ 218065 h 999163"/>
                <a:gd name="connsiteX2003" fmla="*/ 2287846 w 4587867"/>
                <a:gd name="connsiteY2003" fmla="*/ 248095 h 999163"/>
                <a:gd name="connsiteX2004" fmla="*/ 2284408 w 4587867"/>
                <a:gd name="connsiteY2004" fmla="*/ 246116 h 999163"/>
                <a:gd name="connsiteX2005" fmla="*/ 1787455 w 4587867"/>
                <a:gd name="connsiteY2005" fmla="*/ 228103 h 999163"/>
                <a:gd name="connsiteX2006" fmla="*/ 1778320 w 4587867"/>
                <a:gd name="connsiteY2006" fmla="*/ 209145 h 999163"/>
                <a:gd name="connsiteX2007" fmla="*/ 1802847 w 4587867"/>
                <a:gd name="connsiteY2007" fmla="*/ 238372 h 999163"/>
                <a:gd name="connsiteX2008" fmla="*/ 1787455 w 4587867"/>
                <a:gd name="connsiteY2008" fmla="*/ 228103 h 999163"/>
                <a:gd name="connsiteX2009" fmla="*/ 2270439 w 4587867"/>
                <a:gd name="connsiteY2009" fmla="*/ 234958 h 999163"/>
                <a:gd name="connsiteX2010" fmla="*/ 2294046 w 4587867"/>
                <a:gd name="connsiteY2010" fmla="*/ 206176 h 999163"/>
                <a:gd name="connsiteX2011" fmla="*/ 2272914 w 4587867"/>
                <a:gd name="connsiteY2011" fmla="*/ 237052 h 999163"/>
                <a:gd name="connsiteX2012" fmla="*/ 2270439 w 4587867"/>
                <a:gd name="connsiteY2012" fmla="*/ 234958 h 999163"/>
                <a:gd name="connsiteX2013" fmla="*/ 1801898 w 4587867"/>
                <a:gd name="connsiteY2013" fmla="*/ 213447 h 999163"/>
                <a:gd name="connsiteX2014" fmla="*/ 1794374 w 4587867"/>
                <a:gd name="connsiteY2014" fmla="*/ 196625 h 999163"/>
                <a:gd name="connsiteX2015" fmla="*/ 1816845 w 4587867"/>
                <a:gd name="connsiteY2015" fmla="*/ 226540 h 999163"/>
                <a:gd name="connsiteX2016" fmla="*/ 1801898 w 4587867"/>
                <a:gd name="connsiteY2016" fmla="*/ 213447 h 999163"/>
                <a:gd name="connsiteX2017" fmla="*/ 2257881 w 4587867"/>
                <a:gd name="connsiteY2017" fmla="*/ 218208 h 999163"/>
                <a:gd name="connsiteX2018" fmla="*/ 2277085 w 4587867"/>
                <a:gd name="connsiteY2018" fmla="*/ 194746 h 999163"/>
                <a:gd name="connsiteX2019" fmla="*/ 2257017 w 4587867"/>
                <a:gd name="connsiteY2019" fmla="*/ 225881 h 999163"/>
                <a:gd name="connsiteX2020" fmla="*/ 2257881 w 4587867"/>
                <a:gd name="connsiteY2020" fmla="*/ 218208 h 999163"/>
                <a:gd name="connsiteX2021" fmla="*/ 1824685 w 4587867"/>
                <a:gd name="connsiteY2021" fmla="*/ 213992 h 999163"/>
                <a:gd name="connsiteX2022" fmla="*/ 1812400 w 4587867"/>
                <a:gd name="connsiteY2022" fmla="*/ 187232 h 999163"/>
                <a:gd name="connsiteX2023" fmla="*/ 1831245 w 4587867"/>
                <a:gd name="connsiteY2023" fmla="*/ 218653 h 999163"/>
                <a:gd name="connsiteX2024" fmla="*/ 1824685 w 4587867"/>
                <a:gd name="connsiteY2024" fmla="*/ 213992 h 999163"/>
                <a:gd name="connsiteX2025" fmla="*/ 2239611 w 4587867"/>
                <a:gd name="connsiteY2025" fmla="*/ 214021 h 999163"/>
                <a:gd name="connsiteX2026" fmla="*/ 2259391 w 4587867"/>
                <a:gd name="connsiteY2026" fmla="*/ 184019 h 999163"/>
                <a:gd name="connsiteX2027" fmla="*/ 2252414 w 4587867"/>
                <a:gd name="connsiteY2027" fmla="*/ 202892 h 999163"/>
                <a:gd name="connsiteX2028" fmla="*/ 2239611 w 4587867"/>
                <a:gd name="connsiteY2028" fmla="*/ 214021 h 999163"/>
                <a:gd name="connsiteX2029" fmla="*/ 1835618 w 4587867"/>
                <a:gd name="connsiteY2029" fmla="*/ 193728 h 999163"/>
                <a:gd name="connsiteX2030" fmla="*/ 1830799 w 4587867"/>
                <a:gd name="connsiteY2030" fmla="*/ 175658 h 999163"/>
                <a:gd name="connsiteX2031" fmla="*/ 1849961 w 4587867"/>
                <a:gd name="connsiteY2031" fmla="*/ 207051 h 999163"/>
                <a:gd name="connsiteX2032" fmla="*/ 1847055 w 4587867"/>
                <a:gd name="connsiteY2032" fmla="*/ 209145 h 999163"/>
                <a:gd name="connsiteX2033" fmla="*/ 1835618 w 4587867"/>
                <a:gd name="connsiteY2033" fmla="*/ 193728 h 999163"/>
                <a:gd name="connsiteX2034" fmla="*/ 2224434 w 4587867"/>
                <a:gd name="connsiteY2034" fmla="*/ 206778 h 999163"/>
                <a:gd name="connsiteX2035" fmla="*/ 2239985 w 4587867"/>
                <a:gd name="connsiteY2035" fmla="*/ 172862 h 999163"/>
                <a:gd name="connsiteX2036" fmla="*/ 2235338 w 4587867"/>
                <a:gd name="connsiteY2036" fmla="*/ 193355 h 999163"/>
                <a:gd name="connsiteX2037" fmla="*/ 2224434 w 4587867"/>
                <a:gd name="connsiteY2037" fmla="*/ 206778 h 999163"/>
                <a:gd name="connsiteX2038" fmla="*/ 1858836 w 4587867"/>
                <a:gd name="connsiteY2038" fmla="*/ 199723 h 999163"/>
                <a:gd name="connsiteX2039" fmla="*/ 1851874 w 4587867"/>
                <a:gd name="connsiteY2039" fmla="*/ 182972 h 999163"/>
                <a:gd name="connsiteX2040" fmla="*/ 1848608 w 4587867"/>
                <a:gd name="connsiteY2040" fmla="*/ 167283 h 999163"/>
                <a:gd name="connsiteX2041" fmla="*/ 1859570 w 4587867"/>
                <a:gd name="connsiteY2041" fmla="*/ 184019 h 999163"/>
                <a:gd name="connsiteX2042" fmla="*/ 1862821 w 4587867"/>
                <a:gd name="connsiteY2042" fmla="*/ 200770 h 999163"/>
                <a:gd name="connsiteX2043" fmla="*/ 1858836 w 4587867"/>
                <a:gd name="connsiteY2043" fmla="*/ 199723 h 999163"/>
                <a:gd name="connsiteX2044" fmla="*/ 2207818 w 4587867"/>
                <a:gd name="connsiteY2044" fmla="*/ 198704 h 999163"/>
                <a:gd name="connsiteX2045" fmla="*/ 2222967 w 4587867"/>
                <a:gd name="connsiteY2045" fmla="*/ 164487 h 999163"/>
                <a:gd name="connsiteX2046" fmla="*/ 2217471 w 4587867"/>
                <a:gd name="connsiteY2046" fmla="*/ 186557 h 999163"/>
                <a:gd name="connsiteX2047" fmla="*/ 2207818 w 4587867"/>
                <a:gd name="connsiteY2047" fmla="*/ 198704 h 999163"/>
                <a:gd name="connsiteX2048" fmla="*/ 1123139 w 4587867"/>
                <a:gd name="connsiteY2048" fmla="*/ 191835 h 999163"/>
                <a:gd name="connsiteX2049" fmla="*/ 1119787 w 4587867"/>
                <a:gd name="connsiteY2049" fmla="*/ 116587 h 999163"/>
                <a:gd name="connsiteX2050" fmla="*/ 1125196 w 4587867"/>
                <a:gd name="connsiteY2050" fmla="*/ 41785 h 999163"/>
                <a:gd name="connsiteX2051" fmla="*/ 1189946 w 4587867"/>
                <a:gd name="connsiteY2051" fmla="*/ 41785 h 999163"/>
                <a:gd name="connsiteX2052" fmla="*/ 1195369 w 4587867"/>
                <a:gd name="connsiteY2052" fmla="*/ 65519 h 999163"/>
                <a:gd name="connsiteX2053" fmla="*/ 1195369 w 4587867"/>
                <a:gd name="connsiteY2053" fmla="*/ 86342 h 999163"/>
                <a:gd name="connsiteX2054" fmla="*/ 1184163 w 4587867"/>
                <a:gd name="connsiteY2054" fmla="*/ 86342 h 999163"/>
                <a:gd name="connsiteX2055" fmla="*/ 1172971 w 4587867"/>
                <a:gd name="connsiteY2055" fmla="*/ 86342 h 999163"/>
                <a:gd name="connsiteX2056" fmla="*/ 1172971 w 4587867"/>
                <a:gd name="connsiteY2056" fmla="*/ 73779 h 999163"/>
                <a:gd name="connsiteX2057" fmla="*/ 1172971 w 4587867"/>
                <a:gd name="connsiteY2057" fmla="*/ 61231 h 999163"/>
                <a:gd name="connsiteX2058" fmla="*/ 1157578 w 4587867"/>
                <a:gd name="connsiteY2058" fmla="*/ 61231 h 999163"/>
                <a:gd name="connsiteX2059" fmla="*/ 1142171 w 4587867"/>
                <a:gd name="connsiteY2059" fmla="*/ 61231 h 999163"/>
                <a:gd name="connsiteX2060" fmla="*/ 1142171 w 4587867"/>
                <a:gd name="connsiteY2060" fmla="*/ 117046 h 999163"/>
                <a:gd name="connsiteX2061" fmla="*/ 1142171 w 4587867"/>
                <a:gd name="connsiteY2061" fmla="*/ 172862 h 999163"/>
                <a:gd name="connsiteX2062" fmla="*/ 1157578 w 4587867"/>
                <a:gd name="connsiteY2062" fmla="*/ 172862 h 999163"/>
                <a:gd name="connsiteX2063" fmla="*/ 1172971 w 4587867"/>
                <a:gd name="connsiteY2063" fmla="*/ 172862 h 999163"/>
                <a:gd name="connsiteX2064" fmla="*/ 1172971 w 4587867"/>
                <a:gd name="connsiteY2064" fmla="*/ 153329 h 999163"/>
                <a:gd name="connsiteX2065" fmla="*/ 1172971 w 4587867"/>
                <a:gd name="connsiteY2065" fmla="*/ 133782 h 999163"/>
                <a:gd name="connsiteX2066" fmla="*/ 1164570 w 4587867"/>
                <a:gd name="connsiteY2066" fmla="*/ 133782 h 999163"/>
                <a:gd name="connsiteX2067" fmla="*/ 1156169 w 4587867"/>
                <a:gd name="connsiteY2067" fmla="*/ 122625 h 999163"/>
                <a:gd name="connsiteX2068" fmla="*/ 1156169 w 4587867"/>
                <a:gd name="connsiteY2068" fmla="*/ 111468 h 999163"/>
                <a:gd name="connsiteX2069" fmla="*/ 1175776 w 4587867"/>
                <a:gd name="connsiteY2069" fmla="*/ 111468 h 999163"/>
                <a:gd name="connsiteX2070" fmla="*/ 1195369 w 4587867"/>
                <a:gd name="connsiteY2070" fmla="*/ 111468 h 999163"/>
                <a:gd name="connsiteX2071" fmla="*/ 1195369 w 4587867"/>
                <a:gd name="connsiteY2071" fmla="*/ 150432 h 999163"/>
                <a:gd name="connsiteX2072" fmla="*/ 1189946 w 4587867"/>
                <a:gd name="connsiteY2072" fmla="*/ 192294 h 999163"/>
                <a:gd name="connsiteX2073" fmla="*/ 1123139 w 4587867"/>
                <a:gd name="connsiteY2073" fmla="*/ 191835 h 999163"/>
                <a:gd name="connsiteX2074" fmla="*/ 1870546 w 4587867"/>
                <a:gd name="connsiteY2074" fmla="*/ 177695 h 999163"/>
                <a:gd name="connsiteX2075" fmla="*/ 1867310 w 4587867"/>
                <a:gd name="connsiteY2075" fmla="*/ 158908 h 999163"/>
                <a:gd name="connsiteX2076" fmla="*/ 1872661 w 4587867"/>
                <a:gd name="connsiteY2076" fmla="*/ 165189 h 999163"/>
                <a:gd name="connsiteX2077" fmla="*/ 1879624 w 4587867"/>
                <a:gd name="connsiteY2077" fmla="*/ 181925 h 999163"/>
                <a:gd name="connsiteX2078" fmla="*/ 1880386 w 4587867"/>
                <a:gd name="connsiteY2078" fmla="*/ 192394 h 999163"/>
                <a:gd name="connsiteX2079" fmla="*/ 1870546 w 4587867"/>
                <a:gd name="connsiteY2079" fmla="*/ 177695 h 999163"/>
                <a:gd name="connsiteX2080" fmla="*/ 2189175 w 4587867"/>
                <a:gd name="connsiteY2080" fmla="*/ 189856 h 999163"/>
                <a:gd name="connsiteX2081" fmla="*/ 2204711 w 4587867"/>
                <a:gd name="connsiteY2081" fmla="*/ 156111 h 999163"/>
                <a:gd name="connsiteX2082" fmla="*/ 2201043 w 4587867"/>
                <a:gd name="connsiteY2082" fmla="*/ 174253 h 999163"/>
                <a:gd name="connsiteX2083" fmla="*/ 2189175 w 4587867"/>
                <a:gd name="connsiteY2083" fmla="*/ 189856 h 999163"/>
                <a:gd name="connsiteX2084" fmla="*/ 1892082 w 4587867"/>
                <a:gd name="connsiteY2084" fmla="*/ 179143 h 999163"/>
                <a:gd name="connsiteX2085" fmla="*/ 1885004 w 4587867"/>
                <a:gd name="connsiteY2085" fmla="*/ 150533 h 999163"/>
                <a:gd name="connsiteX2086" fmla="*/ 1893722 w 4587867"/>
                <a:gd name="connsiteY2086" fmla="*/ 165189 h 999163"/>
                <a:gd name="connsiteX2087" fmla="*/ 1900166 w 4587867"/>
                <a:gd name="connsiteY2087" fmla="*/ 183316 h 999163"/>
                <a:gd name="connsiteX2088" fmla="*/ 1892082 w 4587867"/>
                <a:gd name="connsiteY2088" fmla="*/ 179143 h 999163"/>
                <a:gd name="connsiteX2089" fmla="*/ 2172372 w 4587867"/>
                <a:gd name="connsiteY2089" fmla="*/ 181581 h 999163"/>
                <a:gd name="connsiteX2090" fmla="*/ 2182198 w 4587867"/>
                <a:gd name="connsiteY2090" fmla="*/ 151049 h 999163"/>
                <a:gd name="connsiteX2091" fmla="*/ 2186154 w 4587867"/>
                <a:gd name="connsiteY2091" fmla="*/ 148998 h 999163"/>
                <a:gd name="connsiteX2092" fmla="*/ 2174918 w 4587867"/>
                <a:gd name="connsiteY2092" fmla="*/ 184019 h 999163"/>
                <a:gd name="connsiteX2093" fmla="*/ 2172372 w 4587867"/>
                <a:gd name="connsiteY2093" fmla="*/ 181581 h 999163"/>
                <a:gd name="connsiteX2094" fmla="*/ 1907244 w 4587867"/>
                <a:gd name="connsiteY2094" fmla="*/ 163096 h 999163"/>
                <a:gd name="connsiteX2095" fmla="*/ 1904770 w 4587867"/>
                <a:gd name="connsiteY2095" fmla="*/ 144954 h 999163"/>
                <a:gd name="connsiteX2096" fmla="*/ 1917631 w 4587867"/>
                <a:gd name="connsiteY2096" fmla="*/ 177982 h 999163"/>
                <a:gd name="connsiteX2097" fmla="*/ 1907244 w 4587867"/>
                <a:gd name="connsiteY2097" fmla="*/ 163096 h 999163"/>
                <a:gd name="connsiteX2098" fmla="*/ 2153326 w 4587867"/>
                <a:gd name="connsiteY2098" fmla="*/ 175328 h 999163"/>
                <a:gd name="connsiteX2099" fmla="*/ 2158504 w 4587867"/>
                <a:gd name="connsiteY2099" fmla="*/ 156814 h 999163"/>
                <a:gd name="connsiteX2100" fmla="*/ 2166086 w 4587867"/>
                <a:gd name="connsiteY2100" fmla="*/ 142158 h 999163"/>
                <a:gd name="connsiteX2101" fmla="*/ 2168301 w 4587867"/>
                <a:gd name="connsiteY2101" fmla="*/ 147349 h 999163"/>
                <a:gd name="connsiteX2102" fmla="*/ 2163151 w 4587867"/>
                <a:gd name="connsiteY2102" fmla="*/ 164587 h 999163"/>
                <a:gd name="connsiteX2103" fmla="*/ 2155771 w 4587867"/>
                <a:gd name="connsiteY2103" fmla="*/ 177910 h 999163"/>
                <a:gd name="connsiteX2104" fmla="*/ 2153326 w 4587867"/>
                <a:gd name="connsiteY2104" fmla="*/ 175328 h 999163"/>
                <a:gd name="connsiteX2105" fmla="*/ 1930290 w 4587867"/>
                <a:gd name="connsiteY2105" fmla="*/ 172159 h 999163"/>
                <a:gd name="connsiteX2106" fmla="*/ 1925442 w 4587867"/>
                <a:gd name="connsiteY2106" fmla="*/ 136579 h 999163"/>
                <a:gd name="connsiteX2107" fmla="*/ 1937224 w 4587867"/>
                <a:gd name="connsiteY2107" fmla="*/ 174009 h 999163"/>
                <a:gd name="connsiteX2108" fmla="*/ 1930290 w 4587867"/>
                <a:gd name="connsiteY2108" fmla="*/ 172159 h 999163"/>
                <a:gd name="connsiteX2109" fmla="*/ 2137688 w 4587867"/>
                <a:gd name="connsiteY2109" fmla="*/ 173364 h 999163"/>
                <a:gd name="connsiteX2110" fmla="*/ 2145039 w 4587867"/>
                <a:gd name="connsiteY2110" fmla="*/ 137568 h 999163"/>
                <a:gd name="connsiteX2111" fmla="*/ 2145097 w 4587867"/>
                <a:gd name="connsiteY2111" fmla="*/ 157804 h 999163"/>
                <a:gd name="connsiteX2112" fmla="*/ 2137703 w 4587867"/>
                <a:gd name="connsiteY2112" fmla="*/ 173364 h 999163"/>
                <a:gd name="connsiteX2113" fmla="*/ 1945855 w 4587867"/>
                <a:gd name="connsiteY2113" fmla="*/ 155982 h 999163"/>
                <a:gd name="connsiteX2114" fmla="*/ 1945381 w 4587867"/>
                <a:gd name="connsiteY2114" fmla="*/ 133782 h 999163"/>
                <a:gd name="connsiteX2115" fmla="*/ 1954012 w 4587867"/>
                <a:gd name="connsiteY2115" fmla="*/ 166021 h 999163"/>
                <a:gd name="connsiteX2116" fmla="*/ 1945855 w 4587867"/>
                <a:gd name="connsiteY2116" fmla="*/ 155982 h 999163"/>
                <a:gd name="connsiteX2117" fmla="*/ 2116383 w 4587867"/>
                <a:gd name="connsiteY2117" fmla="*/ 169420 h 999163"/>
                <a:gd name="connsiteX2118" fmla="*/ 2123849 w 4587867"/>
                <a:gd name="connsiteY2118" fmla="*/ 133037 h 999163"/>
                <a:gd name="connsiteX2119" fmla="*/ 2127316 w 4587867"/>
                <a:gd name="connsiteY2119" fmla="*/ 132233 h 999163"/>
                <a:gd name="connsiteX2120" fmla="*/ 2119778 w 4587867"/>
                <a:gd name="connsiteY2120" fmla="*/ 169405 h 999163"/>
                <a:gd name="connsiteX2121" fmla="*/ 2116383 w 4587867"/>
                <a:gd name="connsiteY2121" fmla="*/ 169420 h 999163"/>
                <a:gd name="connsiteX2122" fmla="*/ 1967060 w 4587867"/>
                <a:gd name="connsiteY2122" fmla="*/ 165189 h 999163"/>
                <a:gd name="connsiteX2123" fmla="*/ 1963809 w 4587867"/>
                <a:gd name="connsiteY2123" fmla="*/ 147378 h 999163"/>
                <a:gd name="connsiteX2124" fmla="*/ 1969304 w 4587867"/>
                <a:gd name="connsiteY2124" fmla="*/ 141484 h 999163"/>
                <a:gd name="connsiteX2125" fmla="*/ 1972713 w 4587867"/>
                <a:gd name="connsiteY2125" fmla="*/ 161002 h 999163"/>
                <a:gd name="connsiteX2126" fmla="*/ 1967060 w 4587867"/>
                <a:gd name="connsiteY2126" fmla="*/ 165189 h 999163"/>
                <a:gd name="connsiteX2127" fmla="*/ 2097682 w 4587867"/>
                <a:gd name="connsiteY2127" fmla="*/ 161002 h 999163"/>
                <a:gd name="connsiteX2128" fmla="*/ 2101106 w 4587867"/>
                <a:gd name="connsiteY2128" fmla="*/ 141455 h 999163"/>
                <a:gd name="connsiteX2129" fmla="*/ 2107982 w 4587867"/>
                <a:gd name="connsiteY2129" fmla="*/ 134786 h 999163"/>
                <a:gd name="connsiteX2130" fmla="*/ 2100300 w 4587867"/>
                <a:gd name="connsiteY2130" fmla="*/ 167283 h 999163"/>
                <a:gd name="connsiteX2131" fmla="*/ 2097682 w 4587867"/>
                <a:gd name="connsiteY2131" fmla="*/ 161002 h 999163"/>
                <a:gd name="connsiteX2132" fmla="*/ 1983589 w 4587867"/>
                <a:gd name="connsiteY2132" fmla="*/ 147363 h 999163"/>
                <a:gd name="connsiteX2133" fmla="*/ 1984337 w 4587867"/>
                <a:gd name="connsiteY2133" fmla="*/ 127573 h 999163"/>
                <a:gd name="connsiteX2134" fmla="*/ 1988912 w 4587867"/>
                <a:gd name="connsiteY2134" fmla="*/ 139806 h 999163"/>
                <a:gd name="connsiteX2135" fmla="*/ 1992206 w 4587867"/>
                <a:gd name="connsiteY2135" fmla="*/ 159596 h 999163"/>
                <a:gd name="connsiteX2136" fmla="*/ 1989559 w 4587867"/>
                <a:gd name="connsiteY2136" fmla="*/ 164487 h 999163"/>
                <a:gd name="connsiteX2137" fmla="*/ 1983589 w 4587867"/>
                <a:gd name="connsiteY2137" fmla="*/ 147363 h 999163"/>
                <a:gd name="connsiteX2138" fmla="*/ 2080016 w 4587867"/>
                <a:gd name="connsiteY2138" fmla="*/ 159596 h 999163"/>
                <a:gd name="connsiteX2139" fmla="*/ 2085986 w 4587867"/>
                <a:gd name="connsiteY2139" fmla="*/ 125422 h 999163"/>
                <a:gd name="connsiteX2140" fmla="*/ 2086648 w 4587867"/>
                <a:gd name="connsiteY2140" fmla="*/ 155767 h 999163"/>
                <a:gd name="connsiteX2141" fmla="*/ 2080016 w 4587867"/>
                <a:gd name="connsiteY2141" fmla="*/ 159596 h 999163"/>
                <a:gd name="connsiteX2142" fmla="*/ 2002981 w 4587867"/>
                <a:gd name="connsiteY2142" fmla="*/ 144782 h 999163"/>
                <a:gd name="connsiteX2143" fmla="*/ 2006333 w 4587867"/>
                <a:gd name="connsiteY2143" fmla="*/ 126397 h 999163"/>
                <a:gd name="connsiteX2144" fmla="*/ 2009469 w 4587867"/>
                <a:gd name="connsiteY2144" fmla="*/ 145011 h 999163"/>
                <a:gd name="connsiteX2145" fmla="*/ 2002981 w 4587867"/>
                <a:gd name="connsiteY2145" fmla="*/ 144782 h 999163"/>
                <a:gd name="connsiteX2146" fmla="*/ 2023581 w 4587867"/>
                <a:gd name="connsiteY2146" fmla="*/ 146345 h 999163"/>
                <a:gd name="connsiteX2147" fmla="*/ 2022891 w 4587867"/>
                <a:gd name="connsiteY2147" fmla="*/ 127745 h 999163"/>
                <a:gd name="connsiteX2148" fmla="*/ 2026099 w 4587867"/>
                <a:gd name="connsiteY2148" fmla="*/ 123328 h 999163"/>
                <a:gd name="connsiteX2149" fmla="*/ 2029609 w 4587867"/>
                <a:gd name="connsiteY2149" fmla="*/ 141928 h 999163"/>
                <a:gd name="connsiteX2150" fmla="*/ 2023581 w 4587867"/>
                <a:gd name="connsiteY2150" fmla="*/ 146345 h 999163"/>
                <a:gd name="connsiteX2151" fmla="*/ 2040801 w 4587867"/>
                <a:gd name="connsiteY2151" fmla="*/ 142158 h 999163"/>
                <a:gd name="connsiteX2152" fmla="*/ 2045001 w 4587867"/>
                <a:gd name="connsiteY2152" fmla="*/ 122625 h 999163"/>
                <a:gd name="connsiteX2153" fmla="*/ 2049202 w 4587867"/>
                <a:gd name="connsiteY2153" fmla="*/ 142158 h 999163"/>
                <a:gd name="connsiteX2154" fmla="*/ 2045001 w 4587867"/>
                <a:gd name="connsiteY2154" fmla="*/ 161690 h 999163"/>
                <a:gd name="connsiteX2155" fmla="*/ 2040801 w 4587867"/>
                <a:gd name="connsiteY2155" fmla="*/ 142158 h 999163"/>
                <a:gd name="connsiteX2156" fmla="*/ 2060423 w 4587867"/>
                <a:gd name="connsiteY2156" fmla="*/ 154018 h 999163"/>
                <a:gd name="connsiteX2157" fmla="*/ 2066364 w 4587867"/>
                <a:gd name="connsiteY2157" fmla="*/ 125422 h 999163"/>
                <a:gd name="connsiteX2158" fmla="*/ 2067040 w 4587867"/>
                <a:gd name="connsiteY2158" fmla="*/ 152971 h 999163"/>
                <a:gd name="connsiteX2159" fmla="*/ 2060423 w 4587867"/>
                <a:gd name="connsiteY2159" fmla="*/ 154018 h 99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</a:cxnLst>
              <a:rect l="l" t="t" r="r" b="b"/>
              <a:pathLst>
                <a:path w="4587867" h="999163">
                  <a:moveTo>
                    <a:pt x="1998838" y="994045"/>
                  </a:moveTo>
                  <a:cubicBezTo>
                    <a:pt x="1998910" y="981340"/>
                    <a:pt x="2002650" y="959857"/>
                    <a:pt x="2004794" y="959857"/>
                  </a:cubicBezTo>
                  <a:cubicBezTo>
                    <a:pt x="2007541" y="959857"/>
                    <a:pt x="2008001" y="983146"/>
                    <a:pt x="2005441" y="992640"/>
                  </a:cubicBezTo>
                  <a:cubicBezTo>
                    <a:pt x="2003441" y="1000069"/>
                    <a:pt x="1998795" y="1001044"/>
                    <a:pt x="1998838" y="994045"/>
                  </a:cubicBezTo>
                  <a:close/>
                  <a:moveTo>
                    <a:pt x="2018402" y="992339"/>
                  </a:moveTo>
                  <a:cubicBezTo>
                    <a:pt x="2018402" y="979418"/>
                    <a:pt x="2021999" y="959857"/>
                    <a:pt x="2024387" y="959857"/>
                  </a:cubicBezTo>
                  <a:cubicBezTo>
                    <a:pt x="2027120" y="959857"/>
                    <a:pt x="2027710" y="987764"/>
                    <a:pt x="2025106" y="994519"/>
                  </a:cubicBezTo>
                  <a:cubicBezTo>
                    <a:pt x="2022545" y="1001159"/>
                    <a:pt x="2018402" y="999811"/>
                    <a:pt x="2018402" y="992339"/>
                  </a:cubicBezTo>
                  <a:close/>
                  <a:moveTo>
                    <a:pt x="2040801" y="979389"/>
                  </a:moveTo>
                  <a:cubicBezTo>
                    <a:pt x="2040801" y="968232"/>
                    <a:pt x="2041995" y="959857"/>
                    <a:pt x="2043606" y="959857"/>
                  </a:cubicBezTo>
                  <a:cubicBezTo>
                    <a:pt x="2045203" y="959857"/>
                    <a:pt x="2046397" y="968232"/>
                    <a:pt x="2046397" y="979389"/>
                  </a:cubicBezTo>
                  <a:cubicBezTo>
                    <a:pt x="2046397" y="990561"/>
                    <a:pt x="2045203" y="998922"/>
                    <a:pt x="2043606" y="998922"/>
                  </a:cubicBezTo>
                  <a:cubicBezTo>
                    <a:pt x="2041995" y="998922"/>
                    <a:pt x="2040801" y="990561"/>
                    <a:pt x="2040801" y="979389"/>
                  </a:cubicBezTo>
                  <a:close/>
                  <a:moveTo>
                    <a:pt x="2058884" y="980665"/>
                  </a:moveTo>
                  <a:cubicBezTo>
                    <a:pt x="2057042" y="963528"/>
                    <a:pt x="2058135" y="956673"/>
                    <a:pt x="2062106" y="960631"/>
                  </a:cubicBezTo>
                  <a:cubicBezTo>
                    <a:pt x="2063041" y="961563"/>
                    <a:pt x="2064480" y="970569"/>
                    <a:pt x="2065285" y="980637"/>
                  </a:cubicBezTo>
                  <a:cubicBezTo>
                    <a:pt x="2067256" y="1005103"/>
                    <a:pt x="2061502" y="1005131"/>
                    <a:pt x="2058884" y="980665"/>
                  </a:cubicBezTo>
                  <a:close/>
                  <a:moveTo>
                    <a:pt x="1980654" y="978686"/>
                  </a:moveTo>
                  <a:cubicBezTo>
                    <a:pt x="1981748" y="969106"/>
                    <a:pt x="1983215" y="960287"/>
                    <a:pt x="1983920" y="959111"/>
                  </a:cubicBezTo>
                  <a:cubicBezTo>
                    <a:pt x="1986178" y="955325"/>
                    <a:pt x="1990681" y="960172"/>
                    <a:pt x="1989358" y="964976"/>
                  </a:cubicBezTo>
                  <a:cubicBezTo>
                    <a:pt x="1988653" y="967529"/>
                    <a:pt x="1987272" y="975589"/>
                    <a:pt x="1986279" y="982874"/>
                  </a:cubicBezTo>
                  <a:cubicBezTo>
                    <a:pt x="1983474" y="1003382"/>
                    <a:pt x="1978281" y="999510"/>
                    <a:pt x="1980654" y="978686"/>
                  </a:cubicBezTo>
                  <a:close/>
                  <a:moveTo>
                    <a:pt x="2078995" y="985670"/>
                  </a:moveTo>
                  <a:cubicBezTo>
                    <a:pt x="2076520" y="970784"/>
                    <a:pt x="2076794" y="959857"/>
                    <a:pt x="2079628" y="959857"/>
                  </a:cubicBezTo>
                  <a:cubicBezTo>
                    <a:pt x="2082217" y="959857"/>
                    <a:pt x="2085511" y="975732"/>
                    <a:pt x="2085555" y="988467"/>
                  </a:cubicBezTo>
                  <a:cubicBezTo>
                    <a:pt x="2085598" y="999753"/>
                    <a:pt x="2080994" y="997803"/>
                    <a:pt x="2078995" y="985670"/>
                  </a:cubicBezTo>
                  <a:close/>
                  <a:moveTo>
                    <a:pt x="1960960" y="977295"/>
                  </a:moveTo>
                  <a:cubicBezTo>
                    <a:pt x="1963132" y="959899"/>
                    <a:pt x="1966182" y="951868"/>
                    <a:pt x="1968959" y="956329"/>
                  </a:cubicBezTo>
                  <a:cubicBezTo>
                    <a:pt x="1969894" y="957849"/>
                    <a:pt x="1969304" y="966798"/>
                    <a:pt x="1967635" y="976220"/>
                  </a:cubicBezTo>
                  <a:cubicBezTo>
                    <a:pt x="1963722" y="998362"/>
                    <a:pt x="1958241" y="999251"/>
                    <a:pt x="1960960" y="977295"/>
                  </a:cubicBezTo>
                  <a:close/>
                  <a:moveTo>
                    <a:pt x="2098343" y="980092"/>
                  </a:moveTo>
                  <a:cubicBezTo>
                    <a:pt x="2097308" y="972792"/>
                    <a:pt x="2095826" y="964632"/>
                    <a:pt x="2095035" y="961950"/>
                  </a:cubicBezTo>
                  <a:cubicBezTo>
                    <a:pt x="2094157" y="958939"/>
                    <a:pt x="2095107" y="957060"/>
                    <a:pt x="2097538" y="957060"/>
                  </a:cubicBezTo>
                  <a:cubicBezTo>
                    <a:pt x="2100228" y="957060"/>
                    <a:pt x="2102314" y="962797"/>
                    <a:pt x="2104184" y="975201"/>
                  </a:cubicBezTo>
                  <a:cubicBezTo>
                    <a:pt x="2106241" y="988912"/>
                    <a:pt x="2106083" y="993343"/>
                    <a:pt x="2103566" y="993343"/>
                  </a:cubicBezTo>
                  <a:cubicBezTo>
                    <a:pt x="2101710" y="993343"/>
                    <a:pt x="2099394" y="987449"/>
                    <a:pt x="2098343" y="980092"/>
                  </a:cubicBezTo>
                  <a:close/>
                  <a:moveTo>
                    <a:pt x="1941511" y="987234"/>
                  </a:moveTo>
                  <a:cubicBezTo>
                    <a:pt x="1938677" y="980422"/>
                    <a:pt x="1945266" y="951481"/>
                    <a:pt x="1949639" y="951481"/>
                  </a:cubicBezTo>
                  <a:cubicBezTo>
                    <a:pt x="1952574" y="951481"/>
                    <a:pt x="1952516" y="954808"/>
                    <a:pt x="1949337" y="968920"/>
                  </a:cubicBezTo>
                  <a:cubicBezTo>
                    <a:pt x="1944129" y="991952"/>
                    <a:pt x="1943798" y="992741"/>
                    <a:pt x="1941511" y="987234"/>
                  </a:cubicBezTo>
                  <a:close/>
                  <a:moveTo>
                    <a:pt x="2116944" y="973280"/>
                  </a:moveTo>
                  <a:cubicBezTo>
                    <a:pt x="2115175" y="963772"/>
                    <a:pt x="2114240" y="955482"/>
                    <a:pt x="2114873" y="954852"/>
                  </a:cubicBezTo>
                  <a:cubicBezTo>
                    <a:pt x="2117922" y="951811"/>
                    <a:pt x="2121533" y="958265"/>
                    <a:pt x="2123288" y="969953"/>
                  </a:cubicBezTo>
                  <a:cubicBezTo>
                    <a:pt x="2124353" y="977066"/>
                    <a:pt x="2125892" y="984623"/>
                    <a:pt x="2126712" y="986732"/>
                  </a:cubicBezTo>
                  <a:cubicBezTo>
                    <a:pt x="2127532" y="988868"/>
                    <a:pt x="2126424" y="990561"/>
                    <a:pt x="2124180" y="990561"/>
                  </a:cubicBezTo>
                  <a:cubicBezTo>
                    <a:pt x="2121476" y="990561"/>
                    <a:pt x="2119116" y="984896"/>
                    <a:pt x="2116944" y="973280"/>
                  </a:cubicBezTo>
                  <a:close/>
                  <a:moveTo>
                    <a:pt x="2140695" y="985713"/>
                  </a:moveTo>
                  <a:cubicBezTo>
                    <a:pt x="2135142" y="976392"/>
                    <a:pt x="2132020" y="943809"/>
                    <a:pt x="2137170" y="948943"/>
                  </a:cubicBezTo>
                  <a:cubicBezTo>
                    <a:pt x="2139961" y="951739"/>
                    <a:pt x="2146248" y="985211"/>
                    <a:pt x="2144205" y="986473"/>
                  </a:cubicBezTo>
                  <a:cubicBezTo>
                    <a:pt x="2142982" y="987234"/>
                    <a:pt x="2141400" y="986889"/>
                    <a:pt x="2140695" y="985713"/>
                  </a:cubicBezTo>
                  <a:close/>
                  <a:moveTo>
                    <a:pt x="1919645" y="983118"/>
                  </a:moveTo>
                  <a:cubicBezTo>
                    <a:pt x="1918868" y="981841"/>
                    <a:pt x="1920709" y="972778"/>
                    <a:pt x="1923730" y="962997"/>
                  </a:cubicBezTo>
                  <a:cubicBezTo>
                    <a:pt x="1930506" y="941098"/>
                    <a:pt x="1936145" y="943407"/>
                    <a:pt x="1929787" y="965464"/>
                  </a:cubicBezTo>
                  <a:cubicBezTo>
                    <a:pt x="1925169" y="981540"/>
                    <a:pt x="1922004" y="987033"/>
                    <a:pt x="1919645" y="983118"/>
                  </a:cubicBezTo>
                  <a:close/>
                  <a:moveTo>
                    <a:pt x="2159785" y="978873"/>
                  </a:moveTo>
                  <a:cubicBezTo>
                    <a:pt x="2153628" y="962237"/>
                    <a:pt x="2150506" y="947050"/>
                    <a:pt x="2152765" y="944798"/>
                  </a:cubicBezTo>
                  <a:cubicBezTo>
                    <a:pt x="2155656" y="941916"/>
                    <a:pt x="2155886" y="942403"/>
                    <a:pt x="2162259" y="964675"/>
                  </a:cubicBezTo>
                  <a:cubicBezTo>
                    <a:pt x="2164791" y="973509"/>
                    <a:pt x="2165395" y="979920"/>
                    <a:pt x="2163784" y="980909"/>
                  </a:cubicBezTo>
                  <a:cubicBezTo>
                    <a:pt x="2162331" y="981798"/>
                    <a:pt x="2160533" y="980895"/>
                    <a:pt x="2159785" y="978873"/>
                  </a:cubicBezTo>
                  <a:close/>
                  <a:moveTo>
                    <a:pt x="1900828" y="975718"/>
                  </a:moveTo>
                  <a:cubicBezTo>
                    <a:pt x="1900828" y="968217"/>
                    <a:pt x="1909532" y="943106"/>
                    <a:pt x="1912135" y="943106"/>
                  </a:cubicBezTo>
                  <a:cubicBezTo>
                    <a:pt x="1915919" y="943106"/>
                    <a:pt x="1915516" y="947423"/>
                    <a:pt x="1910107" y="964489"/>
                  </a:cubicBezTo>
                  <a:cubicBezTo>
                    <a:pt x="1905748" y="978328"/>
                    <a:pt x="1900828" y="984265"/>
                    <a:pt x="1900828" y="975718"/>
                  </a:cubicBezTo>
                  <a:close/>
                  <a:moveTo>
                    <a:pt x="1" y="504958"/>
                  </a:moveTo>
                  <a:lnTo>
                    <a:pt x="1" y="36105"/>
                  </a:lnTo>
                  <a:lnTo>
                    <a:pt x="15398" y="36105"/>
                  </a:lnTo>
                  <a:lnTo>
                    <a:pt x="30795" y="36105"/>
                  </a:lnTo>
                  <a:lnTo>
                    <a:pt x="30795" y="503567"/>
                  </a:lnTo>
                  <a:cubicBezTo>
                    <a:pt x="30795" y="813334"/>
                    <a:pt x="31739" y="971014"/>
                    <a:pt x="33595" y="971014"/>
                  </a:cubicBezTo>
                  <a:cubicBezTo>
                    <a:pt x="35450" y="971014"/>
                    <a:pt x="36394" y="813334"/>
                    <a:pt x="36394" y="503567"/>
                  </a:cubicBezTo>
                  <a:lnTo>
                    <a:pt x="36394" y="36105"/>
                  </a:lnTo>
                  <a:lnTo>
                    <a:pt x="53191" y="36105"/>
                  </a:lnTo>
                  <a:lnTo>
                    <a:pt x="69987" y="36105"/>
                  </a:lnTo>
                  <a:lnTo>
                    <a:pt x="69987" y="503567"/>
                  </a:lnTo>
                  <a:cubicBezTo>
                    <a:pt x="69987" y="813334"/>
                    <a:pt x="70931" y="971014"/>
                    <a:pt x="72787" y="971014"/>
                  </a:cubicBezTo>
                  <a:cubicBezTo>
                    <a:pt x="74643" y="971014"/>
                    <a:pt x="75586" y="813334"/>
                    <a:pt x="75586" y="503567"/>
                  </a:cubicBezTo>
                  <a:lnTo>
                    <a:pt x="75586" y="36105"/>
                  </a:lnTo>
                  <a:lnTo>
                    <a:pt x="121777" y="36105"/>
                  </a:lnTo>
                  <a:lnTo>
                    <a:pt x="167968" y="36105"/>
                  </a:lnTo>
                  <a:lnTo>
                    <a:pt x="167968" y="246819"/>
                  </a:lnTo>
                  <a:lnTo>
                    <a:pt x="167968" y="457518"/>
                  </a:lnTo>
                  <a:lnTo>
                    <a:pt x="223957" y="457518"/>
                  </a:lnTo>
                  <a:lnTo>
                    <a:pt x="279946" y="457518"/>
                  </a:lnTo>
                  <a:lnTo>
                    <a:pt x="279946" y="277652"/>
                  </a:lnTo>
                  <a:cubicBezTo>
                    <a:pt x="279946" y="160213"/>
                    <a:pt x="280988" y="92939"/>
                    <a:pt x="282947" y="83832"/>
                  </a:cubicBezTo>
                  <a:cubicBezTo>
                    <a:pt x="286820" y="65834"/>
                    <a:pt x="299147" y="49041"/>
                    <a:pt x="314201" y="41254"/>
                  </a:cubicBezTo>
                  <a:cubicBezTo>
                    <a:pt x="323207" y="36593"/>
                    <a:pt x="332494" y="34786"/>
                    <a:pt x="352031" y="33868"/>
                  </a:cubicBezTo>
                  <a:lnTo>
                    <a:pt x="377927" y="32649"/>
                  </a:lnTo>
                  <a:lnTo>
                    <a:pt x="377927" y="16243"/>
                  </a:lnTo>
                  <a:lnTo>
                    <a:pt x="377927" y="-163"/>
                  </a:lnTo>
                  <a:lnTo>
                    <a:pt x="461910" y="-163"/>
                  </a:lnTo>
                  <a:lnTo>
                    <a:pt x="545894" y="-163"/>
                  </a:lnTo>
                  <a:lnTo>
                    <a:pt x="545894" y="16286"/>
                  </a:lnTo>
                  <a:lnTo>
                    <a:pt x="545894" y="32735"/>
                  </a:lnTo>
                  <a:lnTo>
                    <a:pt x="578787" y="33825"/>
                  </a:lnTo>
                  <a:cubicBezTo>
                    <a:pt x="614430" y="35016"/>
                    <a:pt x="622545" y="37597"/>
                    <a:pt x="637565" y="52583"/>
                  </a:cubicBezTo>
                  <a:cubicBezTo>
                    <a:pt x="656629" y="71585"/>
                    <a:pt x="656380" y="69721"/>
                    <a:pt x="657338" y="200067"/>
                  </a:cubicBezTo>
                  <a:lnTo>
                    <a:pt x="658203" y="317979"/>
                  </a:lnTo>
                  <a:lnTo>
                    <a:pt x="616046" y="317979"/>
                  </a:lnTo>
                  <a:lnTo>
                    <a:pt x="573888" y="317979"/>
                  </a:lnTo>
                  <a:lnTo>
                    <a:pt x="573888" y="211927"/>
                  </a:lnTo>
                  <a:lnTo>
                    <a:pt x="573888" y="105875"/>
                  </a:lnTo>
                  <a:lnTo>
                    <a:pt x="468909" y="105875"/>
                  </a:lnTo>
                  <a:lnTo>
                    <a:pt x="363930" y="105875"/>
                  </a:lnTo>
                  <a:lnTo>
                    <a:pt x="363930" y="281696"/>
                  </a:lnTo>
                  <a:lnTo>
                    <a:pt x="363930" y="457518"/>
                  </a:lnTo>
                  <a:lnTo>
                    <a:pt x="568290" y="457518"/>
                  </a:lnTo>
                  <a:lnTo>
                    <a:pt x="772650" y="457518"/>
                  </a:lnTo>
                  <a:lnTo>
                    <a:pt x="772650" y="246819"/>
                  </a:lnTo>
                  <a:lnTo>
                    <a:pt x="772650" y="36105"/>
                  </a:lnTo>
                  <a:lnTo>
                    <a:pt x="925220" y="36105"/>
                  </a:lnTo>
                  <a:lnTo>
                    <a:pt x="1077795" y="36105"/>
                  </a:lnTo>
                  <a:lnTo>
                    <a:pt x="1077795" y="72388"/>
                  </a:lnTo>
                  <a:lnTo>
                    <a:pt x="1077795" y="108671"/>
                  </a:lnTo>
                  <a:lnTo>
                    <a:pt x="965812" y="108671"/>
                  </a:lnTo>
                  <a:lnTo>
                    <a:pt x="853834" y="108671"/>
                  </a:lnTo>
                  <a:lnTo>
                    <a:pt x="853834" y="283087"/>
                  </a:lnTo>
                  <a:lnTo>
                    <a:pt x="853834" y="457518"/>
                  </a:lnTo>
                  <a:lnTo>
                    <a:pt x="897041" y="457518"/>
                  </a:lnTo>
                  <a:cubicBezTo>
                    <a:pt x="943153" y="457518"/>
                    <a:pt x="964726" y="454334"/>
                    <a:pt x="1001170" y="442130"/>
                  </a:cubicBezTo>
                  <a:cubicBezTo>
                    <a:pt x="1030553" y="432306"/>
                    <a:pt x="1054476" y="419686"/>
                    <a:pt x="1070790" y="405416"/>
                  </a:cubicBezTo>
                  <a:cubicBezTo>
                    <a:pt x="1087894" y="390459"/>
                    <a:pt x="1104956" y="384952"/>
                    <a:pt x="1134288" y="384952"/>
                  </a:cubicBezTo>
                  <a:lnTo>
                    <a:pt x="1156169" y="384952"/>
                  </a:lnTo>
                  <a:lnTo>
                    <a:pt x="1156169" y="419213"/>
                  </a:lnTo>
                  <a:lnTo>
                    <a:pt x="1156169" y="453474"/>
                  </a:lnTo>
                  <a:lnTo>
                    <a:pt x="1144272" y="458980"/>
                  </a:lnTo>
                  <a:cubicBezTo>
                    <a:pt x="1127253" y="466868"/>
                    <a:pt x="1118939" y="480363"/>
                    <a:pt x="1120535" y="497486"/>
                  </a:cubicBezTo>
                  <a:cubicBezTo>
                    <a:pt x="1122089" y="514122"/>
                    <a:pt x="1129152" y="524204"/>
                    <a:pt x="1144315" y="531475"/>
                  </a:cubicBezTo>
                  <a:lnTo>
                    <a:pt x="1155967" y="537053"/>
                  </a:lnTo>
                  <a:lnTo>
                    <a:pt x="1156068" y="573006"/>
                  </a:lnTo>
                  <a:lnTo>
                    <a:pt x="1156169" y="608959"/>
                  </a:lnTo>
                  <a:lnTo>
                    <a:pt x="1128678" y="607640"/>
                  </a:lnTo>
                  <a:cubicBezTo>
                    <a:pt x="1105286" y="606521"/>
                    <a:pt x="1099029" y="605145"/>
                    <a:pt x="1086643" y="598433"/>
                  </a:cubicBezTo>
                  <a:cubicBezTo>
                    <a:pt x="1078644" y="594088"/>
                    <a:pt x="1067725" y="585225"/>
                    <a:pt x="1062403" y="578757"/>
                  </a:cubicBezTo>
                  <a:cubicBezTo>
                    <a:pt x="1054836" y="569550"/>
                    <a:pt x="1047370" y="564731"/>
                    <a:pt x="1028251" y="556758"/>
                  </a:cubicBezTo>
                  <a:cubicBezTo>
                    <a:pt x="983565" y="538114"/>
                    <a:pt x="965276" y="534744"/>
                    <a:pt x="907020" y="534486"/>
                  </a:cubicBezTo>
                  <a:lnTo>
                    <a:pt x="855231" y="534257"/>
                  </a:lnTo>
                  <a:lnTo>
                    <a:pt x="855231" y="717062"/>
                  </a:lnTo>
                  <a:lnTo>
                    <a:pt x="855231" y="899853"/>
                  </a:lnTo>
                  <a:lnTo>
                    <a:pt x="967909" y="900585"/>
                  </a:lnTo>
                  <a:lnTo>
                    <a:pt x="1080586" y="901316"/>
                  </a:lnTo>
                  <a:lnTo>
                    <a:pt x="1080586" y="937556"/>
                  </a:lnTo>
                  <a:lnTo>
                    <a:pt x="1080586" y="973810"/>
                  </a:lnTo>
                  <a:lnTo>
                    <a:pt x="926618" y="973810"/>
                  </a:lnTo>
                  <a:lnTo>
                    <a:pt x="772648" y="973810"/>
                  </a:lnTo>
                  <a:lnTo>
                    <a:pt x="772648" y="751940"/>
                  </a:lnTo>
                  <a:lnTo>
                    <a:pt x="772648" y="530083"/>
                  </a:lnTo>
                  <a:lnTo>
                    <a:pt x="568290" y="530083"/>
                  </a:lnTo>
                  <a:lnTo>
                    <a:pt x="363930" y="530083"/>
                  </a:lnTo>
                  <a:lnTo>
                    <a:pt x="363930" y="714266"/>
                  </a:lnTo>
                  <a:lnTo>
                    <a:pt x="363930" y="898462"/>
                  </a:lnTo>
                  <a:lnTo>
                    <a:pt x="468909" y="898462"/>
                  </a:lnTo>
                  <a:lnTo>
                    <a:pt x="573888" y="898462"/>
                  </a:lnTo>
                  <a:lnTo>
                    <a:pt x="573888" y="782644"/>
                  </a:lnTo>
                  <a:lnTo>
                    <a:pt x="573888" y="666826"/>
                  </a:lnTo>
                  <a:lnTo>
                    <a:pt x="616036" y="666826"/>
                  </a:lnTo>
                  <a:lnTo>
                    <a:pt x="658181" y="666826"/>
                  </a:lnTo>
                  <a:lnTo>
                    <a:pt x="657327" y="794504"/>
                  </a:lnTo>
                  <a:cubicBezTo>
                    <a:pt x="656492" y="919171"/>
                    <a:pt x="656330" y="922441"/>
                    <a:pt x="650429" y="933340"/>
                  </a:cubicBezTo>
                  <a:cubicBezTo>
                    <a:pt x="643360" y="946405"/>
                    <a:pt x="632394" y="957146"/>
                    <a:pt x="618680" y="964417"/>
                  </a:cubicBezTo>
                  <a:cubicBezTo>
                    <a:pt x="609499" y="969293"/>
                    <a:pt x="600145" y="969623"/>
                    <a:pt x="470309" y="969623"/>
                  </a:cubicBezTo>
                  <a:cubicBezTo>
                    <a:pt x="317585" y="969623"/>
                    <a:pt x="318949" y="969766"/>
                    <a:pt x="300919" y="952299"/>
                  </a:cubicBezTo>
                  <a:cubicBezTo>
                    <a:pt x="280355" y="932393"/>
                    <a:pt x="281437" y="944411"/>
                    <a:pt x="280539" y="726126"/>
                  </a:cubicBezTo>
                  <a:lnTo>
                    <a:pt x="279732" y="530083"/>
                  </a:lnTo>
                  <a:lnTo>
                    <a:pt x="223849" y="530083"/>
                  </a:lnTo>
                  <a:lnTo>
                    <a:pt x="167968" y="530083"/>
                  </a:lnTo>
                  <a:lnTo>
                    <a:pt x="167968" y="751940"/>
                  </a:lnTo>
                  <a:lnTo>
                    <a:pt x="167968" y="973810"/>
                  </a:lnTo>
                  <a:lnTo>
                    <a:pt x="83985" y="973810"/>
                  </a:lnTo>
                  <a:lnTo>
                    <a:pt x="1" y="973810"/>
                  </a:lnTo>
                  <a:close/>
                  <a:moveTo>
                    <a:pt x="137272" y="509102"/>
                  </a:moveTo>
                  <a:cubicBezTo>
                    <a:pt x="155893" y="499494"/>
                    <a:pt x="148087" y="465893"/>
                    <a:pt x="127237" y="465893"/>
                  </a:cubicBezTo>
                  <a:cubicBezTo>
                    <a:pt x="103123" y="465893"/>
                    <a:pt x="92360" y="490990"/>
                    <a:pt x="109250" y="507826"/>
                  </a:cubicBezTo>
                  <a:cubicBezTo>
                    <a:pt x="115862" y="514409"/>
                    <a:pt x="126058" y="514882"/>
                    <a:pt x="137272" y="509088"/>
                  </a:cubicBezTo>
                  <a:close/>
                  <a:moveTo>
                    <a:pt x="2174127" y="958437"/>
                  </a:moveTo>
                  <a:cubicBezTo>
                    <a:pt x="2167165" y="936423"/>
                    <a:pt x="2171897" y="933154"/>
                    <a:pt x="2179738" y="954565"/>
                  </a:cubicBezTo>
                  <a:cubicBezTo>
                    <a:pt x="2187506" y="975775"/>
                    <a:pt x="2187204" y="973810"/>
                    <a:pt x="2182687" y="973810"/>
                  </a:cubicBezTo>
                  <a:cubicBezTo>
                    <a:pt x="2180658" y="973810"/>
                    <a:pt x="2176803" y="966898"/>
                    <a:pt x="2174127" y="958437"/>
                  </a:cubicBezTo>
                  <a:close/>
                  <a:moveTo>
                    <a:pt x="1125383" y="892884"/>
                  </a:moveTo>
                  <a:lnTo>
                    <a:pt x="1125383" y="814739"/>
                  </a:lnTo>
                  <a:lnTo>
                    <a:pt x="1158413" y="814739"/>
                  </a:lnTo>
                  <a:cubicBezTo>
                    <a:pt x="1180380" y="814739"/>
                    <a:pt x="1192579" y="815858"/>
                    <a:pt x="1194808" y="818081"/>
                  </a:cubicBezTo>
                  <a:cubicBezTo>
                    <a:pt x="1197139" y="820404"/>
                    <a:pt x="1198160" y="834932"/>
                    <a:pt x="1198160" y="865435"/>
                  </a:cubicBezTo>
                  <a:cubicBezTo>
                    <a:pt x="1198160" y="916862"/>
                    <a:pt x="1199182" y="915199"/>
                    <a:pt x="1167562" y="915199"/>
                  </a:cubicBezTo>
                  <a:lnTo>
                    <a:pt x="1147782" y="915199"/>
                  </a:lnTo>
                  <a:lnTo>
                    <a:pt x="1147782" y="943106"/>
                  </a:lnTo>
                  <a:lnTo>
                    <a:pt x="1147782" y="971014"/>
                  </a:lnTo>
                  <a:lnTo>
                    <a:pt x="1136575" y="971014"/>
                  </a:lnTo>
                  <a:lnTo>
                    <a:pt x="1125383" y="971014"/>
                  </a:lnTo>
                  <a:close/>
                  <a:moveTo>
                    <a:pt x="1175776" y="864976"/>
                  </a:moveTo>
                  <a:lnTo>
                    <a:pt x="1175776" y="837068"/>
                  </a:lnTo>
                  <a:lnTo>
                    <a:pt x="1161779" y="837068"/>
                  </a:lnTo>
                  <a:lnTo>
                    <a:pt x="1147782" y="837068"/>
                  </a:lnTo>
                  <a:lnTo>
                    <a:pt x="1147782" y="864976"/>
                  </a:lnTo>
                  <a:lnTo>
                    <a:pt x="1147782" y="892884"/>
                  </a:lnTo>
                  <a:lnTo>
                    <a:pt x="1161779" y="892884"/>
                  </a:lnTo>
                  <a:lnTo>
                    <a:pt x="1175776" y="892884"/>
                  </a:lnTo>
                  <a:close/>
                  <a:moveTo>
                    <a:pt x="1881235" y="968332"/>
                  </a:moveTo>
                  <a:cubicBezTo>
                    <a:pt x="1881235" y="962538"/>
                    <a:pt x="1892988" y="934745"/>
                    <a:pt x="1895434" y="934745"/>
                  </a:cubicBezTo>
                  <a:cubicBezTo>
                    <a:pt x="1899246" y="934745"/>
                    <a:pt x="1898685" y="938101"/>
                    <a:pt x="1892039" y="955425"/>
                  </a:cubicBezTo>
                  <a:cubicBezTo>
                    <a:pt x="1886730" y="969264"/>
                    <a:pt x="1881235" y="975832"/>
                    <a:pt x="1881235" y="968332"/>
                  </a:cubicBezTo>
                  <a:close/>
                  <a:moveTo>
                    <a:pt x="2192656" y="952069"/>
                  </a:moveTo>
                  <a:cubicBezTo>
                    <a:pt x="2185693" y="934172"/>
                    <a:pt x="2185262" y="931949"/>
                    <a:pt x="2188801" y="931949"/>
                  </a:cubicBezTo>
                  <a:cubicBezTo>
                    <a:pt x="2191476" y="931949"/>
                    <a:pt x="2203172" y="958365"/>
                    <a:pt x="2203172" y="964417"/>
                  </a:cubicBezTo>
                  <a:cubicBezTo>
                    <a:pt x="2203172" y="972749"/>
                    <a:pt x="2198626" y="967414"/>
                    <a:pt x="2192656" y="952069"/>
                  </a:cubicBezTo>
                  <a:close/>
                  <a:moveTo>
                    <a:pt x="1863483" y="963370"/>
                  </a:moveTo>
                  <a:cubicBezTo>
                    <a:pt x="1860879" y="959168"/>
                    <a:pt x="1873309" y="929167"/>
                    <a:pt x="1877667" y="929167"/>
                  </a:cubicBezTo>
                  <a:cubicBezTo>
                    <a:pt x="1881307" y="929152"/>
                    <a:pt x="1880847" y="930873"/>
                    <a:pt x="1870791" y="954120"/>
                  </a:cubicBezTo>
                  <a:cubicBezTo>
                    <a:pt x="1867684" y="961305"/>
                    <a:pt x="1864620" y="965191"/>
                    <a:pt x="1863483" y="963370"/>
                  </a:cubicBezTo>
                  <a:close/>
                  <a:moveTo>
                    <a:pt x="1447320" y="507754"/>
                  </a:moveTo>
                  <a:lnTo>
                    <a:pt x="1447320" y="52856"/>
                  </a:lnTo>
                  <a:lnTo>
                    <a:pt x="1461317" y="52856"/>
                  </a:lnTo>
                  <a:lnTo>
                    <a:pt x="1475315" y="52856"/>
                  </a:lnTo>
                  <a:lnTo>
                    <a:pt x="1475315" y="507754"/>
                  </a:lnTo>
                  <a:lnTo>
                    <a:pt x="1475315" y="962653"/>
                  </a:lnTo>
                  <a:lnTo>
                    <a:pt x="1461317" y="962653"/>
                  </a:lnTo>
                  <a:lnTo>
                    <a:pt x="1447320" y="962653"/>
                  </a:lnTo>
                  <a:close/>
                  <a:moveTo>
                    <a:pt x="2210580" y="944110"/>
                  </a:moveTo>
                  <a:cubicBezTo>
                    <a:pt x="2205718" y="934215"/>
                    <a:pt x="2203819" y="927388"/>
                    <a:pt x="2205488" y="925725"/>
                  </a:cubicBezTo>
                  <a:cubicBezTo>
                    <a:pt x="2207142" y="924075"/>
                    <a:pt x="2210854" y="929009"/>
                    <a:pt x="2215443" y="939019"/>
                  </a:cubicBezTo>
                  <a:cubicBezTo>
                    <a:pt x="2223168" y="955841"/>
                    <a:pt x="2224161" y="959857"/>
                    <a:pt x="2220550" y="959857"/>
                  </a:cubicBezTo>
                  <a:cubicBezTo>
                    <a:pt x="2219327" y="959857"/>
                    <a:pt x="2214853" y="952772"/>
                    <a:pt x="2210580" y="944110"/>
                  </a:cubicBezTo>
                  <a:close/>
                  <a:moveTo>
                    <a:pt x="1850435" y="937527"/>
                  </a:moveTo>
                  <a:cubicBezTo>
                    <a:pt x="1855096" y="928320"/>
                    <a:pt x="1860160" y="920792"/>
                    <a:pt x="1861670" y="920792"/>
                  </a:cubicBezTo>
                  <a:cubicBezTo>
                    <a:pt x="1865555" y="920792"/>
                    <a:pt x="1865339" y="921623"/>
                    <a:pt x="1856851" y="938861"/>
                  </a:cubicBezTo>
                  <a:cubicBezTo>
                    <a:pt x="1852679" y="947337"/>
                    <a:pt x="1847630" y="954278"/>
                    <a:pt x="1845616" y="954278"/>
                  </a:cubicBezTo>
                  <a:cubicBezTo>
                    <a:pt x="1843142" y="954278"/>
                    <a:pt x="1844695" y="948857"/>
                    <a:pt x="1850435" y="937527"/>
                  </a:cubicBezTo>
                  <a:close/>
                  <a:moveTo>
                    <a:pt x="2234619" y="947968"/>
                  </a:moveTo>
                  <a:cubicBezTo>
                    <a:pt x="2233094" y="946060"/>
                    <a:pt x="2229066" y="939019"/>
                    <a:pt x="2225671" y="932307"/>
                  </a:cubicBezTo>
                  <a:cubicBezTo>
                    <a:pt x="2216234" y="913621"/>
                    <a:pt x="2222938" y="913291"/>
                    <a:pt x="2233281" y="931920"/>
                  </a:cubicBezTo>
                  <a:cubicBezTo>
                    <a:pt x="2238287" y="940955"/>
                    <a:pt x="2241265" y="949043"/>
                    <a:pt x="2239899" y="949889"/>
                  </a:cubicBezTo>
                  <a:cubicBezTo>
                    <a:pt x="2238517" y="950736"/>
                    <a:pt x="2236144" y="949875"/>
                    <a:pt x="2234619" y="947968"/>
                  </a:cubicBezTo>
                  <a:close/>
                  <a:moveTo>
                    <a:pt x="1825246" y="943106"/>
                  </a:moveTo>
                  <a:cubicBezTo>
                    <a:pt x="1825246" y="937456"/>
                    <a:pt x="1840754" y="912488"/>
                    <a:pt x="1844307" y="912459"/>
                  </a:cubicBezTo>
                  <a:cubicBezTo>
                    <a:pt x="1846724" y="912431"/>
                    <a:pt x="1844926" y="918095"/>
                    <a:pt x="1839013" y="929152"/>
                  </a:cubicBezTo>
                  <a:cubicBezTo>
                    <a:pt x="1830813" y="944497"/>
                    <a:pt x="1825246" y="950133"/>
                    <a:pt x="1825246" y="943106"/>
                  </a:cubicBezTo>
                  <a:close/>
                  <a:moveTo>
                    <a:pt x="2245235" y="925667"/>
                  </a:moveTo>
                  <a:cubicBezTo>
                    <a:pt x="2236244" y="910036"/>
                    <a:pt x="2235252" y="906838"/>
                    <a:pt x="2239352" y="906838"/>
                  </a:cubicBezTo>
                  <a:cubicBezTo>
                    <a:pt x="2241769" y="906838"/>
                    <a:pt x="2259161" y="934688"/>
                    <a:pt x="2259161" y="938560"/>
                  </a:cubicBezTo>
                  <a:cubicBezTo>
                    <a:pt x="2259161" y="944440"/>
                    <a:pt x="2252486" y="938259"/>
                    <a:pt x="2245235" y="925667"/>
                  </a:cubicBezTo>
                  <a:close/>
                  <a:moveTo>
                    <a:pt x="1811781" y="924033"/>
                  </a:moveTo>
                  <a:cubicBezTo>
                    <a:pt x="1823505" y="904615"/>
                    <a:pt x="1827058" y="900198"/>
                    <a:pt x="1828756" y="902937"/>
                  </a:cubicBezTo>
                  <a:cubicBezTo>
                    <a:pt x="1831202" y="906895"/>
                    <a:pt x="1814313" y="934745"/>
                    <a:pt x="1809450" y="934745"/>
                  </a:cubicBezTo>
                  <a:cubicBezTo>
                    <a:pt x="1806228" y="934745"/>
                    <a:pt x="1806732" y="932422"/>
                    <a:pt x="1811781" y="924033"/>
                  </a:cubicBezTo>
                  <a:close/>
                  <a:moveTo>
                    <a:pt x="2261232" y="915199"/>
                  </a:moveTo>
                  <a:cubicBezTo>
                    <a:pt x="2254198" y="903984"/>
                    <a:pt x="2252026" y="898462"/>
                    <a:pt x="2254658" y="898462"/>
                  </a:cubicBezTo>
                  <a:cubicBezTo>
                    <a:pt x="2258701" y="898462"/>
                    <a:pt x="2275949" y="922957"/>
                    <a:pt x="2275949" y="928708"/>
                  </a:cubicBezTo>
                  <a:cubicBezTo>
                    <a:pt x="2275949" y="935548"/>
                    <a:pt x="2271346" y="931332"/>
                    <a:pt x="2261232" y="915199"/>
                  </a:cubicBezTo>
                  <a:close/>
                  <a:moveTo>
                    <a:pt x="1799021" y="908229"/>
                  </a:moveTo>
                  <a:cubicBezTo>
                    <a:pt x="1808084" y="894619"/>
                    <a:pt x="1814039" y="889255"/>
                    <a:pt x="1814039" y="894719"/>
                  </a:cubicBezTo>
                  <a:cubicBezTo>
                    <a:pt x="1814039" y="899452"/>
                    <a:pt x="1796216" y="923574"/>
                    <a:pt x="1792734" y="923574"/>
                  </a:cubicBezTo>
                  <a:cubicBezTo>
                    <a:pt x="1790102" y="923574"/>
                    <a:pt x="1792216" y="918440"/>
                    <a:pt x="1799021" y="908229"/>
                  </a:cubicBezTo>
                  <a:close/>
                  <a:moveTo>
                    <a:pt x="2278049" y="905532"/>
                  </a:moveTo>
                  <a:cubicBezTo>
                    <a:pt x="2267030" y="889815"/>
                    <a:pt x="2265937" y="887291"/>
                    <a:pt x="2270123" y="887291"/>
                  </a:cubicBezTo>
                  <a:cubicBezTo>
                    <a:pt x="2274554" y="887291"/>
                    <a:pt x="2293658" y="915414"/>
                    <a:pt x="2291025" y="918038"/>
                  </a:cubicBezTo>
                  <a:cubicBezTo>
                    <a:pt x="2289587" y="919472"/>
                    <a:pt x="2284134" y="914223"/>
                    <a:pt x="2278049" y="905532"/>
                  </a:cubicBezTo>
                  <a:close/>
                  <a:moveTo>
                    <a:pt x="1774019" y="908731"/>
                  </a:moveTo>
                  <a:cubicBezTo>
                    <a:pt x="1783297" y="893500"/>
                    <a:pt x="1795842" y="879202"/>
                    <a:pt x="1798028" y="881382"/>
                  </a:cubicBezTo>
                  <a:cubicBezTo>
                    <a:pt x="1801164" y="884494"/>
                    <a:pt x="1780909" y="912416"/>
                    <a:pt x="1775515" y="912416"/>
                  </a:cubicBezTo>
                  <a:cubicBezTo>
                    <a:pt x="1773155" y="912416"/>
                    <a:pt x="1772594" y="911054"/>
                    <a:pt x="1774019" y="908731"/>
                  </a:cubicBezTo>
                  <a:close/>
                  <a:moveTo>
                    <a:pt x="2295269" y="894963"/>
                  </a:moveTo>
                  <a:cubicBezTo>
                    <a:pt x="2290234" y="888452"/>
                    <a:pt x="2284926" y="881540"/>
                    <a:pt x="2283487" y="879618"/>
                  </a:cubicBezTo>
                  <a:cubicBezTo>
                    <a:pt x="2281703" y="877238"/>
                    <a:pt x="2282120" y="876133"/>
                    <a:pt x="2284839" y="876133"/>
                  </a:cubicBezTo>
                  <a:cubicBezTo>
                    <a:pt x="2288436" y="876133"/>
                    <a:pt x="2309539" y="900814"/>
                    <a:pt x="2309539" y="905045"/>
                  </a:cubicBezTo>
                  <a:cubicBezTo>
                    <a:pt x="2309539" y="909907"/>
                    <a:pt x="2303497" y="905633"/>
                    <a:pt x="2295269" y="894963"/>
                  </a:cubicBezTo>
                  <a:close/>
                  <a:moveTo>
                    <a:pt x="1758050" y="898821"/>
                  </a:moveTo>
                  <a:cubicBezTo>
                    <a:pt x="1758050" y="894131"/>
                    <a:pt x="1780981" y="867758"/>
                    <a:pt x="1783628" y="869393"/>
                  </a:cubicBezTo>
                  <a:cubicBezTo>
                    <a:pt x="1785211" y="870368"/>
                    <a:pt x="1785297" y="872390"/>
                    <a:pt x="1783858" y="874283"/>
                  </a:cubicBezTo>
                  <a:cubicBezTo>
                    <a:pt x="1764653" y="899509"/>
                    <a:pt x="1758050" y="905791"/>
                    <a:pt x="1758050" y="898821"/>
                  </a:cubicBezTo>
                  <a:close/>
                  <a:moveTo>
                    <a:pt x="2309597" y="881784"/>
                  </a:moveTo>
                  <a:cubicBezTo>
                    <a:pt x="2303181" y="874140"/>
                    <a:pt x="2298721" y="866625"/>
                    <a:pt x="2299671" y="865091"/>
                  </a:cubicBezTo>
                  <a:cubicBezTo>
                    <a:pt x="2301181" y="862653"/>
                    <a:pt x="2305814" y="867156"/>
                    <a:pt x="2322889" y="887721"/>
                  </a:cubicBezTo>
                  <a:cubicBezTo>
                    <a:pt x="2325205" y="890503"/>
                    <a:pt x="2325637" y="892984"/>
                    <a:pt x="2323983" y="894002"/>
                  </a:cubicBezTo>
                  <a:cubicBezTo>
                    <a:pt x="2322487" y="894920"/>
                    <a:pt x="2316013" y="889427"/>
                    <a:pt x="2309597" y="881784"/>
                  </a:cubicBezTo>
                  <a:close/>
                  <a:moveTo>
                    <a:pt x="1741723" y="884810"/>
                  </a:moveTo>
                  <a:cubicBezTo>
                    <a:pt x="1744096" y="878471"/>
                    <a:pt x="1767315" y="856343"/>
                    <a:pt x="1769387" y="858436"/>
                  </a:cubicBezTo>
                  <a:cubicBezTo>
                    <a:pt x="1771904" y="860960"/>
                    <a:pt x="1748441" y="887291"/>
                    <a:pt x="1743665" y="887291"/>
                  </a:cubicBezTo>
                  <a:cubicBezTo>
                    <a:pt x="1742082" y="887291"/>
                    <a:pt x="1741205" y="886172"/>
                    <a:pt x="1741723" y="884810"/>
                  </a:cubicBezTo>
                  <a:close/>
                  <a:moveTo>
                    <a:pt x="2323781" y="868762"/>
                  </a:moveTo>
                  <a:cubicBezTo>
                    <a:pt x="2312431" y="855913"/>
                    <a:pt x="2309985" y="851022"/>
                    <a:pt x="2314905" y="851022"/>
                  </a:cubicBezTo>
                  <a:cubicBezTo>
                    <a:pt x="2317984" y="851022"/>
                    <a:pt x="2340339" y="875889"/>
                    <a:pt x="2340339" y="879317"/>
                  </a:cubicBezTo>
                  <a:cubicBezTo>
                    <a:pt x="2340339" y="884681"/>
                    <a:pt x="2334614" y="881024"/>
                    <a:pt x="2323781" y="868762"/>
                  </a:cubicBezTo>
                  <a:close/>
                  <a:moveTo>
                    <a:pt x="1729135" y="871315"/>
                  </a:moveTo>
                  <a:cubicBezTo>
                    <a:pt x="1727064" y="867973"/>
                    <a:pt x="1751634" y="843694"/>
                    <a:pt x="1754368" y="846404"/>
                  </a:cubicBezTo>
                  <a:cubicBezTo>
                    <a:pt x="1755475" y="847509"/>
                    <a:pt x="1750628" y="854163"/>
                    <a:pt x="1743579" y="861190"/>
                  </a:cubicBezTo>
                  <a:cubicBezTo>
                    <a:pt x="1736529" y="868203"/>
                    <a:pt x="1730042" y="872763"/>
                    <a:pt x="1729135" y="871315"/>
                  </a:cubicBezTo>
                  <a:close/>
                  <a:moveTo>
                    <a:pt x="2336671" y="854335"/>
                  </a:moveTo>
                  <a:cubicBezTo>
                    <a:pt x="2329377" y="846964"/>
                    <a:pt x="2324227" y="840109"/>
                    <a:pt x="2325220" y="839119"/>
                  </a:cubicBezTo>
                  <a:cubicBezTo>
                    <a:pt x="2327723" y="836624"/>
                    <a:pt x="2354336" y="859383"/>
                    <a:pt x="2354336" y="864015"/>
                  </a:cubicBezTo>
                  <a:cubicBezTo>
                    <a:pt x="2354336" y="870397"/>
                    <a:pt x="2350409" y="868246"/>
                    <a:pt x="2336671" y="854335"/>
                  </a:cubicBezTo>
                  <a:close/>
                  <a:moveTo>
                    <a:pt x="1714879" y="856945"/>
                  </a:moveTo>
                  <a:cubicBezTo>
                    <a:pt x="1713167" y="854191"/>
                    <a:pt x="1736645" y="831475"/>
                    <a:pt x="1741191" y="831475"/>
                  </a:cubicBezTo>
                  <a:cubicBezTo>
                    <a:pt x="1747045" y="831475"/>
                    <a:pt x="1743679" y="836509"/>
                    <a:pt x="1730243" y="847810"/>
                  </a:cubicBezTo>
                  <a:cubicBezTo>
                    <a:pt x="1722633" y="854191"/>
                    <a:pt x="1715728" y="858307"/>
                    <a:pt x="1714879" y="856945"/>
                  </a:cubicBezTo>
                  <a:close/>
                  <a:moveTo>
                    <a:pt x="2349258" y="838990"/>
                  </a:moveTo>
                  <a:cubicBezTo>
                    <a:pt x="2342742" y="832364"/>
                    <a:pt x="2338225" y="826155"/>
                    <a:pt x="2339217" y="825165"/>
                  </a:cubicBezTo>
                  <a:cubicBezTo>
                    <a:pt x="2341145" y="823244"/>
                    <a:pt x="2368334" y="845429"/>
                    <a:pt x="2368334" y="848928"/>
                  </a:cubicBezTo>
                  <a:cubicBezTo>
                    <a:pt x="2368334" y="854263"/>
                    <a:pt x="2360048" y="849947"/>
                    <a:pt x="2349258" y="838990"/>
                  </a:cubicBezTo>
                  <a:close/>
                  <a:moveTo>
                    <a:pt x="1700724" y="842733"/>
                  </a:moveTo>
                  <a:cubicBezTo>
                    <a:pt x="1699760" y="841184"/>
                    <a:pt x="1703644" y="835835"/>
                    <a:pt x="1709355" y="830816"/>
                  </a:cubicBezTo>
                  <a:cubicBezTo>
                    <a:pt x="1724561" y="817464"/>
                    <a:pt x="1729509" y="814381"/>
                    <a:pt x="1731250" y="817177"/>
                  </a:cubicBezTo>
                  <a:cubicBezTo>
                    <a:pt x="1732099" y="818568"/>
                    <a:pt x="1725970" y="825509"/>
                    <a:pt x="1717627" y="832608"/>
                  </a:cubicBezTo>
                  <a:cubicBezTo>
                    <a:pt x="1709168" y="839822"/>
                    <a:pt x="1701687" y="844296"/>
                    <a:pt x="1700724" y="842733"/>
                  </a:cubicBezTo>
                  <a:close/>
                  <a:moveTo>
                    <a:pt x="2019798" y="828951"/>
                  </a:moveTo>
                  <a:lnTo>
                    <a:pt x="1989012" y="818482"/>
                  </a:lnTo>
                  <a:lnTo>
                    <a:pt x="1988149" y="808486"/>
                  </a:lnTo>
                  <a:lnTo>
                    <a:pt x="1987301" y="798491"/>
                  </a:lnTo>
                  <a:lnTo>
                    <a:pt x="2020344" y="790861"/>
                  </a:lnTo>
                  <a:cubicBezTo>
                    <a:pt x="2038528" y="786674"/>
                    <a:pt x="2054381" y="781855"/>
                    <a:pt x="2055575" y="780149"/>
                  </a:cubicBezTo>
                  <a:cubicBezTo>
                    <a:pt x="2056769" y="778456"/>
                    <a:pt x="2056956" y="765134"/>
                    <a:pt x="2055992" y="750549"/>
                  </a:cubicBezTo>
                  <a:cubicBezTo>
                    <a:pt x="2054654" y="730328"/>
                    <a:pt x="2053014" y="722770"/>
                    <a:pt x="2049116" y="718726"/>
                  </a:cubicBezTo>
                  <a:cubicBezTo>
                    <a:pt x="2044081" y="713506"/>
                    <a:pt x="2043750" y="713520"/>
                    <a:pt x="2030242" y="719314"/>
                  </a:cubicBezTo>
                  <a:cubicBezTo>
                    <a:pt x="2011023" y="727546"/>
                    <a:pt x="1993659" y="731045"/>
                    <a:pt x="1986135" y="728191"/>
                  </a:cubicBezTo>
                  <a:cubicBezTo>
                    <a:pt x="1982654" y="726872"/>
                    <a:pt x="1971663" y="718195"/>
                    <a:pt x="1961708" y="708917"/>
                  </a:cubicBezTo>
                  <a:cubicBezTo>
                    <a:pt x="1943899" y="692310"/>
                    <a:pt x="1943525" y="692123"/>
                    <a:pt x="1938605" y="697530"/>
                  </a:cubicBezTo>
                  <a:cubicBezTo>
                    <a:pt x="1933843" y="702778"/>
                    <a:pt x="1933843" y="703754"/>
                    <a:pt x="1938490" y="719113"/>
                  </a:cubicBezTo>
                  <a:cubicBezTo>
                    <a:pt x="1941151" y="727962"/>
                    <a:pt x="1943956" y="738344"/>
                    <a:pt x="1944705" y="742174"/>
                  </a:cubicBezTo>
                  <a:cubicBezTo>
                    <a:pt x="1945467" y="746017"/>
                    <a:pt x="1949222" y="755166"/>
                    <a:pt x="1953077" y="762509"/>
                  </a:cubicBezTo>
                  <a:cubicBezTo>
                    <a:pt x="1962111" y="779733"/>
                    <a:pt x="1960255" y="795192"/>
                    <a:pt x="1947582" y="808458"/>
                  </a:cubicBezTo>
                  <a:cubicBezTo>
                    <a:pt x="1937411" y="819113"/>
                    <a:pt x="1929369" y="819888"/>
                    <a:pt x="1899433" y="813090"/>
                  </a:cubicBezTo>
                  <a:cubicBezTo>
                    <a:pt x="1855499" y="803109"/>
                    <a:pt x="1842365" y="796999"/>
                    <a:pt x="1806645" y="769938"/>
                  </a:cubicBezTo>
                  <a:cubicBezTo>
                    <a:pt x="1793583" y="760043"/>
                    <a:pt x="1788591" y="760387"/>
                    <a:pt x="1774565" y="772146"/>
                  </a:cubicBezTo>
                  <a:lnTo>
                    <a:pt x="1765905" y="779417"/>
                  </a:lnTo>
                  <a:lnTo>
                    <a:pt x="1772105" y="784078"/>
                  </a:lnTo>
                  <a:cubicBezTo>
                    <a:pt x="1777370" y="788036"/>
                    <a:pt x="1777831" y="789671"/>
                    <a:pt x="1775083" y="794762"/>
                  </a:cubicBezTo>
                  <a:cubicBezTo>
                    <a:pt x="1772983" y="798677"/>
                    <a:pt x="1769171" y="800785"/>
                    <a:pt x="1764193" y="800785"/>
                  </a:cubicBezTo>
                  <a:cubicBezTo>
                    <a:pt x="1758007" y="800785"/>
                    <a:pt x="1755217" y="798376"/>
                    <a:pt x="1749635" y="788180"/>
                  </a:cubicBezTo>
                  <a:cubicBezTo>
                    <a:pt x="1742744" y="775588"/>
                    <a:pt x="1742744" y="775574"/>
                    <a:pt x="1747765" y="762366"/>
                  </a:cubicBezTo>
                  <a:cubicBezTo>
                    <a:pt x="1757993" y="735505"/>
                    <a:pt x="1760626" y="720045"/>
                    <a:pt x="1756367" y="711914"/>
                  </a:cubicBezTo>
                  <a:cubicBezTo>
                    <a:pt x="1754238" y="707827"/>
                    <a:pt x="1752483" y="700398"/>
                    <a:pt x="1752469" y="695393"/>
                  </a:cubicBezTo>
                  <a:cubicBezTo>
                    <a:pt x="1752440" y="680306"/>
                    <a:pt x="1746154" y="663671"/>
                    <a:pt x="1741263" y="665793"/>
                  </a:cubicBezTo>
                  <a:cubicBezTo>
                    <a:pt x="1721943" y="674168"/>
                    <a:pt x="1711988" y="665750"/>
                    <a:pt x="1715037" y="643607"/>
                  </a:cubicBezTo>
                  <a:cubicBezTo>
                    <a:pt x="1716016" y="636451"/>
                    <a:pt x="1718533" y="629180"/>
                    <a:pt x="1720648" y="627445"/>
                  </a:cubicBezTo>
                  <a:cubicBezTo>
                    <a:pt x="1722748" y="625710"/>
                    <a:pt x="1724460" y="623444"/>
                    <a:pt x="1724460" y="622440"/>
                  </a:cubicBezTo>
                  <a:cubicBezTo>
                    <a:pt x="1724460" y="618640"/>
                    <a:pt x="1708607" y="611641"/>
                    <a:pt x="1695818" y="609805"/>
                  </a:cubicBezTo>
                  <a:cubicBezTo>
                    <a:pt x="1686439" y="608443"/>
                    <a:pt x="1678455" y="604657"/>
                    <a:pt x="1668514" y="596827"/>
                  </a:cubicBezTo>
                  <a:cubicBezTo>
                    <a:pt x="1660789" y="590746"/>
                    <a:pt x="1654474" y="584580"/>
                    <a:pt x="1654474" y="583131"/>
                  </a:cubicBezTo>
                  <a:cubicBezTo>
                    <a:pt x="1654474" y="581682"/>
                    <a:pt x="1658070" y="576376"/>
                    <a:pt x="1662472" y="571343"/>
                  </a:cubicBezTo>
                  <a:cubicBezTo>
                    <a:pt x="1681059" y="550018"/>
                    <a:pt x="1685389" y="539649"/>
                    <a:pt x="1689488" y="506722"/>
                  </a:cubicBezTo>
                  <a:cubicBezTo>
                    <a:pt x="1693574" y="473809"/>
                    <a:pt x="1696825" y="462049"/>
                    <a:pt x="1703975" y="454162"/>
                  </a:cubicBezTo>
                  <a:cubicBezTo>
                    <a:pt x="1707399" y="450404"/>
                    <a:pt x="1707701" y="447651"/>
                    <a:pt x="1705399" y="441097"/>
                  </a:cubicBezTo>
                  <a:cubicBezTo>
                    <a:pt x="1703802" y="436522"/>
                    <a:pt x="1703112" y="430413"/>
                    <a:pt x="1703874" y="427516"/>
                  </a:cubicBezTo>
                  <a:cubicBezTo>
                    <a:pt x="1704637" y="424619"/>
                    <a:pt x="1703284" y="420604"/>
                    <a:pt x="1700868" y="418610"/>
                  </a:cubicBezTo>
                  <a:cubicBezTo>
                    <a:pt x="1689589" y="409274"/>
                    <a:pt x="1698293" y="391491"/>
                    <a:pt x="1728905" y="361275"/>
                  </a:cubicBezTo>
                  <a:cubicBezTo>
                    <a:pt x="1736731" y="353559"/>
                    <a:pt x="1743665" y="345887"/>
                    <a:pt x="1744298" y="344238"/>
                  </a:cubicBezTo>
                  <a:cubicBezTo>
                    <a:pt x="1744945" y="342588"/>
                    <a:pt x="1753835" y="333467"/>
                    <a:pt x="1764078" y="323959"/>
                  </a:cubicBezTo>
                  <a:cubicBezTo>
                    <a:pt x="1781168" y="308112"/>
                    <a:pt x="1784607" y="306205"/>
                    <a:pt x="1805768" y="300870"/>
                  </a:cubicBezTo>
                  <a:cubicBezTo>
                    <a:pt x="1825750" y="295836"/>
                    <a:pt x="1832036" y="295406"/>
                    <a:pt x="1852938" y="297686"/>
                  </a:cubicBezTo>
                  <a:lnTo>
                    <a:pt x="1877034" y="300325"/>
                  </a:lnTo>
                  <a:lnTo>
                    <a:pt x="1885234" y="292438"/>
                  </a:lnTo>
                  <a:cubicBezTo>
                    <a:pt x="1889737" y="288092"/>
                    <a:pt x="1896038" y="283732"/>
                    <a:pt x="1899232" y="282743"/>
                  </a:cubicBezTo>
                  <a:cubicBezTo>
                    <a:pt x="1902425" y="281739"/>
                    <a:pt x="1908036" y="278599"/>
                    <a:pt x="1911704" y="275730"/>
                  </a:cubicBezTo>
                  <a:cubicBezTo>
                    <a:pt x="1920047" y="269234"/>
                    <a:pt x="1944906" y="268904"/>
                    <a:pt x="1961018" y="275071"/>
                  </a:cubicBezTo>
                  <a:cubicBezTo>
                    <a:pt x="1967175" y="277437"/>
                    <a:pt x="1975044" y="280033"/>
                    <a:pt x="1978511" y="280850"/>
                  </a:cubicBezTo>
                  <a:cubicBezTo>
                    <a:pt x="1987747" y="283044"/>
                    <a:pt x="2001614" y="300024"/>
                    <a:pt x="2001614" y="309145"/>
                  </a:cubicBezTo>
                  <a:cubicBezTo>
                    <a:pt x="2001614" y="317979"/>
                    <a:pt x="1997111" y="323558"/>
                    <a:pt x="1989962" y="323558"/>
                  </a:cubicBezTo>
                  <a:cubicBezTo>
                    <a:pt x="1986567" y="323558"/>
                    <a:pt x="1983488" y="327960"/>
                    <a:pt x="1980036" y="337755"/>
                  </a:cubicBezTo>
                  <a:cubicBezTo>
                    <a:pt x="1976209" y="348569"/>
                    <a:pt x="1973016" y="352785"/>
                    <a:pt x="1966614" y="355466"/>
                  </a:cubicBezTo>
                  <a:cubicBezTo>
                    <a:pt x="1961996" y="357388"/>
                    <a:pt x="1956515" y="361017"/>
                    <a:pt x="1954444" y="363512"/>
                  </a:cubicBezTo>
                  <a:cubicBezTo>
                    <a:pt x="1951034" y="367613"/>
                    <a:pt x="1949682" y="367642"/>
                    <a:pt x="1940720" y="363913"/>
                  </a:cubicBezTo>
                  <a:cubicBezTo>
                    <a:pt x="1935239" y="361633"/>
                    <a:pt x="1930578" y="360099"/>
                    <a:pt x="1930362" y="360500"/>
                  </a:cubicBezTo>
                  <a:cubicBezTo>
                    <a:pt x="1926708" y="367169"/>
                    <a:pt x="1923227" y="378212"/>
                    <a:pt x="1923227" y="383174"/>
                  </a:cubicBezTo>
                  <a:cubicBezTo>
                    <a:pt x="1923227" y="392997"/>
                    <a:pt x="1936649" y="403566"/>
                    <a:pt x="1951926" y="405732"/>
                  </a:cubicBezTo>
                  <a:cubicBezTo>
                    <a:pt x="1960744" y="406994"/>
                    <a:pt x="1965218" y="408973"/>
                    <a:pt x="1965218" y="411641"/>
                  </a:cubicBezTo>
                  <a:cubicBezTo>
                    <a:pt x="1965218" y="413863"/>
                    <a:pt x="1962586" y="415656"/>
                    <a:pt x="1959320" y="415656"/>
                  </a:cubicBezTo>
                  <a:cubicBezTo>
                    <a:pt x="1955163" y="415656"/>
                    <a:pt x="1953911" y="416918"/>
                    <a:pt x="1955077" y="419944"/>
                  </a:cubicBezTo>
                  <a:cubicBezTo>
                    <a:pt x="1955983" y="422310"/>
                    <a:pt x="1955292" y="427028"/>
                    <a:pt x="1953537" y="430413"/>
                  </a:cubicBezTo>
                  <a:cubicBezTo>
                    <a:pt x="1951782" y="433812"/>
                    <a:pt x="1949452" y="438473"/>
                    <a:pt x="1948344" y="440767"/>
                  </a:cubicBezTo>
                  <a:cubicBezTo>
                    <a:pt x="1946143" y="445385"/>
                    <a:pt x="1939252" y="445457"/>
                    <a:pt x="1907949" y="441212"/>
                  </a:cubicBezTo>
                  <a:cubicBezTo>
                    <a:pt x="1891362" y="438975"/>
                    <a:pt x="1887291" y="437282"/>
                    <a:pt x="1880645" y="429868"/>
                  </a:cubicBezTo>
                  <a:cubicBezTo>
                    <a:pt x="1876344" y="425064"/>
                    <a:pt x="1872834" y="419284"/>
                    <a:pt x="1872834" y="417004"/>
                  </a:cubicBezTo>
                  <a:cubicBezTo>
                    <a:pt x="1872834" y="412573"/>
                    <a:pt x="1870259" y="411884"/>
                    <a:pt x="1863411" y="414509"/>
                  </a:cubicBezTo>
                  <a:cubicBezTo>
                    <a:pt x="1859613" y="415957"/>
                    <a:pt x="1859714" y="417664"/>
                    <a:pt x="1864231" y="429151"/>
                  </a:cubicBezTo>
                  <a:cubicBezTo>
                    <a:pt x="1867051" y="436307"/>
                    <a:pt x="1870834" y="453230"/>
                    <a:pt x="1872632" y="466753"/>
                  </a:cubicBezTo>
                  <a:cubicBezTo>
                    <a:pt x="1874416" y="480277"/>
                    <a:pt x="1877969" y="495693"/>
                    <a:pt x="1880501" y="501000"/>
                  </a:cubicBezTo>
                  <a:cubicBezTo>
                    <a:pt x="1885306" y="511038"/>
                    <a:pt x="1900684" y="521737"/>
                    <a:pt x="1920119" y="528578"/>
                  </a:cubicBezTo>
                  <a:lnTo>
                    <a:pt x="1930952" y="532378"/>
                  </a:lnTo>
                  <a:lnTo>
                    <a:pt x="1932808" y="513505"/>
                  </a:lnTo>
                  <a:cubicBezTo>
                    <a:pt x="1934764" y="493843"/>
                    <a:pt x="1941468" y="477882"/>
                    <a:pt x="1952904" y="465735"/>
                  </a:cubicBezTo>
                  <a:cubicBezTo>
                    <a:pt x="1956601" y="461820"/>
                    <a:pt x="1959623" y="456255"/>
                    <a:pt x="1959623" y="453402"/>
                  </a:cubicBezTo>
                  <a:cubicBezTo>
                    <a:pt x="1959623" y="450534"/>
                    <a:pt x="1961608" y="446002"/>
                    <a:pt x="1964039" y="443320"/>
                  </a:cubicBezTo>
                  <a:cubicBezTo>
                    <a:pt x="1966470" y="440652"/>
                    <a:pt x="1970757" y="429510"/>
                    <a:pt x="1973577" y="418582"/>
                  </a:cubicBezTo>
                  <a:cubicBezTo>
                    <a:pt x="1981992" y="385984"/>
                    <a:pt x="1989487" y="378441"/>
                    <a:pt x="2016633" y="375243"/>
                  </a:cubicBezTo>
                  <a:lnTo>
                    <a:pt x="2033061" y="373307"/>
                  </a:lnTo>
                  <a:lnTo>
                    <a:pt x="2046742" y="387834"/>
                  </a:lnTo>
                  <a:lnTo>
                    <a:pt x="2060408" y="402348"/>
                  </a:lnTo>
                  <a:lnTo>
                    <a:pt x="2064868" y="391721"/>
                  </a:lnTo>
                  <a:cubicBezTo>
                    <a:pt x="2071414" y="376103"/>
                    <a:pt x="2072521" y="365276"/>
                    <a:pt x="2068953" y="352068"/>
                  </a:cubicBezTo>
                  <a:cubicBezTo>
                    <a:pt x="2065904" y="340767"/>
                    <a:pt x="2062466" y="337511"/>
                    <a:pt x="2059186" y="342789"/>
                  </a:cubicBezTo>
                  <a:cubicBezTo>
                    <a:pt x="2056122" y="347722"/>
                    <a:pt x="2029522" y="359841"/>
                    <a:pt x="2021740" y="359841"/>
                  </a:cubicBezTo>
                  <a:cubicBezTo>
                    <a:pt x="2016921" y="359841"/>
                    <a:pt x="2011253" y="357144"/>
                    <a:pt x="2007354" y="353014"/>
                  </a:cubicBezTo>
                  <a:cubicBezTo>
                    <a:pt x="2003815" y="349257"/>
                    <a:pt x="1996982" y="345801"/>
                    <a:pt x="1992163" y="345342"/>
                  </a:cubicBezTo>
                  <a:cubicBezTo>
                    <a:pt x="1979345" y="344094"/>
                    <a:pt x="1981028" y="336938"/>
                    <a:pt x="1995313" y="332019"/>
                  </a:cubicBezTo>
                  <a:cubicBezTo>
                    <a:pt x="2003312" y="329265"/>
                    <a:pt x="2007210" y="326297"/>
                    <a:pt x="2007210" y="322941"/>
                  </a:cubicBezTo>
                  <a:cubicBezTo>
                    <a:pt x="2007210" y="320216"/>
                    <a:pt x="2010030" y="315168"/>
                    <a:pt x="2013468" y="311741"/>
                  </a:cubicBezTo>
                  <a:cubicBezTo>
                    <a:pt x="2016906" y="308299"/>
                    <a:pt x="2019366" y="303351"/>
                    <a:pt x="2018920" y="300727"/>
                  </a:cubicBezTo>
                  <a:cubicBezTo>
                    <a:pt x="2018474" y="298102"/>
                    <a:pt x="2019942" y="292438"/>
                    <a:pt x="2022186" y="288121"/>
                  </a:cubicBezTo>
                  <a:cubicBezTo>
                    <a:pt x="2031508" y="270281"/>
                    <a:pt x="2047461" y="262020"/>
                    <a:pt x="2075197" y="260701"/>
                  </a:cubicBezTo>
                  <a:cubicBezTo>
                    <a:pt x="2083239" y="260314"/>
                    <a:pt x="2090748" y="258105"/>
                    <a:pt x="2093985" y="255194"/>
                  </a:cubicBezTo>
                  <a:cubicBezTo>
                    <a:pt x="2103264" y="246819"/>
                    <a:pt x="2121677" y="246632"/>
                    <a:pt x="2139415" y="254721"/>
                  </a:cubicBezTo>
                  <a:cubicBezTo>
                    <a:pt x="2152462" y="260658"/>
                    <a:pt x="2155599" y="263540"/>
                    <a:pt x="2158432" y="272102"/>
                  </a:cubicBezTo>
                  <a:cubicBezTo>
                    <a:pt x="2160303" y="277738"/>
                    <a:pt x="2161209" y="287906"/>
                    <a:pt x="2160432" y="294703"/>
                  </a:cubicBezTo>
                  <a:cubicBezTo>
                    <a:pt x="2159094" y="306578"/>
                    <a:pt x="2159411" y="307223"/>
                    <a:pt x="2169207" y="312271"/>
                  </a:cubicBezTo>
                  <a:cubicBezTo>
                    <a:pt x="2187074" y="321478"/>
                    <a:pt x="2211573" y="351035"/>
                    <a:pt x="2211573" y="363369"/>
                  </a:cubicBezTo>
                  <a:cubicBezTo>
                    <a:pt x="2211573" y="368876"/>
                    <a:pt x="2227354" y="383116"/>
                    <a:pt x="2230979" y="380879"/>
                  </a:cubicBezTo>
                  <a:cubicBezTo>
                    <a:pt x="2235568" y="378054"/>
                    <a:pt x="2298549" y="384937"/>
                    <a:pt x="2307525" y="389254"/>
                  </a:cubicBezTo>
                  <a:cubicBezTo>
                    <a:pt x="2313424" y="392079"/>
                    <a:pt x="2317394" y="392251"/>
                    <a:pt x="2323896" y="390000"/>
                  </a:cubicBezTo>
                  <a:cubicBezTo>
                    <a:pt x="2349733" y="381022"/>
                    <a:pt x="2373887" y="408285"/>
                    <a:pt x="2362378" y="433468"/>
                  </a:cubicBezTo>
                  <a:cubicBezTo>
                    <a:pt x="2359861" y="438975"/>
                    <a:pt x="2360407" y="444811"/>
                    <a:pt x="2365039" y="462207"/>
                  </a:cubicBezTo>
                  <a:cubicBezTo>
                    <a:pt x="2373728" y="494819"/>
                    <a:pt x="2377613" y="527316"/>
                    <a:pt x="2377670" y="567757"/>
                  </a:cubicBezTo>
                  <a:cubicBezTo>
                    <a:pt x="2377728" y="607339"/>
                    <a:pt x="2374908" y="629424"/>
                    <a:pt x="2363701" y="677280"/>
                  </a:cubicBezTo>
                  <a:cubicBezTo>
                    <a:pt x="2357142" y="705317"/>
                    <a:pt x="2356696" y="710365"/>
                    <a:pt x="2359573" y="724720"/>
                  </a:cubicBezTo>
                  <a:cubicBezTo>
                    <a:pt x="2361342" y="733555"/>
                    <a:pt x="2365413" y="744339"/>
                    <a:pt x="2368607" y="748670"/>
                  </a:cubicBezTo>
                  <a:cubicBezTo>
                    <a:pt x="2371815" y="753015"/>
                    <a:pt x="2373585" y="757404"/>
                    <a:pt x="2372549" y="758436"/>
                  </a:cubicBezTo>
                  <a:cubicBezTo>
                    <a:pt x="2371513" y="759469"/>
                    <a:pt x="2340498" y="760258"/>
                    <a:pt x="2303627" y="760186"/>
                  </a:cubicBezTo>
                  <a:cubicBezTo>
                    <a:pt x="2244142" y="760071"/>
                    <a:pt x="2236820" y="760544"/>
                    <a:pt x="2238546" y="764373"/>
                  </a:cubicBezTo>
                  <a:cubicBezTo>
                    <a:pt x="2239611" y="766740"/>
                    <a:pt x="2240603" y="772462"/>
                    <a:pt x="2240733" y="777065"/>
                  </a:cubicBezTo>
                  <a:cubicBezTo>
                    <a:pt x="2241064" y="788782"/>
                    <a:pt x="2227225" y="795336"/>
                    <a:pt x="2206639" y="793213"/>
                  </a:cubicBezTo>
                  <a:cubicBezTo>
                    <a:pt x="2193879" y="791894"/>
                    <a:pt x="2191663" y="790761"/>
                    <a:pt x="2190153" y="784781"/>
                  </a:cubicBezTo>
                  <a:cubicBezTo>
                    <a:pt x="2189203" y="780966"/>
                    <a:pt x="2189793" y="773380"/>
                    <a:pt x="2191476" y="767901"/>
                  </a:cubicBezTo>
                  <a:cubicBezTo>
                    <a:pt x="2194253" y="758924"/>
                    <a:pt x="2193893" y="757346"/>
                    <a:pt x="2187837" y="751768"/>
                  </a:cubicBezTo>
                  <a:cubicBezTo>
                    <a:pt x="2179090" y="743679"/>
                    <a:pt x="2166776" y="703553"/>
                    <a:pt x="2166776" y="683146"/>
                  </a:cubicBezTo>
                  <a:cubicBezTo>
                    <a:pt x="2166776" y="670024"/>
                    <a:pt x="2169121" y="662882"/>
                    <a:pt x="2182097" y="636537"/>
                  </a:cubicBezTo>
                  <a:lnTo>
                    <a:pt x="2197418" y="605431"/>
                  </a:lnTo>
                  <a:lnTo>
                    <a:pt x="2188009" y="605431"/>
                  </a:lnTo>
                  <a:cubicBezTo>
                    <a:pt x="2178932" y="605431"/>
                    <a:pt x="2178544" y="605876"/>
                    <a:pt x="2176746" y="618682"/>
                  </a:cubicBezTo>
                  <a:cubicBezTo>
                    <a:pt x="2173825" y="639405"/>
                    <a:pt x="2169653" y="650362"/>
                    <a:pt x="2158950" y="665391"/>
                  </a:cubicBezTo>
                  <a:cubicBezTo>
                    <a:pt x="2145787" y="683863"/>
                    <a:pt x="2143673" y="701387"/>
                    <a:pt x="2153067" y="714065"/>
                  </a:cubicBezTo>
                  <a:cubicBezTo>
                    <a:pt x="2158145" y="720906"/>
                    <a:pt x="2158936" y="723932"/>
                    <a:pt x="2156620" y="727646"/>
                  </a:cubicBezTo>
                  <a:cubicBezTo>
                    <a:pt x="2152405" y="734372"/>
                    <a:pt x="2135559" y="738100"/>
                    <a:pt x="2124252" y="734788"/>
                  </a:cubicBezTo>
                  <a:lnTo>
                    <a:pt x="2114988" y="732077"/>
                  </a:lnTo>
                  <a:lnTo>
                    <a:pt x="2115836" y="714424"/>
                  </a:lnTo>
                  <a:cubicBezTo>
                    <a:pt x="2116297" y="704715"/>
                    <a:pt x="2118714" y="691607"/>
                    <a:pt x="2121202" y="685282"/>
                  </a:cubicBezTo>
                  <a:cubicBezTo>
                    <a:pt x="2123806" y="678700"/>
                    <a:pt x="2126223" y="662509"/>
                    <a:pt x="2126870" y="647293"/>
                  </a:cubicBezTo>
                  <a:lnTo>
                    <a:pt x="2128007" y="620776"/>
                  </a:lnTo>
                  <a:lnTo>
                    <a:pt x="2108442" y="650075"/>
                  </a:lnTo>
                  <a:lnTo>
                    <a:pt x="2088878" y="679388"/>
                  </a:lnTo>
                  <a:lnTo>
                    <a:pt x="2090388" y="697845"/>
                  </a:lnTo>
                  <a:cubicBezTo>
                    <a:pt x="2091223" y="707999"/>
                    <a:pt x="2090690" y="718439"/>
                    <a:pt x="2089223" y="721063"/>
                  </a:cubicBezTo>
                  <a:cubicBezTo>
                    <a:pt x="2087597" y="723960"/>
                    <a:pt x="2087497" y="732522"/>
                    <a:pt x="2088964" y="743063"/>
                  </a:cubicBezTo>
                  <a:cubicBezTo>
                    <a:pt x="2093136" y="772921"/>
                    <a:pt x="2093107" y="772878"/>
                    <a:pt x="2103148" y="772878"/>
                  </a:cubicBezTo>
                  <a:cubicBezTo>
                    <a:pt x="2108111" y="772863"/>
                    <a:pt x="2125734" y="775560"/>
                    <a:pt x="2142277" y="778843"/>
                  </a:cubicBezTo>
                  <a:lnTo>
                    <a:pt x="2172372" y="784824"/>
                  </a:lnTo>
                  <a:lnTo>
                    <a:pt x="2172372" y="794963"/>
                  </a:lnTo>
                  <a:lnTo>
                    <a:pt x="2172372" y="805116"/>
                  </a:lnTo>
                  <a:lnTo>
                    <a:pt x="2113909" y="822483"/>
                  </a:lnTo>
                  <a:cubicBezTo>
                    <a:pt x="2081757" y="832035"/>
                    <a:pt x="2054367" y="839750"/>
                    <a:pt x="2053029" y="839635"/>
                  </a:cubicBezTo>
                  <a:cubicBezTo>
                    <a:pt x="2051691" y="839521"/>
                    <a:pt x="2036744" y="834702"/>
                    <a:pt x="2019812" y="828951"/>
                  </a:cubicBezTo>
                  <a:close/>
                  <a:moveTo>
                    <a:pt x="2051993" y="827890"/>
                  </a:moveTo>
                  <a:cubicBezTo>
                    <a:pt x="2051993" y="822283"/>
                    <a:pt x="2048655" y="820418"/>
                    <a:pt x="2024559" y="812545"/>
                  </a:cubicBezTo>
                  <a:cubicBezTo>
                    <a:pt x="2009469" y="807612"/>
                    <a:pt x="1996148" y="803567"/>
                    <a:pt x="1994968" y="803567"/>
                  </a:cubicBezTo>
                  <a:cubicBezTo>
                    <a:pt x="1993789" y="803567"/>
                    <a:pt x="1993227" y="806235"/>
                    <a:pt x="1993717" y="809490"/>
                  </a:cubicBezTo>
                  <a:cubicBezTo>
                    <a:pt x="1994421" y="814151"/>
                    <a:pt x="1999931" y="817349"/>
                    <a:pt x="2019798" y="824577"/>
                  </a:cubicBezTo>
                  <a:cubicBezTo>
                    <a:pt x="2050482" y="835763"/>
                    <a:pt x="2051993" y="835907"/>
                    <a:pt x="2051993" y="827890"/>
                  </a:cubicBezTo>
                  <a:close/>
                  <a:moveTo>
                    <a:pt x="2114269" y="818353"/>
                  </a:moveTo>
                  <a:cubicBezTo>
                    <a:pt x="2164892" y="803539"/>
                    <a:pt x="2169538" y="801646"/>
                    <a:pt x="2169553" y="795895"/>
                  </a:cubicBezTo>
                  <a:cubicBezTo>
                    <a:pt x="2169553" y="792439"/>
                    <a:pt x="2168632" y="789728"/>
                    <a:pt x="2167481" y="789858"/>
                  </a:cubicBezTo>
                  <a:cubicBezTo>
                    <a:pt x="2166316" y="789987"/>
                    <a:pt x="2140810" y="797214"/>
                    <a:pt x="2110787" y="805905"/>
                  </a:cubicBezTo>
                  <a:cubicBezTo>
                    <a:pt x="2061991" y="820031"/>
                    <a:pt x="2056107" y="822383"/>
                    <a:pt x="2055302" y="827990"/>
                  </a:cubicBezTo>
                  <a:cubicBezTo>
                    <a:pt x="2054812" y="831447"/>
                    <a:pt x="2055445" y="834329"/>
                    <a:pt x="2056697" y="834401"/>
                  </a:cubicBezTo>
                  <a:cubicBezTo>
                    <a:pt x="2057963" y="834472"/>
                    <a:pt x="2083871" y="827259"/>
                    <a:pt x="2114269" y="818353"/>
                  </a:cubicBezTo>
                  <a:close/>
                  <a:moveTo>
                    <a:pt x="2109392" y="802578"/>
                  </a:moveTo>
                  <a:cubicBezTo>
                    <a:pt x="2143414" y="793070"/>
                    <a:pt x="2160562" y="787104"/>
                    <a:pt x="2156980" y="786028"/>
                  </a:cubicBezTo>
                  <a:cubicBezTo>
                    <a:pt x="2142162" y="781611"/>
                    <a:pt x="2102199" y="775144"/>
                    <a:pt x="2098487" y="776563"/>
                  </a:cubicBezTo>
                  <a:cubicBezTo>
                    <a:pt x="2095394" y="777739"/>
                    <a:pt x="2094718" y="780765"/>
                    <a:pt x="2095912" y="788079"/>
                  </a:cubicBezTo>
                  <a:cubicBezTo>
                    <a:pt x="2097869" y="800169"/>
                    <a:pt x="2094776" y="801087"/>
                    <a:pt x="2090777" y="789614"/>
                  </a:cubicBezTo>
                  <a:cubicBezTo>
                    <a:pt x="2088475" y="783060"/>
                    <a:pt x="2086231" y="781296"/>
                    <a:pt x="2080419" y="781439"/>
                  </a:cubicBezTo>
                  <a:cubicBezTo>
                    <a:pt x="2068105" y="781769"/>
                    <a:pt x="2063041" y="785111"/>
                    <a:pt x="2057359" y="796712"/>
                  </a:cubicBezTo>
                  <a:lnTo>
                    <a:pt x="2051935" y="807755"/>
                  </a:lnTo>
                  <a:lnTo>
                    <a:pt x="2053244" y="796999"/>
                  </a:lnTo>
                  <a:cubicBezTo>
                    <a:pt x="2054438" y="787032"/>
                    <a:pt x="2054093" y="786358"/>
                    <a:pt x="2048368" y="787878"/>
                  </a:cubicBezTo>
                  <a:cubicBezTo>
                    <a:pt x="2044973" y="788768"/>
                    <a:pt x="2033004" y="791550"/>
                    <a:pt x="2021754" y="794059"/>
                  </a:cubicBezTo>
                  <a:cubicBezTo>
                    <a:pt x="2010505" y="796569"/>
                    <a:pt x="2002089" y="799423"/>
                    <a:pt x="2003053" y="800398"/>
                  </a:cubicBezTo>
                  <a:cubicBezTo>
                    <a:pt x="2005398" y="802793"/>
                    <a:pt x="2046713" y="817034"/>
                    <a:pt x="2051993" y="817278"/>
                  </a:cubicBezTo>
                  <a:cubicBezTo>
                    <a:pt x="2054309" y="817378"/>
                    <a:pt x="2080131" y="810767"/>
                    <a:pt x="2109392" y="802578"/>
                  </a:cubicBezTo>
                  <a:close/>
                  <a:moveTo>
                    <a:pt x="1945280" y="805833"/>
                  </a:moveTo>
                  <a:cubicBezTo>
                    <a:pt x="1952300" y="798677"/>
                    <a:pt x="1954012" y="794590"/>
                    <a:pt x="1954012" y="785039"/>
                  </a:cubicBezTo>
                  <a:cubicBezTo>
                    <a:pt x="1954012" y="773709"/>
                    <a:pt x="1949394" y="758924"/>
                    <a:pt x="1945870" y="758924"/>
                  </a:cubicBezTo>
                  <a:cubicBezTo>
                    <a:pt x="1944949" y="758924"/>
                    <a:pt x="1941281" y="764416"/>
                    <a:pt x="1937713" y="771128"/>
                  </a:cubicBezTo>
                  <a:cubicBezTo>
                    <a:pt x="1930995" y="783748"/>
                    <a:pt x="1922349" y="789614"/>
                    <a:pt x="1910495" y="789614"/>
                  </a:cubicBezTo>
                  <a:cubicBezTo>
                    <a:pt x="1902224" y="789614"/>
                    <a:pt x="1901404" y="794117"/>
                    <a:pt x="1909229" y="796598"/>
                  </a:cubicBezTo>
                  <a:cubicBezTo>
                    <a:pt x="1912308" y="797573"/>
                    <a:pt x="1914826" y="799566"/>
                    <a:pt x="1914826" y="801044"/>
                  </a:cubicBezTo>
                  <a:cubicBezTo>
                    <a:pt x="1914826" y="802506"/>
                    <a:pt x="1911358" y="801947"/>
                    <a:pt x="1907129" y="799796"/>
                  </a:cubicBezTo>
                  <a:cubicBezTo>
                    <a:pt x="1902885" y="797645"/>
                    <a:pt x="1884314" y="789901"/>
                    <a:pt x="1865828" y="782601"/>
                  </a:cubicBezTo>
                  <a:cubicBezTo>
                    <a:pt x="1818456" y="763872"/>
                    <a:pt x="1803178" y="755726"/>
                    <a:pt x="1782305" y="738058"/>
                  </a:cubicBezTo>
                  <a:cubicBezTo>
                    <a:pt x="1772249" y="729553"/>
                    <a:pt x="1763474" y="723544"/>
                    <a:pt x="1762798" y="724706"/>
                  </a:cubicBezTo>
                  <a:cubicBezTo>
                    <a:pt x="1762136" y="725868"/>
                    <a:pt x="1760755" y="731475"/>
                    <a:pt x="1759719" y="737168"/>
                  </a:cubicBezTo>
                  <a:cubicBezTo>
                    <a:pt x="1758684" y="742862"/>
                    <a:pt x="1755303" y="753259"/>
                    <a:pt x="1752181" y="760272"/>
                  </a:cubicBezTo>
                  <a:lnTo>
                    <a:pt x="1746528" y="773035"/>
                  </a:lnTo>
                  <a:lnTo>
                    <a:pt x="1753030" y="784781"/>
                  </a:lnTo>
                  <a:cubicBezTo>
                    <a:pt x="1756598" y="791249"/>
                    <a:pt x="1761719" y="796956"/>
                    <a:pt x="1764395" y="797473"/>
                  </a:cubicBezTo>
                  <a:cubicBezTo>
                    <a:pt x="1771069" y="798749"/>
                    <a:pt x="1774249" y="789671"/>
                    <a:pt x="1768293" y="786344"/>
                  </a:cubicBezTo>
                  <a:cubicBezTo>
                    <a:pt x="1765732" y="784924"/>
                    <a:pt x="1763661" y="781941"/>
                    <a:pt x="1763661" y="779733"/>
                  </a:cubicBezTo>
                  <a:cubicBezTo>
                    <a:pt x="1763661" y="774082"/>
                    <a:pt x="1785498" y="758924"/>
                    <a:pt x="1793626" y="758924"/>
                  </a:cubicBezTo>
                  <a:cubicBezTo>
                    <a:pt x="1797496" y="758924"/>
                    <a:pt x="1807379" y="764588"/>
                    <a:pt x="1816830" y="772204"/>
                  </a:cubicBezTo>
                  <a:cubicBezTo>
                    <a:pt x="1839617" y="790589"/>
                    <a:pt x="1860131" y="800284"/>
                    <a:pt x="1891895" y="807698"/>
                  </a:cubicBezTo>
                  <a:cubicBezTo>
                    <a:pt x="1930204" y="816647"/>
                    <a:pt x="1934836" y="816489"/>
                    <a:pt x="1945280" y="805833"/>
                  </a:cubicBezTo>
                  <a:close/>
                  <a:moveTo>
                    <a:pt x="2234130" y="784465"/>
                  </a:moveTo>
                  <a:lnTo>
                    <a:pt x="2240589" y="779245"/>
                  </a:lnTo>
                  <a:lnTo>
                    <a:pt x="2234475" y="765076"/>
                  </a:lnTo>
                  <a:cubicBezTo>
                    <a:pt x="2225426" y="744095"/>
                    <a:pt x="2226491" y="736638"/>
                    <a:pt x="2242243" y="710551"/>
                  </a:cubicBezTo>
                  <a:cubicBezTo>
                    <a:pt x="2260456" y="680364"/>
                    <a:pt x="2269332" y="660673"/>
                    <a:pt x="2274971" y="637914"/>
                  </a:cubicBezTo>
                  <a:cubicBezTo>
                    <a:pt x="2279416" y="619959"/>
                    <a:pt x="2278323" y="610279"/>
                    <a:pt x="2272942" y="619873"/>
                  </a:cubicBezTo>
                  <a:cubicBezTo>
                    <a:pt x="2271504" y="622411"/>
                    <a:pt x="2258557" y="634601"/>
                    <a:pt x="2244157" y="646949"/>
                  </a:cubicBezTo>
                  <a:lnTo>
                    <a:pt x="2217975" y="669407"/>
                  </a:lnTo>
                  <a:lnTo>
                    <a:pt x="2216320" y="685282"/>
                  </a:lnTo>
                  <a:cubicBezTo>
                    <a:pt x="2214853" y="699552"/>
                    <a:pt x="2208610" y="724003"/>
                    <a:pt x="2195591" y="766496"/>
                  </a:cubicBezTo>
                  <a:cubicBezTo>
                    <a:pt x="2189937" y="784953"/>
                    <a:pt x="2192368" y="788208"/>
                    <a:pt x="2212465" y="789040"/>
                  </a:cubicBezTo>
                  <a:cubicBezTo>
                    <a:pt x="2223830" y="789513"/>
                    <a:pt x="2229296" y="788352"/>
                    <a:pt x="2234130" y="784465"/>
                  </a:cubicBezTo>
                  <a:close/>
                  <a:moveTo>
                    <a:pt x="1924320" y="780980"/>
                  </a:moveTo>
                  <a:cubicBezTo>
                    <a:pt x="1931988" y="774972"/>
                    <a:pt x="1942820" y="756615"/>
                    <a:pt x="1942820" y="749631"/>
                  </a:cubicBezTo>
                  <a:cubicBezTo>
                    <a:pt x="1942820" y="744741"/>
                    <a:pt x="1924377" y="685813"/>
                    <a:pt x="1918465" y="671859"/>
                  </a:cubicBezTo>
                  <a:cubicBezTo>
                    <a:pt x="1915502" y="664832"/>
                    <a:pt x="1911402" y="660601"/>
                    <a:pt x="1905648" y="658608"/>
                  </a:cubicBezTo>
                  <a:cubicBezTo>
                    <a:pt x="1893204" y="654277"/>
                    <a:pt x="1892715" y="654521"/>
                    <a:pt x="1886716" y="668475"/>
                  </a:cubicBezTo>
                  <a:cubicBezTo>
                    <a:pt x="1877063" y="690947"/>
                    <a:pt x="1876991" y="693686"/>
                    <a:pt x="1886069" y="696841"/>
                  </a:cubicBezTo>
                  <a:cubicBezTo>
                    <a:pt x="1893981" y="699595"/>
                    <a:pt x="1923227" y="726154"/>
                    <a:pt x="1923227" y="730600"/>
                  </a:cubicBezTo>
                  <a:cubicBezTo>
                    <a:pt x="1923227" y="735777"/>
                    <a:pt x="1919055" y="736337"/>
                    <a:pt x="1912509" y="732077"/>
                  </a:cubicBezTo>
                  <a:cubicBezTo>
                    <a:pt x="1905906" y="727761"/>
                    <a:pt x="1905676" y="727789"/>
                    <a:pt x="1907748" y="732751"/>
                  </a:cubicBezTo>
                  <a:cubicBezTo>
                    <a:pt x="1912567" y="744253"/>
                    <a:pt x="1912768" y="750549"/>
                    <a:pt x="1908294" y="750549"/>
                  </a:cubicBezTo>
                  <a:cubicBezTo>
                    <a:pt x="1905878" y="750549"/>
                    <a:pt x="1902497" y="748355"/>
                    <a:pt x="1900785" y="745658"/>
                  </a:cubicBezTo>
                  <a:cubicBezTo>
                    <a:pt x="1898181" y="741571"/>
                    <a:pt x="1897937" y="741987"/>
                    <a:pt x="1899260" y="748283"/>
                  </a:cubicBezTo>
                  <a:cubicBezTo>
                    <a:pt x="1901533" y="759039"/>
                    <a:pt x="1896196" y="760630"/>
                    <a:pt x="1890298" y="750979"/>
                  </a:cubicBezTo>
                  <a:cubicBezTo>
                    <a:pt x="1885479" y="743063"/>
                    <a:pt x="1884990" y="742919"/>
                    <a:pt x="1877408" y="746877"/>
                  </a:cubicBezTo>
                  <a:cubicBezTo>
                    <a:pt x="1868130" y="751725"/>
                    <a:pt x="1864692" y="749674"/>
                    <a:pt x="1869424" y="742102"/>
                  </a:cubicBezTo>
                  <a:cubicBezTo>
                    <a:pt x="1872359" y="737426"/>
                    <a:pt x="1871510" y="735534"/>
                    <a:pt x="1863008" y="727818"/>
                  </a:cubicBezTo>
                  <a:cubicBezTo>
                    <a:pt x="1857614" y="722928"/>
                    <a:pt x="1851989" y="714424"/>
                    <a:pt x="1850507" y="708917"/>
                  </a:cubicBezTo>
                  <a:lnTo>
                    <a:pt x="1847803" y="698921"/>
                  </a:lnTo>
                  <a:lnTo>
                    <a:pt x="1813421" y="698921"/>
                  </a:lnTo>
                  <a:cubicBezTo>
                    <a:pt x="1783269" y="698921"/>
                    <a:pt x="1777586" y="698161"/>
                    <a:pt x="1767157" y="692682"/>
                  </a:cubicBezTo>
                  <a:lnTo>
                    <a:pt x="1755260" y="686444"/>
                  </a:lnTo>
                  <a:lnTo>
                    <a:pt x="1755260" y="693514"/>
                  </a:lnTo>
                  <a:cubicBezTo>
                    <a:pt x="1755260" y="704872"/>
                    <a:pt x="1762294" y="715413"/>
                    <a:pt x="1780981" y="732006"/>
                  </a:cubicBezTo>
                  <a:cubicBezTo>
                    <a:pt x="1801567" y="750276"/>
                    <a:pt x="1816212" y="758623"/>
                    <a:pt x="1856031" y="774742"/>
                  </a:cubicBezTo>
                  <a:cubicBezTo>
                    <a:pt x="1890945" y="788868"/>
                    <a:pt x="1911833" y="790775"/>
                    <a:pt x="1924320" y="780980"/>
                  </a:cubicBezTo>
                  <a:close/>
                  <a:moveTo>
                    <a:pt x="2084476" y="774914"/>
                  </a:moveTo>
                  <a:cubicBezTo>
                    <a:pt x="2086029" y="773365"/>
                    <a:pt x="2079196" y="753345"/>
                    <a:pt x="2077110" y="753345"/>
                  </a:cubicBezTo>
                  <a:cubicBezTo>
                    <a:pt x="2075312" y="753345"/>
                    <a:pt x="2065990" y="774900"/>
                    <a:pt x="2065990" y="779059"/>
                  </a:cubicBezTo>
                  <a:cubicBezTo>
                    <a:pt x="2065990" y="780708"/>
                    <a:pt x="2082347" y="777051"/>
                    <a:pt x="2084476" y="774914"/>
                  </a:cubicBezTo>
                  <a:close/>
                  <a:moveTo>
                    <a:pt x="2081153" y="751151"/>
                  </a:moveTo>
                  <a:cubicBezTo>
                    <a:pt x="2083598" y="756859"/>
                    <a:pt x="2085598" y="763040"/>
                    <a:pt x="2085598" y="764875"/>
                  </a:cubicBezTo>
                  <a:cubicBezTo>
                    <a:pt x="2085598" y="766711"/>
                    <a:pt x="2086303" y="767514"/>
                    <a:pt x="2087180" y="766639"/>
                  </a:cubicBezTo>
                  <a:cubicBezTo>
                    <a:pt x="2089324" y="764502"/>
                    <a:pt x="2082332" y="719844"/>
                    <a:pt x="2079843" y="719844"/>
                  </a:cubicBezTo>
                  <a:cubicBezTo>
                    <a:pt x="2075888" y="719844"/>
                    <a:pt x="2072047" y="727230"/>
                    <a:pt x="2066292" y="745959"/>
                  </a:cubicBezTo>
                  <a:cubicBezTo>
                    <a:pt x="2057344" y="775000"/>
                    <a:pt x="2058898" y="784221"/>
                    <a:pt x="2068709" y="760315"/>
                  </a:cubicBezTo>
                  <a:lnTo>
                    <a:pt x="2076722" y="740782"/>
                  </a:lnTo>
                  <a:close/>
                  <a:moveTo>
                    <a:pt x="2311151" y="747609"/>
                  </a:moveTo>
                  <a:cubicBezTo>
                    <a:pt x="2299426" y="734673"/>
                    <a:pt x="2296075" y="727230"/>
                    <a:pt x="2292636" y="706450"/>
                  </a:cubicBezTo>
                  <a:cubicBezTo>
                    <a:pt x="2290392" y="692869"/>
                    <a:pt x="2276524" y="669622"/>
                    <a:pt x="2270684" y="669622"/>
                  </a:cubicBezTo>
                  <a:cubicBezTo>
                    <a:pt x="2269576" y="669622"/>
                    <a:pt x="2265793" y="675574"/>
                    <a:pt x="2262283" y="682873"/>
                  </a:cubicBezTo>
                  <a:cubicBezTo>
                    <a:pt x="2258773" y="690158"/>
                    <a:pt x="2250328" y="705088"/>
                    <a:pt x="2243524" y="716044"/>
                  </a:cubicBezTo>
                  <a:cubicBezTo>
                    <a:pt x="2225081" y="745744"/>
                    <a:pt x="2226908" y="753603"/>
                    <a:pt x="2252601" y="755324"/>
                  </a:cubicBezTo>
                  <a:lnTo>
                    <a:pt x="2268957" y="756429"/>
                  </a:lnTo>
                  <a:lnTo>
                    <a:pt x="2258456" y="747207"/>
                  </a:lnTo>
                  <a:cubicBezTo>
                    <a:pt x="2243725" y="734271"/>
                    <a:pt x="2245322" y="731274"/>
                    <a:pt x="2260384" y="743579"/>
                  </a:cubicBezTo>
                  <a:cubicBezTo>
                    <a:pt x="2275186" y="755668"/>
                    <a:pt x="2283142" y="758365"/>
                    <a:pt x="2304979" y="758680"/>
                  </a:cubicBezTo>
                  <a:lnTo>
                    <a:pt x="2321393" y="758924"/>
                  </a:lnTo>
                  <a:lnTo>
                    <a:pt x="2311151" y="747609"/>
                  </a:lnTo>
                  <a:close/>
                  <a:moveTo>
                    <a:pt x="2364450" y="752384"/>
                  </a:moveTo>
                  <a:cubicBezTo>
                    <a:pt x="2357142" y="735275"/>
                    <a:pt x="2353876" y="717177"/>
                    <a:pt x="2355113" y="700656"/>
                  </a:cubicBezTo>
                  <a:cubicBezTo>
                    <a:pt x="2355861" y="690488"/>
                    <a:pt x="2355300" y="661448"/>
                    <a:pt x="2353862" y="636121"/>
                  </a:cubicBezTo>
                  <a:cubicBezTo>
                    <a:pt x="2352308" y="608945"/>
                    <a:pt x="2352222" y="571787"/>
                    <a:pt x="2353646" y="545428"/>
                  </a:cubicBezTo>
                  <a:lnTo>
                    <a:pt x="2356063" y="500770"/>
                  </a:lnTo>
                  <a:lnTo>
                    <a:pt x="2356494" y="576118"/>
                  </a:lnTo>
                  <a:cubicBezTo>
                    <a:pt x="2356724" y="617564"/>
                    <a:pt x="2357933" y="656500"/>
                    <a:pt x="2359184" y="662638"/>
                  </a:cubicBezTo>
                  <a:cubicBezTo>
                    <a:pt x="2361429" y="673637"/>
                    <a:pt x="2361529" y="673451"/>
                    <a:pt x="2366636" y="648684"/>
                  </a:cubicBezTo>
                  <a:cubicBezTo>
                    <a:pt x="2377800" y="594676"/>
                    <a:pt x="2374908" y="504857"/>
                    <a:pt x="2360551" y="459124"/>
                  </a:cubicBezTo>
                  <a:lnTo>
                    <a:pt x="2355732" y="443793"/>
                  </a:lnTo>
                  <a:lnTo>
                    <a:pt x="2334686" y="462508"/>
                  </a:lnTo>
                  <a:cubicBezTo>
                    <a:pt x="2323120" y="472805"/>
                    <a:pt x="2307756" y="484335"/>
                    <a:pt x="2300563" y="488121"/>
                  </a:cubicBezTo>
                  <a:lnTo>
                    <a:pt x="2287486" y="495005"/>
                  </a:lnTo>
                  <a:lnTo>
                    <a:pt x="2279847" y="525752"/>
                  </a:lnTo>
                  <a:cubicBezTo>
                    <a:pt x="2275633" y="542661"/>
                    <a:pt x="2271720" y="555080"/>
                    <a:pt x="2271144" y="553345"/>
                  </a:cubicBezTo>
                  <a:cubicBezTo>
                    <a:pt x="2270267" y="550749"/>
                    <a:pt x="2277560" y="517951"/>
                    <a:pt x="2283286" y="498676"/>
                  </a:cubicBezTo>
                  <a:cubicBezTo>
                    <a:pt x="2284322" y="495163"/>
                    <a:pt x="2283156" y="493801"/>
                    <a:pt x="2279085" y="493801"/>
                  </a:cubicBezTo>
                  <a:cubicBezTo>
                    <a:pt x="2272410" y="493801"/>
                    <a:pt x="2254083" y="518252"/>
                    <a:pt x="2237237" y="549616"/>
                  </a:cubicBezTo>
                  <a:cubicBezTo>
                    <a:pt x="2224290" y="573709"/>
                    <a:pt x="2208797" y="616732"/>
                    <a:pt x="2201877" y="647809"/>
                  </a:cubicBezTo>
                  <a:cubicBezTo>
                    <a:pt x="2194469" y="680980"/>
                    <a:pt x="2195475" y="681654"/>
                    <a:pt x="2221283" y="660974"/>
                  </a:cubicBezTo>
                  <a:cubicBezTo>
                    <a:pt x="2233554" y="651151"/>
                    <a:pt x="2251091" y="635806"/>
                    <a:pt x="2260254" y="626886"/>
                  </a:cubicBezTo>
                  <a:cubicBezTo>
                    <a:pt x="2279761" y="607884"/>
                    <a:pt x="2289054" y="602520"/>
                    <a:pt x="2301714" y="602965"/>
                  </a:cubicBezTo>
                  <a:cubicBezTo>
                    <a:pt x="2307324" y="603151"/>
                    <a:pt x="2308748" y="603782"/>
                    <a:pt x="2305353" y="604542"/>
                  </a:cubicBezTo>
                  <a:cubicBezTo>
                    <a:pt x="2283559" y="609418"/>
                    <a:pt x="2282394" y="610422"/>
                    <a:pt x="2280783" y="625753"/>
                  </a:cubicBezTo>
                  <a:cubicBezTo>
                    <a:pt x="2279948" y="633755"/>
                    <a:pt x="2277402" y="645644"/>
                    <a:pt x="2275143" y="652169"/>
                  </a:cubicBezTo>
                  <a:lnTo>
                    <a:pt x="2271015" y="664015"/>
                  </a:lnTo>
                  <a:lnTo>
                    <a:pt x="2294478" y="688868"/>
                  </a:lnTo>
                  <a:cubicBezTo>
                    <a:pt x="2318502" y="714294"/>
                    <a:pt x="2326889" y="726886"/>
                    <a:pt x="2306749" y="707296"/>
                  </a:cubicBezTo>
                  <a:lnTo>
                    <a:pt x="2295557" y="696397"/>
                  </a:lnTo>
                  <a:lnTo>
                    <a:pt x="2295585" y="704628"/>
                  </a:lnTo>
                  <a:cubicBezTo>
                    <a:pt x="2295643" y="721164"/>
                    <a:pt x="2311669" y="747035"/>
                    <a:pt x="2326831" y="755052"/>
                  </a:cubicBezTo>
                  <a:cubicBezTo>
                    <a:pt x="2333736" y="758709"/>
                    <a:pt x="2366176" y="756400"/>
                    <a:pt x="2364450" y="752384"/>
                  </a:cubicBezTo>
                  <a:close/>
                  <a:moveTo>
                    <a:pt x="1892427" y="737986"/>
                  </a:moveTo>
                  <a:cubicBezTo>
                    <a:pt x="1887680" y="723645"/>
                    <a:pt x="1890715" y="722971"/>
                    <a:pt x="1899634" y="736394"/>
                  </a:cubicBezTo>
                  <a:cubicBezTo>
                    <a:pt x="1908913" y="750376"/>
                    <a:pt x="1912308" y="749229"/>
                    <a:pt x="1903864" y="734960"/>
                  </a:cubicBezTo>
                  <a:cubicBezTo>
                    <a:pt x="1896556" y="722627"/>
                    <a:pt x="1898354" y="719730"/>
                    <a:pt x="1909402" y="726054"/>
                  </a:cubicBezTo>
                  <a:cubicBezTo>
                    <a:pt x="1913919" y="728636"/>
                    <a:pt x="1917631" y="729898"/>
                    <a:pt x="1917631" y="728836"/>
                  </a:cubicBezTo>
                  <a:cubicBezTo>
                    <a:pt x="1917631" y="724935"/>
                    <a:pt x="1891377" y="702736"/>
                    <a:pt x="1882256" y="698935"/>
                  </a:cubicBezTo>
                  <a:lnTo>
                    <a:pt x="1872776" y="694991"/>
                  </a:lnTo>
                  <a:lnTo>
                    <a:pt x="1879581" y="677424"/>
                  </a:lnTo>
                  <a:cubicBezTo>
                    <a:pt x="1883306" y="667758"/>
                    <a:pt x="1888989" y="654879"/>
                    <a:pt x="1892197" y="648799"/>
                  </a:cubicBezTo>
                  <a:cubicBezTo>
                    <a:pt x="1895405" y="642718"/>
                    <a:pt x="1898023" y="636049"/>
                    <a:pt x="1898023" y="633999"/>
                  </a:cubicBezTo>
                  <a:cubicBezTo>
                    <a:pt x="1898023" y="631934"/>
                    <a:pt x="1901806" y="628936"/>
                    <a:pt x="1906424" y="627330"/>
                  </a:cubicBezTo>
                  <a:cubicBezTo>
                    <a:pt x="1922292" y="621823"/>
                    <a:pt x="1914653" y="605317"/>
                    <a:pt x="1891852" y="595823"/>
                  </a:cubicBezTo>
                  <a:cubicBezTo>
                    <a:pt x="1879048" y="590488"/>
                    <a:pt x="1875121" y="591937"/>
                    <a:pt x="1866303" y="605231"/>
                  </a:cubicBezTo>
                  <a:cubicBezTo>
                    <a:pt x="1855844" y="620977"/>
                    <a:pt x="1850421" y="642618"/>
                    <a:pt x="1850565" y="668030"/>
                  </a:cubicBezTo>
                  <a:cubicBezTo>
                    <a:pt x="1850737" y="701889"/>
                    <a:pt x="1853730" y="713075"/>
                    <a:pt x="1865871" y="725480"/>
                  </a:cubicBezTo>
                  <a:cubicBezTo>
                    <a:pt x="1872359" y="732092"/>
                    <a:pt x="1875754" y="737828"/>
                    <a:pt x="1874747" y="740438"/>
                  </a:cubicBezTo>
                  <a:cubicBezTo>
                    <a:pt x="1873639" y="743335"/>
                    <a:pt x="1874402" y="744195"/>
                    <a:pt x="1877178" y="743134"/>
                  </a:cubicBezTo>
                  <a:cubicBezTo>
                    <a:pt x="1879408" y="742274"/>
                    <a:pt x="1881235" y="739836"/>
                    <a:pt x="1881235" y="737685"/>
                  </a:cubicBezTo>
                  <a:cubicBezTo>
                    <a:pt x="1881235" y="730901"/>
                    <a:pt x="1886026" y="733497"/>
                    <a:pt x="1889665" y="742260"/>
                  </a:cubicBezTo>
                  <a:cubicBezTo>
                    <a:pt x="1894470" y="753818"/>
                    <a:pt x="1896585" y="750534"/>
                    <a:pt x="1892427" y="737986"/>
                  </a:cubicBezTo>
                  <a:close/>
                  <a:moveTo>
                    <a:pt x="2064350" y="738301"/>
                  </a:moveTo>
                  <a:cubicBezTo>
                    <a:pt x="2066652" y="726097"/>
                    <a:pt x="2075988" y="714266"/>
                    <a:pt x="2083325" y="714266"/>
                  </a:cubicBezTo>
                  <a:cubicBezTo>
                    <a:pt x="2088705" y="714266"/>
                    <a:pt x="2088921" y="713176"/>
                    <a:pt x="2087080" y="696009"/>
                  </a:cubicBezTo>
                  <a:lnTo>
                    <a:pt x="2085123" y="677768"/>
                  </a:lnTo>
                  <a:lnTo>
                    <a:pt x="2103264" y="650663"/>
                  </a:lnTo>
                  <a:cubicBezTo>
                    <a:pt x="2125892" y="616847"/>
                    <a:pt x="2132193" y="604341"/>
                    <a:pt x="2137027" y="583690"/>
                  </a:cubicBezTo>
                  <a:cubicBezTo>
                    <a:pt x="2139127" y="574698"/>
                    <a:pt x="2142378" y="564502"/>
                    <a:pt x="2144248" y="561032"/>
                  </a:cubicBezTo>
                  <a:cubicBezTo>
                    <a:pt x="2146104" y="557561"/>
                    <a:pt x="2147053" y="554148"/>
                    <a:pt x="2146363" y="553445"/>
                  </a:cubicBezTo>
                  <a:cubicBezTo>
                    <a:pt x="2145658" y="552742"/>
                    <a:pt x="2136681" y="553029"/>
                    <a:pt x="2126424" y="554076"/>
                  </a:cubicBezTo>
                  <a:lnTo>
                    <a:pt x="2107752" y="555983"/>
                  </a:lnTo>
                  <a:lnTo>
                    <a:pt x="2098272" y="570238"/>
                  </a:lnTo>
                  <a:cubicBezTo>
                    <a:pt x="2086878" y="587362"/>
                    <a:pt x="2083267" y="596310"/>
                    <a:pt x="2079584" y="616589"/>
                  </a:cubicBezTo>
                  <a:cubicBezTo>
                    <a:pt x="2075657" y="638158"/>
                    <a:pt x="2063142" y="677796"/>
                    <a:pt x="2057100" y="687749"/>
                  </a:cubicBezTo>
                  <a:cubicBezTo>
                    <a:pt x="2051633" y="696770"/>
                    <a:pt x="2050223" y="715628"/>
                    <a:pt x="2054798" y="718453"/>
                  </a:cubicBezTo>
                  <a:cubicBezTo>
                    <a:pt x="2056337" y="719400"/>
                    <a:pt x="2057603" y="727087"/>
                    <a:pt x="2057603" y="735534"/>
                  </a:cubicBezTo>
                  <a:cubicBezTo>
                    <a:pt x="2057603" y="752112"/>
                    <a:pt x="2061459" y="753704"/>
                    <a:pt x="2064350" y="738301"/>
                  </a:cubicBezTo>
                  <a:close/>
                  <a:moveTo>
                    <a:pt x="2197576" y="745214"/>
                  </a:moveTo>
                  <a:cubicBezTo>
                    <a:pt x="2197576" y="742288"/>
                    <a:pt x="2200352" y="732637"/>
                    <a:pt x="2203747" y="723774"/>
                  </a:cubicBezTo>
                  <a:cubicBezTo>
                    <a:pt x="2208408" y="711656"/>
                    <a:pt x="2209056" y="707382"/>
                    <a:pt x="2206394" y="706507"/>
                  </a:cubicBezTo>
                  <a:cubicBezTo>
                    <a:pt x="2203704" y="705604"/>
                    <a:pt x="2203819" y="704571"/>
                    <a:pt x="2206927" y="702119"/>
                  </a:cubicBezTo>
                  <a:cubicBezTo>
                    <a:pt x="2209142" y="700355"/>
                    <a:pt x="2211818" y="692869"/>
                    <a:pt x="2212868" y="685469"/>
                  </a:cubicBezTo>
                  <a:lnTo>
                    <a:pt x="2214767" y="672017"/>
                  </a:lnTo>
                  <a:lnTo>
                    <a:pt x="2208034" y="676420"/>
                  </a:lnTo>
                  <a:cubicBezTo>
                    <a:pt x="2204323" y="678829"/>
                    <a:pt x="2199633" y="683906"/>
                    <a:pt x="2197605" y="687677"/>
                  </a:cubicBezTo>
                  <a:cubicBezTo>
                    <a:pt x="2194526" y="693414"/>
                    <a:pt x="2194569" y="695364"/>
                    <a:pt x="2197849" y="699523"/>
                  </a:cubicBezTo>
                  <a:cubicBezTo>
                    <a:pt x="2201474" y="704127"/>
                    <a:pt x="2201374" y="704184"/>
                    <a:pt x="2196540" y="700398"/>
                  </a:cubicBezTo>
                  <a:cubicBezTo>
                    <a:pt x="2192023" y="696856"/>
                    <a:pt x="2191563" y="693858"/>
                    <a:pt x="2193145" y="678069"/>
                  </a:cubicBezTo>
                  <a:cubicBezTo>
                    <a:pt x="2195073" y="658651"/>
                    <a:pt x="2208394" y="605288"/>
                    <a:pt x="2215616" y="588079"/>
                  </a:cubicBezTo>
                  <a:cubicBezTo>
                    <a:pt x="2218004" y="582371"/>
                    <a:pt x="2220190" y="568561"/>
                    <a:pt x="2220449" y="557374"/>
                  </a:cubicBezTo>
                  <a:cubicBezTo>
                    <a:pt x="2220780" y="544052"/>
                    <a:pt x="2221312" y="541140"/>
                    <a:pt x="2222017" y="548913"/>
                  </a:cubicBezTo>
                  <a:cubicBezTo>
                    <a:pt x="2222607" y="555438"/>
                    <a:pt x="2224046" y="560773"/>
                    <a:pt x="2225211" y="560773"/>
                  </a:cubicBezTo>
                  <a:cubicBezTo>
                    <a:pt x="2226376" y="560773"/>
                    <a:pt x="2229570" y="556069"/>
                    <a:pt x="2232288" y="550304"/>
                  </a:cubicBezTo>
                  <a:cubicBezTo>
                    <a:pt x="2235022" y="544554"/>
                    <a:pt x="2244214" y="529409"/>
                    <a:pt x="2252702" y="516646"/>
                  </a:cubicBezTo>
                  <a:cubicBezTo>
                    <a:pt x="2261189" y="503897"/>
                    <a:pt x="2267692" y="493055"/>
                    <a:pt x="2267145" y="492581"/>
                  </a:cubicBezTo>
                  <a:cubicBezTo>
                    <a:pt x="2266598" y="492108"/>
                    <a:pt x="2261865" y="489541"/>
                    <a:pt x="2256615" y="486874"/>
                  </a:cubicBezTo>
                  <a:cubicBezTo>
                    <a:pt x="2251378" y="484221"/>
                    <a:pt x="2241193" y="476548"/>
                    <a:pt x="2234015" y="469851"/>
                  </a:cubicBezTo>
                  <a:lnTo>
                    <a:pt x="2220938" y="457661"/>
                  </a:lnTo>
                  <a:lnTo>
                    <a:pt x="2216234" y="467499"/>
                  </a:lnTo>
                  <a:cubicBezTo>
                    <a:pt x="2213645" y="472906"/>
                    <a:pt x="2207847" y="479431"/>
                    <a:pt x="2203373" y="481998"/>
                  </a:cubicBezTo>
                  <a:cubicBezTo>
                    <a:pt x="2198885" y="484565"/>
                    <a:pt x="2193102" y="491104"/>
                    <a:pt x="2190541" y="496511"/>
                  </a:cubicBezTo>
                  <a:cubicBezTo>
                    <a:pt x="2182500" y="513419"/>
                    <a:pt x="2167395" y="536982"/>
                    <a:pt x="2158921" y="545816"/>
                  </a:cubicBezTo>
                  <a:cubicBezTo>
                    <a:pt x="2150923" y="554162"/>
                    <a:pt x="2146579" y="564086"/>
                    <a:pt x="2137861" y="593916"/>
                  </a:cubicBezTo>
                  <a:lnTo>
                    <a:pt x="2133473" y="608902"/>
                  </a:lnTo>
                  <a:lnTo>
                    <a:pt x="2143831" y="607124"/>
                  </a:lnTo>
                  <a:cubicBezTo>
                    <a:pt x="2149528" y="606148"/>
                    <a:pt x="2163885" y="604557"/>
                    <a:pt x="2175753" y="603581"/>
                  </a:cubicBezTo>
                  <a:lnTo>
                    <a:pt x="2197346" y="601832"/>
                  </a:lnTo>
                  <a:lnTo>
                    <a:pt x="2200568" y="586358"/>
                  </a:lnTo>
                  <a:cubicBezTo>
                    <a:pt x="2202525" y="576921"/>
                    <a:pt x="2202913" y="565922"/>
                    <a:pt x="2201561" y="558149"/>
                  </a:cubicBezTo>
                  <a:cubicBezTo>
                    <a:pt x="2198626" y="541313"/>
                    <a:pt x="2198597" y="522726"/>
                    <a:pt x="2201460" y="509848"/>
                  </a:cubicBezTo>
                  <a:cubicBezTo>
                    <a:pt x="2203503" y="500727"/>
                    <a:pt x="2203129" y="499322"/>
                    <a:pt x="2198583" y="498992"/>
                  </a:cubicBezTo>
                  <a:cubicBezTo>
                    <a:pt x="2195720" y="498777"/>
                    <a:pt x="2202855" y="497687"/>
                    <a:pt x="2214450" y="496583"/>
                  </a:cubicBezTo>
                  <a:cubicBezTo>
                    <a:pt x="2226045" y="495478"/>
                    <a:pt x="2238647" y="493628"/>
                    <a:pt x="2242445" y="492467"/>
                  </a:cubicBezTo>
                  <a:cubicBezTo>
                    <a:pt x="2247955" y="490803"/>
                    <a:pt x="2248688" y="491090"/>
                    <a:pt x="2246012" y="493901"/>
                  </a:cubicBezTo>
                  <a:cubicBezTo>
                    <a:pt x="2244171" y="495823"/>
                    <a:pt x="2234749" y="498160"/>
                    <a:pt x="2225081" y="499092"/>
                  </a:cubicBezTo>
                  <a:lnTo>
                    <a:pt x="2207488" y="500770"/>
                  </a:lnTo>
                  <a:lnTo>
                    <a:pt x="2203733" y="517521"/>
                  </a:lnTo>
                  <a:cubicBezTo>
                    <a:pt x="2200928" y="530055"/>
                    <a:pt x="2200741" y="536795"/>
                    <a:pt x="2202971" y="544353"/>
                  </a:cubicBezTo>
                  <a:cubicBezTo>
                    <a:pt x="2210379" y="569292"/>
                    <a:pt x="2204539" y="600183"/>
                    <a:pt x="2185132" y="638660"/>
                  </a:cubicBezTo>
                  <a:cubicBezTo>
                    <a:pt x="2168416" y="671787"/>
                    <a:pt x="2166618" y="685541"/>
                    <a:pt x="2175264" y="714266"/>
                  </a:cubicBezTo>
                  <a:cubicBezTo>
                    <a:pt x="2178731" y="725782"/>
                    <a:pt x="2183320" y="738646"/>
                    <a:pt x="2185449" y="742876"/>
                  </a:cubicBezTo>
                  <a:cubicBezTo>
                    <a:pt x="2189880" y="751667"/>
                    <a:pt x="2197576" y="753144"/>
                    <a:pt x="2197576" y="745214"/>
                  </a:cubicBezTo>
                  <a:close/>
                  <a:moveTo>
                    <a:pt x="2152448" y="727216"/>
                  </a:moveTo>
                  <a:cubicBezTo>
                    <a:pt x="2154865" y="724319"/>
                    <a:pt x="2154189" y="721637"/>
                    <a:pt x="2149556" y="715772"/>
                  </a:cubicBezTo>
                  <a:cubicBezTo>
                    <a:pt x="2139746" y="703324"/>
                    <a:pt x="2141903" y="684795"/>
                    <a:pt x="2155642" y="663599"/>
                  </a:cubicBezTo>
                  <a:cubicBezTo>
                    <a:pt x="2166215" y="647293"/>
                    <a:pt x="2169668" y="638287"/>
                    <a:pt x="2173408" y="617291"/>
                  </a:cubicBezTo>
                  <a:cubicBezTo>
                    <a:pt x="2174933" y="608758"/>
                    <a:pt x="2174545" y="608214"/>
                    <a:pt x="2166848" y="608214"/>
                  </a:cubicBezTo>
                  <a:cubicBezTo>
                    <a:pt x="2162331" y="608214"/>
                    <a:pt x="2152290" y="609576"/>
                    <a:pt x="2144522" y="611239"/>
                  </a:cubicBezTo>
                  <a:lnTo>
                    <a:pt x="2130380" y="614265"/>
                  </a:lnTo>
                  <a:lnTo>
                    <a:pt x="2130280" y="644038"/>
                  </a:lnTo>
                  <a:cubicBezTo>
                    <a:pt x="2130208" y="664560"/>
                    <a:pt x="2128942" y="675961"/>
                    <a:pt x="2126180" y="680779"/>
                  </a:cubicBezTo>
                  <a:cubicBezTo>
                    <a:pt x="2123979" y="684623"/>
                    <a:pt x="2122137" y="691650"/>
                    <a:pt x="2122080" y="696411"/>
                  </a:cubicBezTo>
                  <a:cubicBezTo>
                    <a:pt x="2122022" y="701172"/>
                    <a:pt x="2120598" y="709031"/>
                    <a:pt x="2118901" y="713893"/>
                  </a:cubicBezTo>
                  <a:cubicBezTo>
                    <a:pt x="2114024" y="727818"/>
                    <a:pt x="2116858" y="731016"/>
                    <a:pt x="2134149" y="731016"/>
                  </a:cubicBezTo>
                  <a:cubicBezTo>
                    <a:pt x="2143500" y="731016"/>
                    <a:pt x="2150506" y="729568"/>
                    <a:pt x="2152448" y="727216"/>
                  </a:cubicBezTo>
                  <a:close/>
                  <a:moveTo>
                    <a:pt x="1997888" y="701574"/>
                  </a:moveTo>
                  <a:cubicBezTo>
                    <a:pt x="2001542" y="689370"/>
                    <a:pt x="2005585" y="669335"/>
                    <a:pt x="2006894" y="657059"/>
                  </a:cubicBezTo>
                  <a:lnTo>
                    <a:pt x="2009267" y="634730"/>
                  </a:lnTo>
                  <a:lnTo>
                    <a:pt x="2009627" y="651810"/>
                  </a:lnTo>
                  <a:cubicBezTo>
                    <a:pt x="2009857" y="661993"/>
                    <a:pt x="2007196" y="679962"/>
                    <a:pt x="2003038" y="696268"/>
                  </a:cubicBezTo>
                  <a:cubicBezTo>
                    <a:pt x="1999212" y="711326"/>
                    <a:pt x="1996766" y="724333"/>
                    <a:pt x="1997615" y="725165"/>
                  </a:cubicBezTo>
                  <a:cubicBezTo>
                    <a:pt x="1998464" y="726011"/>
                    <a:pt x="2006951" y="723803"/>
                    <a:pt x="2016475" y="720260"/>
                  </a:cubicBezTo>
                  <a:cubicBezTo>
                    <a:pt x="2025998" y="716718"/>
                    <a:pt x="2037262" y="713147"/>
                    <a:pt x="2041506" y="712330"/>
                  </a:cubicBezTo>
                  <a:cubicBezTo>
                    <a:pt x="2047807" y="711111"/>
                    <a:pt x="2049202" y="709361"/>
                    <a:pt x="2049202" y="702678"/>
                  </a:cubicBezTo>
                  <a:cubicBezTo>
                    <a:pt x="2049202" y="698189"/>
                    <a:pt x="2051806" y="689427"/>
                    <a:pt x="2054985" y="683203"/>
                  </a:cubicBezTo>
                  <a:cubicBezTo>
                    <a:pt x="2060408" y="672605"/>
                    <a:pt x="2060466" y="671687"/>
                    <a:pt x="2055978" y="668403"/>
                  </a:cubicBezTo>
                  <a:cubicBezTo>
                    <a:pt x="2052727" y="666037"/>
                    <a:pt x="2051633" y="662509"/>
                    <a:pt x="2052597" y="657490"/>
                  </a:cubicBezTo>
                  <a:cubicBezTo>
                    <a:pt x="2053791" y="651309"/>
                    <a:pt x="2053014" y="650075"/>
                    <a:pt x="2047936" y="650075"/>
                  </a:cubicBezTo>
                  <a:cubicBezTo>
                    <a:pt x="2044584" y="650075"/>
                    <a:pt x="2038211" y="646289"/>
                    <a:pt x="2033766" y="641671"/>
                  </a:cubicBezTo>
                  <a:cubicBezTo>
                    <a:pt x="2026444" y="634056"/>
                    <a:pt x="2026099" y="632852"/>
                    <a:pt x="2030040" y="628908"/>
                  </a:cubicBezTo>
                  <a:cubicBezTo>
                    <a:pt x="2033982" y="624978"/>
                    <a:pt x="2034831" y="624993"/>
                    <a:pt x="2038974" y="629123"/>
                  </a:cubicBezTo>
                  <a:cubicBezTo>
                    <a:pt x="2041491" y="631632"/>
                    <a:pt x="2044685" y="632995"/>
                    <a:pt x="2046066" y="632149"/>
                  </a:cubicBezTo>
                  <a:cubicBezTo>
                    <a:pt x="2049101" y="630270"/>
                    <a:pt x="2051849" y="615499"/>
                    <a:pt x="2053374" y="592869"/>
                  </a:cubicBezTo>
                  <a:cubicBezTo>
                    <a:pt x="2056812" y="541714"/>
                    <a:pt x="2064106" y="495091"/>
                    <a:pt x="2069543" y="489613"/>
                  </a:cubicBezTo>
                  <a:cubicBezTo>
                    <a:pt x="2071370" y="487763"/>
                    <a:pt x="2071773" y="489183"/>
                    <a:pt x="2070737" y="493801"/>
                  </a:cubicBezTo>
                  <a:cubicBezTo>
                    <a:pt x="2069860" y="497630"/>
                    <a:pt x="2068378" y="504542"/>
                    <a:pt x="2067443" y="509145"/>
                  </a:cubicBezTo>
                  <a:cubicBezTo>
                    <a:pt x="2065746" y="517435"/>
                    <a:pt x="2065789" y="517406"/>
                    <a:pt x="2071270" y="507554"/>
                  </a:cubicBezTo>
                  <a:cubicBezTo>
                    <a:pt x="2076434" y="498275"/>
                    <a:pt x="2085598" y="488279"/>
                    <a:pt x="2085598" y="491936"/>
                  </a:cubicBezTo>
                  <a:cubicBezTo>
                    <a:pt x="2085598" y="492825"/>
                    <a:pt x="2082534" y="498045"/>
                    <a:pt x="2078779" y="503552"/>
                  </a:cubicBezTo>
                  <a:cubicBezTo>
                    <a:pt x="2069817" y="516717"/>
                    <a:pt x="2059502" y="547995"/>
                    <a:pt x="2061775" y="555137"/>
                  </a:cubicBezTo>
                  <a:cubicBezTo>
                    <a:pt x="2063717" y="561218"/>
                    <a:pt x="2067414" y="562466"/>
                    <a:pt x="2070191" y="557991"/>
                  </a:cubicBezTo>
                  <a:cubicBezTo>
                    <a:pt x="2071140" y="556457"/>
                    <a:pt x="2074032" y="555195"/>
                    <a:pt x="2076607" y="555195"/>
                  </a:cubicBezTo>
                  <a:cubicBezTo>
                    <a:pt x="2079527" y="555195"/>
                    <a:pt x="2077499" y="557762"/>
                    <a:pt x="2071255" y="561992"/>
                  </a:cubicBezTo>
                  <a:cubicBezTo>
                    <a:pt x="2059603" y="569894"/>
                    <a:pt x="2053374" y="582643"/>
                    <a:pt x="2056021" y="593170"/>
                  </a:cubicBezTo>
                  <a:lnTo>
                    <a:pt x="2057877" y="600555"/>
                  </a:lnTo>
                  <a:lnTo>
                    <a:pt x="2064221" y="594618"/>
                  </a:lnTo>
                  <a:cubicBezTo>
                    <a:pt x="2067702" y="591349"/>
                    <a:pt x="2073097" y="588681"/>
                    <a:pt x="2076204" y="588681"/>
                  </a:cubicBezTo>
                  <a:cubicBezTo>
                    <a:pt x="2079887" y="588681"/>
                    <a:pt x="2084936" y="583948"/>
                    <a:pt x="2090705" y="575057"/>
                  </a:cubicBezTo>
                  <a:cubicBezTo>
                    <a:pt x="2099451" y="561605"/>
                    <a:pt x="2099509" y="561261"/>
                    <a:pt x="2095380" y="549587"/>
                  </a:cubicBezTo>
                  <a:cubicBezTo>
                    <a:pt x="2089338" y="532521"/>
                    <a:pt x="2090187" y="521694"/>
                    <a:pt x="2098502" y="509490"/>
                  </a:cubicBezTo>
                  <a:cubicBezTo>
                    <a:pt x="2104673" y="500426"/>
                    <a:pt x="2105321" y="497716"/>
                    <a:pt x="2102702" y="491965"/>
                  </a:cubicBezTo>
                  <a:cubicBezTo>
                    <a:pt x="2100991" y="488222"/>
                    <a:pt x="2099595" y="482686"/>
                    <a:pt x="2099595" y="479675"/>
                  </a:cubicBezTo>
                  <a:cubicBezTo>
                    <a:pt x="2099595" y="476649"/>
                    <a:pt x="2098415" y="472002"/>
                    <a:pt x="2096991" y="469335"/>
                  </a:cubicBezTo>
                  <a:cubicBezTo>
                    <a:pt x="2095567" y="466682"/>
                    <a:pt x="2093841" y="462609"/>
                    <a:pt x="2093150" y="460300"/>
                  </a:cubicBezTo>
                  <a:cubicBezTo>
                    <a:pt x="2092460" y="457991"/>
                    <a:pt x="2087223" y="454420"/>
                    <a:pt x="2081512" y="452355"/>
                  </a:cubicBezTo>
                  <a:cubicBezTo>
                    <a:pt x="2071960" y="448913"/>
                    <a:pt x="2070622" y="449085"/>
                    <a:pt x="2064883" y="454463"/>
                  </a:cubicBezTo>
                  <a:cubicBezTo>
                    <a:pt x="2061444" y="457675"/>
                    <a:pt x="2057071" y="460314"/>
                    <a:pt x="2055172" y="460314"/>
                  </a:cubicBezTo>
                  <a:cubicBezTo>
                    <a:pt x="2053259" y="460314"/>
                    <a:pt x="2047361" y="463756"/>
                    <a:pt x="2042052" y="467987"/>
                  </a:cubicBezTo>
                  <a:cubicBezTo>
                    <a:pt x="2032975" y="475200"/>
                    <a:pt x="2032400" y="476649"/>
                    <a:pt x="2032400" y="492481"/>
                  </a:cubicBezTo>
                  <a:cubicBezTo>
                    <a:pt x="2032400" y="505847"/>
                    <a:pt x="2033550" y="510278"/>
                    <a:pt x="2037996" y="514079"/>
                  </a:cubicBezTo>
                  <a:cubicBezTo>
                    <a:pt x="2041074" y="516703"/>
                    <a:pt x="2043606" y="520991"/>
                    <a:pt x="2043606" y="523587"/>
                  </a:cubicBezTo>
                  <a:cubicBezTo>
                    <a:pt x="2043606" y="526197"/>
                    <a:pt x="2046267" y="531159"/>
                    <a:pt x="2049547" y="534630"/>
                  </a:cubicBezTo>
                  <a:cubicBezTo>
                    <a:pt x="2057445" y="543005"/>
                    <a:pt x="2054928" y="553861"/>
                    <a:pt x="2044498" y="556471"/>
                  </a:cubicBezTo>
                  <a:cubicBezTo>
                    <a:pt x="2034860" y="558880"/>
                    <a:pt x="2029824" y="565535"/>
                    <a:pt x="2029609" y="576118"/>
                  </a:cubicBezTo>
                  <a:cubicBezTo>
                    <a:pt x="2029465" y="583174"/>
                    <a:pt x="2027465" y="585497"/>
                    <a:pt x="2016964" y="590775"/>
                  </a:cubicBezTo>
                  <a:cubicBezTo>
                    <a:pt x="2001442" y="598576"/>
                    <a:pt x="1993256" y="598691"/>
                    <a:pt x="1983790" y="591277"/>
                  </a:cubicBezTo>
                  <a:cubicBezTo>
                    <a:pt x="1975936" y="585124"/>
                    <a:pt x="1975605" y="585440"/>
                    <a:pt x="1976281" y="598447"/>
                  </a:cubicBezTo>
                  <a:cubicBezTo>
                    <a:pt x="1976511" y="603051"/>
                    <a:pt x="1974123" y="617865"/>
                    <a:pt x="1970958" y="631346"/>
                  </a:cubicBezTo>
                  <a:cubicBezTo>
                    <a:pt x="1967391" y="646576"/>
                    <a:pt x="1965218" y="665492"/>
                    <a:pt x="1965218" y="681210"/>
                  </a:cubicBezTo>
                  <a:lnTo>
                    <a:pt x="1965218" y="706536"/>
                  </a:lnTo>
                  <a:lnTo>
                    <a:pt x="1975605" y="716015"/>
                  </a:lnTo>
                  <a:cubicBezTo>
                    <a:pt x="1981316" y="721235"/>
                    <a:pt x="1987171" y="725108"/>
                    <a:pt x="1988624" y="724634"/>
                  </a:cubicBezTo>
                  <a:cubicBezTo>
                    <a:pt x="1990077" y="724147"/>
                    <a:pt x="1994249" y="713764"/>
                    <a:pt x="1997888" y="701574"/>
                  </a:cubicBezTo>
                  <a:close/>
                  <a:moveTo>
                    <a:pt x="1962413" y="686358"/>
                  </a:moveTo>
                  <a:cubicBezTo>
                    <a:pt x="1962413" y="677151"/>
                    <a:pt x="1961435" y="669622"/>
                    <a:pt x="1960255" y="669622"/>
                  </a:cubicBezTo>
                  <a:cubicBezTo>
                    <a:pt x="1959061" y="669622"/>
                    <a:pt x="1955710" y="674025"/>
                    <a:pt x="1952789" y="679417"/>
                  </a:cubicBezTo>
                  <a:lnTo>
                    <a:pt x="1947495" y="689212"/>
                  </a:lnTo>
                  <a:lnTo>
                    <a:pt x="1954041" y="696153"/>
                  </a:lnTo>
                  <a:cubicBezTo>
                    <a:pt x="1957652" y="699982"/>
                    <a:pt x="1961003" y="703108"/>
                    <a:pt x="1961507" y="703108"/>
                  </a:cubicBezTo>
                  <a:cubicBezTo>
                    <a:pt x="1962011" y="703108"/>
                    <a:pt x="1962413" y="695565"/>
                    <a:pt x="1962413" y="686358"/>
                  </a:cubicBezTo>
                  <a:close/>
                  <a:moveTo>
                    <a:pt x="1840452" y="694805"/>
                  </a:moveTo>
                  <a:cubicBezTo>
                    <a:pt x="1847544" y="692109"/>
                    <a:pt x="1847630" y="691707"/>
                    <a:pt x="1847414" y="663398"/>
                  </a:cubicBezTo>
                  <a:lnTo>
                    <a:pt x="1847199" y="634730"/>
                  </a:lnTo>
                  <a:lnTo>
                    <a:pt x="1828008" y="617119"/>
                  </a:lnTo>
                  <a:lnTo>
                    <a:pt x="1808803" y="599523"/>
                  </a:lnTo>
                  <a:lnTo>
                    <a:pt x="1800373" y="603868"/>
                  </a:lnTo>
                  <a:cubicBezTo>
                    <a:pt x="1790389" y="609017"/>
                    <a:pt x="1777644" y="624777"/>
                    <a:pt x="1777644" y="631977"/>
                  </a:cubicBezTo>
                  <a:cubicBezTo>
                    <a:pt x="1777644" y="638158"/>
                    <a:pt x="1785470" y="647293"/>
                    <a:pt x="1790749" y="647293"/>
                  </a:cubicBezTo>
                  <a:cubicBezTo>
                    <a:pt x="1792864" y="647293"/>
                    <a:pt x="1795353" y="651079"/>
                    <a:pt x="1796273" y="655711"/>
                  </a:cubicBezTo>
                  <a:cubicBezTo>
                    <a:pt x="1797208" y="660358"/>
                    <a:pt x="1801740" y="667313"/>
                    <a:pt x="1806358" y="671185"/>
                  </a:cubicBezTo>
                  <a:cubicBezTo>
                    <a:pt x="1810975" y="675057"/>
                    <a:pt x="1814155" y="678815"/>
                    <a:pt x="1813421" y="679532"/>
                  </a:cubicBezTo>
                  <a:cubicBezTo>
                    <a:pt x="1810745" y="682199"/>
                    <a:pt x="1796992" y="668833"/>
                    <a:pt x="1793267" y="659956"/>
                  </a:cubicBezTo>
                  <a:cubicBezTo>
                    <a:pt x="1790289" y="652829"/>
                    <a:pt x="1787268" y="650405"/>
                    <a:pt x="1779600" y="648971"/>
                  </a:cubicBezTo>
                  <a:cubicBezTo>
                    <a:pt x="1765430" y="646318"/>
                    <a:pt x="1749649" y="654205"/>
                    <a:pt x="1749649" y="663929"/>
                  </a:cubicBezTo>
                  <a:cubicBezTo>
                    <a:pt x="1749649" y="677524"/>
                    <a:pt x="1763503" y="689786"/>
                    <a:pt x="1784650" y="694920"/>
                  </a:cubicBezTo>
                  <a:cubicBezTo>
                    <a:pt x="1797237" y="697974"/>
                    <a:pt x="1832281" y="697903"/>
                    <a:pt x="1840452" y="694805"/>
                  </a:cubicBezTo>
                  <a:close/>
                  <a:moveTo>
                    <a:pt x="1953264" y="671013"/>
                  </a:moveTo>
                  <a:cubicBezTo>
                    <a:pt x="1960960" y="656500"/>
                    <a:pt x="1967693" y="634859"/>
                    <a:pt x="1965017" y="633210"/>
                  </a:cubicBezTo>
                  <a:cubicBezTo>
                    <a:pt x="1963607" y="632350"/>
                    <a:pt x="1964974" y="626728"/>
                    <a:pt x="1968038" y="620733"/>
                  </a:cubicBezTo>
                  <a:cubicBezTo>
                    <a:pt x="1975058" y="607009"/>
                    <a:pt x="1975073" y="598074"/>
                    <a:pt x="1968110" y="586688"/>
                  </a:cubicBezTo>
                  <a:cubicBezTo>
                    <a:pt x="1962945" y="578241"/>
                    <a:pt x="1947970" y="566969"/>
                    <a:pt x="1936116" y="562595"/>
                  </a:cubicBezTo>
                  <a:cubicBezTo>
                    <a:pt x="1933210" y="561519"/>
                    <a:pt x="1931556" y="559913"/>
                    <a:pt x="1932462" y="559009"/>
                  </a:cubicBezTo>
                  <a:cubicBezTo>
                    <a:pt x="1933354" y="558120"/>
                    <a:pt x="1941194" y="561218"/>
                    <a:pt x="1949883" y="565907"/>
                  </a:cubicBezTo>
                  <a:lnTo>
                    <a:pt x="1965665" y="574440"/>
                  </a:lnTo>
                  <a:lnTo>
                    <a:pt x="1960816" y="566911"/>
                  </a:lnTo>
                  <a:cubicBezTo>
                    <a:pt x="1942345" y="538258"/>
                    <a:pt x="1925787" y="528907"/>
                    <a:pt x="1899721" y="532421"/>
                  </a:cubicBezTo>
                  <a:cubicBezTo>
                    <a:pt x="1885695" y="534300"/>
                    <a:pt x="1883868" y="535978"/>
                    <a:pt x="1879408" y="551007"/>
                  </a:cubicBezTo>
                  <a:cubicBezTo>
                    <a:pt x="1876488" y="560845"/>
                    <a:pt x="1866648" y="563627"/>
                    <a:pt x="1859038" y="556772"/>
                  </a:cubicBezTo>
                  <a:cubicBezTo>
                    <a:pt x="1854578" y="552742"/>
                    <a:pt x="1853140" y="552728"/>
                    <a:pt x="1843861" y="556586"/>
                  </a:cubicBezTo>
                  <a:cubicBezTo>
                    <a:pt x="1838222" y="558938"/>
                    <a:pt x="1825116" y="562824"/>
                    <a:pt x="1814730" y="565219"/>
                  </a:cubicBezTo>
                  <a:cubicBezTo>
                    <a:pt x="1792317" y="570396"/>
                    <a:pt x="1786059" y="575229"/>
                    <a:pt x="1786059" y="587376"/>
                  </a:cubicBezTo>
                  <a:cubicBezTo>
                    <a:pt x="1786059" y="598935"/>
                    <a:pt x="1791886" y="604198"/>
                    <a:pt x="1799956" y="599896"/>
                  </a:cubicBezTo>
                  <a:cubicBezTo>
                    <a:pt x="1803164" y="598175"/>
                    <a:pt x="1805063" y="595579"/>
                    <a:pt x="1804157" y="594131"/>
                  </a:cubicBezTo>
                  <a:cubicBezTo>
                    <a:pt x="1799510" y="586616"/>
                    <a:pt x="1808832" y="593614"/>
                    <a:pt x="1827404" y="611555"/>
                  </a:cubicBezTo>
                  <a:lnTo>
                    <a:pt x="1848177" y="631632"/>
                  </a:lnTo>
                  <a:lnTo>
                    <a:pt x="1854693" y="618152"/>
                  </a:lnTo>
                  <a:cubicBezTo>
                    <a:pt x="1864807" y="597243"/>
                    <a:pt x="1882256" y="581152"/>
                    <a:pt x="1898613" y="577653"/>
                  </a:cubicBezTo>
                  <a:cubicBezTo>
                    <a:pt x="1915315" y="574082"/>
                    <a:pt x="1923227" y="573938"/>
                    <a:pt x="1923227" y="577179"/>
                  </a:cubicBezTo>
                  <a:cubicBezTo>
                    <a:pt x="1923227" y="578542"/>
                    <a:pt x="1915645" y="580191"/>
                    <a:pt x="1906381" y="580851"/>
                  </a:cubicBezTo>
                  <a:cubicBezTo>
                    <a:pt x="1884213" y="582457"/>
                    <a:pt x="1879739" y="586817"/>
                    <a:pt x="1894124" y="592811"/>
                  </a:cubicBezTo>
                  <a:cubicBezTo>
                    <a:pt x="1918336" y="602893"/>
                    <a:pt x="1925802" y="621694"/>
                    <a:pt x="1909316" y="631059"/>
                  </a:cubicBezTo>
                  <a:cubicBezTo>
                    <a:pt x="1899836" y="636422"/>
                    <a:pt x="1895074" y="649301"/>
                    <a:pt x="1901145" y="653130"/>
                  </a:cubicBezTo>
                  <a:cubicBezTo>
                    <a:pt x="1912927" y="660558"/>
                    <a:pt x="1937641" y="652169"/>
                    <a:pt x="1947308" y="637469"/>
                  </a:cubicBezTo>
                  <a:cubicBezTo>
                    <a:pt x="1953998" y="627287"/>
                    <a:pt x="1953192" y="607869"/>
                    <a:pt x="1945553" y="595550"/>
                  </a:cubicBezTo>
                  <a:cubicBezTo>
                    <a:pt x="1942158" y="590072"/>
                    <a:pt x="1940015" y="584967"/>
                    <a:pt x="1940777" y="584207"/>
                  </a:cubicBezTo>
                  <a:cubicBezTo>
                    <a:pt x="1941554" y="583432"/>
                    <a:pt x="1945165" y="587577"/>
                    <a:pt x="1948805" y="593414"/>
                  </a:cubicBezTo>
                  <a:cubicBezTo>
                    <a:pt x="1953768" y="601373"/>
                    <a:pt x="1955393" y="607970"/>
                    <a:pt x="1955321" y="619758"/>
                  </a:cubicBezTo>
                  <a:cubicBezTo>
                    <a:pt x="1955249" y="632364"/>
                    <a:pt x="1956040" y="635175"/>
                    <a:pt x="1959292" y="633942"/>
                  </a:cubicBezTo>
                  <a:cubicBezTo>
                    <a:pt x="1961881" y="632938"/>
                    <a:pt x="1962615" y="633554"/>
                    <a:pt x="1961306" y="635648"/>
                  </a:cubicBezTo>
                  <a:cubicBezTo>
                    <a:pt x="1960198" y="637455"/>
                    <a:pt x="1957666" y="638918"/>
                    <a:pt x="1955681" y="638918"/>
                  </a:cubicBezTo>
                  <a:cubicBezTo>
                    <a:pt x="1953710" y="638918"/>
                    <a:pt x="1949682" y="641614"/>
                    <a:pt x="1946762" y="644898"/>
                  </a:cubicBezTo>
                  <a:cubicBezTo>
                    <a:pt x="1943827" y="648196"/>
                    <a:pt x="1936174" y="653230"/>
                    <a:pt x="1929772" y="656084"/>
                  </a:cubicBezTo>
                  <a:lnTo>
                    <a:pt x="1918120" y="661290"/>
                  </a:lnTo>
                  <a:lnTo>
                    <a:pt x="1923313" y="674527"/>
                  </a:lnTo>
                  <a:cubicBezTo>
                    <a:pt x="1926176" y="681798"/>
                    <a:pt x="1929312" y="690273"/>
                    <a:pt x="1930290" y="693342"/>
                  </a:cubicBezTo>
                  <a:cubicBezTo>
                    <a:pt x="1931944" y="698462"/>
                    <a:pt x="1932779" y="698103"/>
                    <a:pt x="1940461" y="689154"/>
                  </a:cubicBezTo>
                  <a:cubicBezTo>
                    <a:pt x="1945064" y="683777"/>
                    <a:pt x="1950833" y="675617"/>
                    <a:pt x="1953264" y="671013"/>
                  </a:cubicBezTo>
                  <a:close/>
                  <a:moveTo>
                    <a:pt x="1747520" y="655668"/>
                  </a:moveTo>
                  <a:cubicBezTo>
                    <a:pt x="1756741" y="649516"/>
                    <a:pt x="1767272" y="644496"/>
                    <a:pt x="1770911" y="644496"/>
                  </a:cubicBezTo>
                  <a:cubicBezTo>
                    <a:pt x="1777011" y="644496"/>
                    <a:pt x="1777270" y="643937"/>
                    <a:pt x="1774249" y="637311"/>
                  </a:cubicBezTo>
                  <a:cubicBezTo>
                    <a:pt x="1767027" y="621522"/>
                    <a:pt x="1738198" y="616603"/>
                    <a:pt x="1725740" y="629022"/>
                  </a:cubicBezTo>
                  <a:cubicBezTo>
                    <a:pt x="1715138" y="639592"/>
                    <a:pt x="1716879" y="666826"/>
                    <a:pt x="1728171" y="666826"/>
                  </a:cubicBezTo>
                  <a:cubicBezTo>
                    <a:pt x="1729596" y="666826"/>
                    <a:pt x="1738299" y="661806"/>
                    <a:pt x="1747520" y="655668"/>
                  </a:cubicBezTo>
                  <a:close/>
                  <a:moveTo>
                    <a:pt x="2064192" y="654707"/>
                  </a:moveTo>
                  <a:cubicBezTo>
                    <a:pt x="2069069" y="644468"/>
                    <a:pt x="2075384" y="621780"/>
                    <a:pt x="2078491" y="603338"/>
                  </a:cubicBezTo>
                  <a:cubicBezTo>
                    <a:pt x="2081009" y="588394"/>
                    <a:pt x="2076463" y="587591"/>
                    <a:pt x="2063688" y="600742"/>
                  </a:cubicBezTo>
                  <a:cubicBezTo>
                    <a:pt x="2057675" y="606923"/>
                    <a:pt x="2053978" y="614108"/>
                    <a:pt x="2052568" y="622340"/>
                  </a:cubicBezTo>
                  <a:cubicBezTo>
                    <a:pt x="2050382" y="635103"/>
                    <a:pt x="2042585" y="640725"/>
                    <a:pt x="2037794" y="632995"/>
                  </a:cubicBezTo>
                  <a:cubicBezTo>
                    <a:pt x="2036528" y="630973"/>
                    <a:pt x="2034557" y="630256"/>
                    <a:pt x="2033407" y="631403"/>
                  </a:cubicBezTo>
                  <a:cubicBezTo>
                    <a:pt x="2032241" y="632565"/>
                    <a:pt x="2034716" y="636910"/>
                    <a:pt x="2038873" y="641055"/>
                  </a:cubicBezTo>
                  <a:cubicBezTo>
                    <a:pt x="2049029" y="651179"/>
                    <a:pt x="2056582" y="647149"/>
                    <a:pt x="2055373" y="632264"/>
                  </a:cubicBezTo>
                  <a:cubicBezTo>
                    <a:pt x="2054913" y="626599"/>
                    <a:pt x="2055834" y="622167"/>
                    <a:pt x="2057474" y="622167"/>
                  </a:cubicBezTo>
                  <a:cubicBezTo>
                    <a:pt x="2059085" y="622167"/>
                    <a:pt x="2060524" y="624993"/>
                    <a:pt x="2060696" y="628449"/>
                  </a:cubicBezTo>
                  <a:cubicBezTo>
                    <a:pt x="2060970" y="634228"/>
                    <a:pt x="2061228" y="634128"/>
                    <a:pt x="2064034" y="627058"/>
                  </a:cubicBezTo>
                  <a:cubicBezTo>
                    <a:pt x="2065702" y="622842"/>
                    <a:pt x="2067975" y="619385"/>
                    <a:pt x="2069069" y="619385"/>
                  </a:cubicBezTo>
                  <a:cubicBezTo>
                    <a:pt x="2071860" y="619385"/>
                    <a:pt x="2068723" y="631059"/>
                    <a:pt x="2064580" y="636121"/>
                  </a:cubicBezTo>
                  <a:cubicBezTo>
                    <a:pt x="2062696" y="638430"/>
                    <a:pt x="2060351" y="643650"/>
                    <a:pt x="2059387" y="647723"/>
                  </a:cubicBezTo>
                  <a:cubicBezTo>
                    <a:pt x="2058409" y="651810"/>
                    <a:pt x="2056855" y="657145"/>
                    <a:pt x="2055906" y="659583"/>
                  </a:cubicBezTo>
                  <a:cubicBezTo>
                    <a:pt x="2052611" y="668174"/>
                    <a:pt x="2059804" y="663929"/>
                    <a:pt x="2064192" y="654707"/>
                  </a:cubicBezTo>
                  <a:close/>
                  <a:moveTo>
                    <a:pt x="1786289" y="601760"/>
                  </a:moveTo>
                  <a:cubicBezTo>
                    <a:pt x="1781283" y="596769"/>
                    <a:pt x="1782607" y="576176"/>
                    <a:pt x="1788260" y="571070"/>
                  </a:cubicBezTo>
                  <a:cubicBezTo>
                    <a:pt x="1791023" y="568589"/>
                    <a:pt x="1801970" y="564545"/>
                    <a:pt x="1812587" y="562078"/>
                  </a:cubicBezTo>
                  <a:cubicBezTo>
                    <a:pt x="1843214" y="555008"/>
                    <a:pt x="1842063" y="556772"/>
                    <a:pt x="1834683" y="528162"/>
                  </a:cubicBezTo>
                  <a:cubicBezTo>
                    <a:pt x="1831187" y="514624"/>
                    <a:pt x="1828267" y="497371"/>
                    <a:pt x="1828181" y="489814"/>
                  </a:cubicBezTo>
                  <a:cubicBezTo>
                    <a:pt x="1828109" y="482242"/>
                    <a:pt x="1826498" y="471787"/>
                    <a:pt x="1824599" y="466567"/>
                  </a:cubicBezTo>
                  <a:cubicBezTo>
                    <a:pt x="1821520" y="458077"/>
                    <a:pt x="1820297" y="457245"/>
                    <a:pt x="1813047" y="458694"/>
                  </a:cubicBezTo>
                  <a:cubicBezTo>
                    <a:pt x="1808587" y="459583"/>
                    <a:pt x="1794331" y="460314"/>
                    <a:pt x="1781341" y="460314"/>
                  </a:cubicBezTo>
                  <a:lnTo>
                    <a:pt x="1757734" y="460314"/>
                  </a:lnTo>
                  <a:lnTo>
                    <a:pt x="1751951" y="473350"/>
                  </a:lnTo>
                  <a:cubicBezTo>
                    <a:pt x="1746743" y="485081"/>
                    <a:pt x="1746398" y="489111"/>
                    <a:pt x="1748527" y="513118"/>
                  </a:cubicBezTo>
                  <a:cubicBezTo>
                    <a:pt x="1751462" y="546432"/>
                    <a:pt x="1751447" y="562666"/>
                    <a:pt x="1748484" y="586358"/>
                  </a:cubicBezTo>
                  <a:cubicBezTo>
                    <a:pt x="1745521" y="609920"/>
                    <a:pt x="1747664" y="619356"/>
                    <a:pt x="1756008" y="619471"/>
                  </a:cubicBezTo>
                  <a:cubicBezTo>
                    <a:pt x="1759446" y="619514"/>
                    <a:pt x="1764639" y="621350"/>
                    <a:pt x="1767545" y="623544"/>
                  </a:cubicBezTo>
                  <a:cubicBezTo>
                    <a:pt x="1772379" y="627187"/>
                    <a:pt x="1773529" y="626556"/>
                    <a:pt x="1781082" y="616173"/>
                  </a:cubicBezTo>
                  <a:cubicBezTo>
                    <a:pt x="1787038" y="607984"/>
                    <a:pt x="1788490" y="603954"/>
                    <a:pt x="1786304" y="601760"/>
                  </a:cubicBezTo>
                  <a:close/>
                  <a:moveTo>
                    <a:pt x="1743737" y="600541"/>
                  </a:moveTo>
                  <a:cubicBezTo>
                    <a:pt x="1743722" y="591721"/>
                    <a:pt x="1744902" y="577667"/>
                    <a:pt x="1746355" y="569321"/>
                  </a:cubicBezTo>
                  <a:cubicBezTo>
                    <a:pt x="1747894" y="560444"/>
                    <a:pt x="1747995" y="546561"/>
                    <a:pt x="1746614" y="535834"/>
                  </a:cubicBezTo>
                  <a:cubicBezTo>
                    <a:pt x="1742974" y="507783"/>
                    <a:pt x="1743708" y="479402"/>
                    <a:pt x="1748254" y="471471"/>
                  </a:cubicBezTo>
                  <a:cubicBezTo>
                    <a:pt x="1753807" y="461791"/>
                    <a:pt x="1753591" y="461232"/>
                    <a:pt x="1743607" y="459239"/>
                  </a:cubicBezTo>
                  <a:cubicBezTo>
                    <a:pt x="1734257" y="457374"/>
                    <a:pt x="1727107" y="461633"/>
                    <a:pt x="1720763" y="472834"/>
                  </a:cubicBezTo>
                  <a:cubicBezTo>
                    <a:pt x="1718936" y="476075"/>
                    <a:pt x="1716879" y="499623"/>
                    <a:pt x="1715915" y="528678"/>
                  </a:cubicBezTo>
                  <a:cubicBezTo>
                    <a:pt x="1714318" y="576018"/>
                    <a:pt x="1713800" y="579761"/>
                    <a:pt x="1706694" y="593571"/>
                  </a:cubicBezTo>
                  <a:lnTo>
                    <a:pt x="1699170" y="608214"/>
                  </a:lnTo>
                  <a:lnTo>
                    <a:pt x="1705687" y="608214"/>
                  </a:lnTo>
                  <a:cubicBezTo>
                    <a:pt x="1709269" y="608214"/>
                    <a:pt x="1714635" y="610064"/>
                    <a:pt x="1717627" y="612315"/>
                  </a:cubicBezTo>
                  <a:cubicBezTo>
                    <a:pt x="1720619" y="614567"/>
                    <a:pt x="1727711" y="616460"/>
                    <a:pt x="1733408" y="616503"/>
                  </a:cubicBezTo>
                  <a:lnTo>
                    <a:pt x="1743737" y="616589"/>
                  </a:lnTo>
                  <a:lnTo>
                    <a:pt x="1743737" y="600541"/>
                  </a:lnTo>
                  <a:close/>
                  <a:moveTo>
                    <a:pt x="1704205" y="589384"/>
                  </a:moveTo>
                  <a:cubicBezTo>
                    <a:pt x="1711153" y="574369"/>
                    <a:pt x="1711671" y="570439"/>
                    <a:pt x="1712232" y="528678"/>
                  </a:cubicBezTo>
                  <a:cubicBezTo>
                    <a:pt x="1712836" y="484680"/>
                    <a:pt x="1714980" y="471988"/>
                    <a:pt x="1723439" y="462680"/>
                  </a:cubicBezTo>
                  <a:cubicBezTo>
                    <a:pt x="1728862" y="456700"/>
                    <a:pt x="1723295" y="452685"/>
                    <a:pt x="1716907" y="457977"/>
                  </a:cubicBezTo>
                  <a:cubicBezTo>
                    <a:pt x="1708175" y="465190"/>
                    <a:pt x="1704061" y="481639"/>
                    <a:pt x="1700609" y="523099"/>
                  </a:cubicBezTo>
                  <a:cubicBezTo>
                    <a:pt x="1697156" y="564660"/>
                    <a:pt x="1695890" y="569450"/>
                    <a:pt x="1680296" y="600312"/>
                  </a:cubicBezTo>
                  <a:cubicBezTo>
                    <a:pt x="1679390" y="602104"/>
                    <a:pt x="1685633" y="604442"/>
                    <a:pt x="1693128" y="605102"/>
                  </a:cubicBezTo>
                  <a:cubicBezTo>
                    <a:pt x="1695128" y="605288"/>
                    <a:pt x="1700119" y="598204"/>
                    <a:pt x="1704205" y="589384"/>
                  </a:cubicBezTo>
                  <a:close/>
                  <a:moveTo>
                    <a:pt x="1689028" y="572533"/>
                  </a:moveTo>
                  <a:cubicBezTo>
                    <a:pt x="1691718" y="565305"/>
                    <a:pt x="1695113" y="543564"/>
                    <a:pt x="1696724" y="523214"/>
                  </a:cubicBezTo>
                  <a:cubicBezTo>
                    <a:pt x="1699501" y="488351"/>
                    <a:pt x="1705169" y="462164"/>
                    <a:pt x="1710678" y="458780"/>
                  </a:cubicBezTo>
                  <a:cubicBezTo>
                    <a:pt x="1712103" y="457905"/>
                    <a:pt x="1713268" y="455854"/>
                    <a:pt x="1713268" y="454219"/>
                  </a:cubicBezTo>
                  <a:cubicBezTo>
                    <a:pt x="1713268" y="448970"/>
                    <a:pt x="1704162" y="458521"/>
                    <a:pt x="1700235" y="467901"/>
                  </a:cubicBezTo>
                  <a:cubicBezTo>
                    <a:pt x="1698163" y="472848"/>
                    <a:pt x="1695099" y="489799"/>
                    <a:pt x="1693444" y="505575"/>
                  </a:cubicBezTo>
                  <a:cubicBezTo>
                    <a:pt x="1690121" y="537110"/>
                    <a:pt x="1684986" y="550792"/>
                    <a:pt x="1669866" y="568403"/>
                  </a:cubicBezTo>
                  <a:cubicBezTo>
                    <a:pt x="1664472" y="574670"/>
                    <a:pt x="1660070" y="581080"/>
                    <a:pt x="1660070" y="582643"/>
                  </a:cubicBezTo>
                  <a:cubicBezTo>
                    <a:pt x="1660070" y="584207"/>
                    <a:pt x="1663479" y="588165"/>
                    <a:pt x="1667651" y="591420"/>
                  </a:cubicBezTo>
                  <a:lnTo>
                    <a:pt x="1675218" y="597357"/>
                  </a:lnTo>
                  <a:lnTo>
                    <a:pt x="1679721" y="591406"/>
                  </a:lnTo>
                  <a:cubicBezTo>
                    <a:pt x="1682195" y="588136"/>
                    <a:pt x="1686381" y="579646"/>
                    <a:pt x="1689028" y="572533"/>
                  </a:cubicBezTo>
                  <a:close/>
                  <a:moveTo>
                    <a:pt x="2005556" y="592582"/>
                  </a:moveTo>
                  <a:cubicBezTo>
                    <a:pt x="2007987" y="591650"/>
                    <a:pt x="2009138" y="589556"/>
                    <a:pt x="2008131" y="587921"/>
                  </a:cubicBezTo>
                  <a:cubicBezTo>
                    <a:pt x="2006980" y="586057"/>
                    <a:pt x="2008030" y="585612"/>
                    <a:pt x="2010951" y="586731"/>
                  </a:cubicBezTo>
                  <a:cubicBezTo>
                    <a:pt x="2014043" y="587907"/>
                    <a:pt x="2015612" y="587075"/>
                    <a:pt x="2015612" y="584221"/>
                  </a:cubicBezTo>
                  <a:cubicBezTo>
                    <a:pt x="2015612" y="581209"/>
                    <a:pt x="2017266" y="580464"/>
                    <a:pt x="2021207" y="581711"/>
                  </a:cubicBezTo>
                  <a:cubicBezTo>
                    <a:pt x="2025969" y="583217"/>
                    <a:pt x="2026804" y="582213"/>
                    <a:pt x="2026804" y="574885"/>
                  </a:cubicBezTo>
                  <a:cubicBezTo>
                    <a:pt x="2026804" y="570152"/>
                    <a:pt x="2028329" y="563842"/>
                    <a:pt x="2030199" y="560859"/>
                  </a:cubicBezTo>
                  <a:cubicBezTo>
                    <a:pt x="2032069" y="557891"/>
                    <a:pt x="2032918" y="554779"/>
                    <a:pt x="2032097" y="553961"/>
                  </a:cubicBezTo>
                  <a:cubicBezTo>
                    <a:pt x="2030343" y="552212"/>
                    <a:pt x="2011281" y="561562"/>
                    <a:pt x="2004779" y="567385"/>
                  </a:cubicBezTo>
                  <a:cubicBezTo>
                    <a:pt x="2002262" y="569622"/>
                    <a:pt x="1995486" y="572332"/>
                    <a:pt x="1989703" y="573408"/>
                  </a:cubicBezTo>
                  <a:cubicBezTo>
                    <a:pt x="1977403" y="575688"/>
                    <a:pt x="1976770" y="578126"/>
                    <a:pt x="1986078" y="587419"/>
                  </a:cubicBezTo>
                  <a:cubicBezTo>
                    <a:pt x="1993069" y="594374"/>
                    <a:pt x="1997658" y="595593"/>
                    <a:pt x="2005556" y="592582"/>
                  </a:cubicBezTo>
                  <a:close/>
                  <a:moveTo>
                    <a:pt x="2012806" y="568016"/>
                  </a:moveTo>
                  <a:cubicBezTo>
                    <a:pt x="2012806" y="565463"/>
                    <a:pt x="2014763" y="564602"/>
                    <a:pt x="2018402" y="565549"/>
                  </a:cubicBezTo>
                  <a:cubicBezTo>
                    <a:pt x="2021481" y="566352"/>
                    <a:pt x="2023998" y="568116"/>
                    <a:pt x="2023998" y="569478"/>
                  </a:cubicBezTo>
                  <a:cubicBezTo>
                    <a:pt x="2023998" y="570826"/>
                    <a:pt x="2021481" y="571931"/>
                    <a:pt x="2018402" y="571931"/>
                  </a:cubicBezTo>
                  <a:cubicBezTo>
                    <a:pt x="2015324" y="571931"/>
                    <a:pt x="2012806" y="570167"/>
                    <a:pt x="2012806" y="568016"/>
                  </a:cubicBezTo>
                  <a:close/>
                  <a:moveTo>
                    <a:pt x="1976411" y="580306"/>
                  </a:moveTo>
                  <a:cubicBezTo>
                    <a:pt x="1976411" y="578771"/>
                    <a:pt x="1975073" y="577524"/>
                    <a:pt x="1973447" y="577524"/>
                  </a:cubicBezTo>
                  <a:cubicBezTo>
                    <a:pt x="1971821" y="577524"/>
                    <a:pt x="1971260" y="578771"/>
                    <a:pt x="1972210" y="580306"/>
                  </a:cubicBezTo>
                  <a:cubicBezTo>
                    <a:pt x="1973159" y="581840"/>
                    <a:pt x="1974497" y="583102"/>
                    <a:pt x="1975173" y="583102"/>
                  </a:cubicBezTo>
                  <a:cubicBezTo>
                    <a:pt x="1975849" y="583102"/>
                    <a:pt x="1976411" y="581840"/>
                    <a:pt x="1976411" y="580306"/>
                  </a:cubicBezTo>
                  <a:close/>
                  <a:moveTo>
                    <a:pt x="2001974" y="564516"/>
                  </a:moveTo>
                  <a:cubicBezTo>
                    <a:pt x="2012533" y="555252"/>
                    <a:pt x="2027767" y="549702"/>
                    <a:pt x="2038082" y="551351"/>
                  </a:cubicBezTo>
                  <a:cubicBezTo>
                    <a:pt x="2050871" y="553388"/>
                    <a:pt x="2055186" y="546490"/>
                    <a:pt x="2046843" y="537311"/>
                  </a:cubicBezTo>
                  <a:cubicBezTo>
                    <a:pt x="2043923" y="534099"/>
                    <a:pt x="2040714" y="528018"/>
                    <a:pt x="2039708" y="523802"/>
                  </a:cubicBezTo>
                  <a:cubicBezTo>
                    <a:pt x="2038715" y="519571"/>
                    <a:pt x="2036327" y="516115"/>
                    <a:pt x="2034399" y="516115"/>
                  </a:cubicBezTo>
                  <a:cubicBezTo>
                    <a:pt x="2032486" y="516115"/>
                    <a:pt x="2025897" y="513390"/>
                    <a:pt x="2019769" y="510049"/>
                  </a:cubicBezTo>
                  <a:cubicBezTo>
                    <a:pt x="2013626" y="506707"/>
                    <a:pt x="2002305" y="503065"/>
                    <a:pt x="1994608" y="501961"/>
                  </a:cubicBezTo>
                  <a:cubicBezTo>
                    <a:pt x="1982337" y="500197"/>
                    <a:pt x="1979230" y="500842"/>
                    <a:pt x="1969419" y="507195"/>
                  </a:cubicBezTo>
                  <a:cubicBezTo>
                    <a:pt x="1941180" y="525480"/>
                    <a:pt x="1939943" y="530915"/>
                    <a:pt x="1958213" y="556442"/>
                  </a:cubicBezTo>
                  <a:lnTo>
                    <a:pt x="1970815" y="574053"/>
                  </a:lnTo>
                  <a:lnTo>
                    <a:pt x="1984107" y="571285"/>
                  </a:lnTo>
                  <a:cubicBezTo>
                    <a:pt x="1991429" y="569765"/>
                    <a:pt x="1999456" y="566725"/>
                    <a:pt x="2001974" y="564516"/>
                  </a:cubicBezTo>
                  <a:close/>
                  <a:moveTo>
                    <a:pt x="1876818" y="544941"/>
                  </a:moveTo>
                  <a:cubicBezTo>
                    <a:pt x="1879710" y="531977"/>
                    <a:pt x="1886773" y="526986"/>
                    <a:pt x="1898915" y="529295"/>
                  </a:cubicBezTo>
                  <a:cubicBezTo>
                    <a:pt x="1909647" y="531345"/>
                    <a:pt x="1908223" y="528563"/>
                    <a:pt x="1894369" y="520475"/>
                  </a:cubicBezTo>
                  <a:cubicBezTo>
                    <a:pt x="1879451" y="511756"/>
                    <a:pt x="1873639" y="500240"/>
                    <a:pt x="1869928" y="471973"/>
                  </a:cubicBezTo>
                  <a:cubicBezTo>
                    <a:pt x="1868374" y="460185"/>
                    <a:pt x="1864404" y="442216"/>
                    <a:pt x="1861095" y="432062"/>
                  </a:cubicBezTo>
                  <a:lnTo>
                    <a:pt x="1855082" y="413576"/>
                  </a:lnTo>
                  <a:lnTo>
                    <a:pt x="1861153" y="400684"/>
                  </a:lnTo>
                  <a:cubicBezTo>
                    <a:pt x="1864505" y="393600"/>
                    <a:pt x="1867238" y="386515"/>
                    <a:pt x="1867238" y="384952"/>
                  </a:cubicBezTo>
                  <a:cubicBezTo>
                    <a:pt x="1867238" y="383374"/>
                    <a:pt x="1873654" y="376075"/>
                    <a:pt x="1881508" y="368718"/>
                  </a:cubicBezTo>
                  <a:cubicBezTo>
                    <a:pt x="1893679" y="357331"/>
                    <a:pt x="1896009" y="353473"/>
                    <a:pt x="1897218" y="342703"/>
                  </a:cubicBezTo>
                  <a:cubicBezTo>
                    <a:pt x="1899217" y="325107"/>
                    <a:pt x="1892672" y="313419"/>
                    <a:pt x="1876962" y="306492"/>
                  </a:cubicBezTo>
                  <a:cubicBezTo>
                    <a:pt x="1866101" y="301702"/>
                    <a:pt x="1862519" y="301429"/>
                    <a:pt x="1845717" y="304111"/>
                  </a:cubicBezTo>
                  <a:cubicBezTo>
                    <a:pt x="1820758" y="308084"/>
                    <a:pt x="1806271" y="314752"/>
                    <a:pt x="1795151" y="327372"/>
                  </a:cubicBezTo>
                  <a:cubicBezTo>
                    <a:pt x="1784578" y="339376"/>
                    <a:pt x="1783599" y="348884"/>
                    <a:pt x="1791857" y="359339"/>
                  </a:cubicBezTo>
                  <a:cubicBezTo>
                    <a:pt x="1798187" y="367355"/>
                    <a:pt x="1810860" y="376534"/>
                    <a:pt x="1815665" y="376562"/>
                  </a:cubicBezTo>
                  <a:cubicBezTo>
                    <a:pt x="1817320" y="376577"/>
                    <a:pt x="1820182" y="370094"/>
                    <a:pt x="1822024" y="362178"/>
                  </a:cubicBezTo>
                  <a:cubicBezTo>
                    <a:pt x="1825275" y="348124"/>
                    <a:pt x="1841358" y="316373"/>
                    <a:pt x="1843919" y="318926"/>
                  </a:cubicBezTo>
                  <a:cubicBezTo>
                    <a:pt x="1844638" y="319628"/>
                    <a:pt x="1840653" y="328878"/>
                    <a:pt x="1835086" y="339476"/>
                  </a:cubicBezTo>
                  <a:cubicBezTo>
                    <a:pt x="1825836" y="357073"/>
                    <a:pt x="1824742" y="361647"/>
                    <a:pt x="1822398" y="392452"/>
                  </a:cubicBezTo>
                  <a:cubicBezTo>
                    <a:pt x="1818657" y="441585"/>
                    <a:pt x="1822829" y="461519"/>
                    <a:pt x="1842926" y="490646"/>
                  </a:cubicBezTo>
                  <a:cubicBezTo>
                    <a:pt x="1855672" y="509117"/>
                    <a:pt x="1860174" y="522368"/>
                    <a:pt x="1856204" y="529753"/>
                  </a:cubicBezTo>
                  <a:cubicBezTo>
                    <a:pt x="1851701" y="538158"/>
                    <a:pt x="1852607" y="544396"/>
                    <a:pt x="1859412" y="551624"/>
                  </a:cubicBezTo>
                  <a:cubicBezTo>
                    <a:pt x="1868101" y="560845"/>
                    <a:pt x="1873769" y="558680"/>
                    <a:pt x="1876818" y="544941"/>
                  </a:cubicBezTo>
                  <a:close/>
                  <a:moveTo>
                    <a:pt x="1851486" y="534156"/>
                  </a:moveTo>
                  <a:cubicBezTo>
                    <a:pt x="1853456" y="517463"/>
                    <a:pt x="1848766" y="502907"/>
                    <a:pt x="1836697" y="488208"/>
                  </a:cubicBezTo>
                  <a:cubicBezTo>
                    <a:pt x="1831202" y="481525"/>
                    <a:pt x="1830957" y="481481"/>
                    <a:pt x="1830900" y="487132"/>
                  </a:cubicBezTo>
                  <a:cubicBezTo>
                    <a:pt x="1830741" y="502807"/>
                    <a:pt x="1843818" y="553359"/>
                    <a:pt x="1847457" y="551122"/>
                  </a:cubicBezTo>
                  <a:cubicBezTo>
                    <a:pt x="1848666" y="550376"/>
                    <a:pt x="1850478" y="542747"/>
                    <a:pt x="1851486" y="534156"/>
                  </a:cubicBezTo>
                  <a:close/>
                  <a:moveTo>
                    <a:pt x="2151384" y="544855"/>
                  </a:moveTo>
                  <a:cubicBezTo>
                    <a:pt x="2160101" y="540725"/>
                    <a:pt x="2168502" y="530872"/>
                    <a:pt x="2165712" y="528090"/>
                  </a:cubicBezTo>
                  <a:cubicBezTo>
                    <a:pt x="2164920" y="527287"/>
                    <a:pt x="2157857" y="526642"/>
                    <a:pt x="2150046" y="526642"/>
                  </a:cubicBezTo>
                  <a:cubicBezTo>
                    <a:pt x="2137919" y="526642"/>
                    <a:pt x="2135315" y="525666"/>
                    <a:pt x="2132337" y="520002"/>
                  </a:cubicBezTo>
                  <a:cubicBezTo>
                    <a:pt x="2130424" y="516359"/>
                    <a:pt x="2124123" y="510967"/>
                    <a:pt x="2118340" y="508027"/>
                  </a:cubicBezTo>
                  <a:lnTo>
                    <a:pt x="2107838" y="502692"/>
                  </a:lnTo>
                  <a:lnTo>
                    <a:pt x="2100904" y="512846"/>
                  </a:lnTo>
                  <a:cubicBezTo>
                    <a:pt x="2093136" y="524261"/>
                    <a:pt x="2092776" y="526986"/>
                    <a:pt x="2097020" y="542245"/>
                  </a:cubicBezTo>
                  <a:lnTo>
                    <a:pt x="2100027" y="553015"/>
                  </a:lnTo>
                  <a:lnTo>
                    <a:pt x="2121303" y="551036"/>
                  </a:lnTo>
                  <a:cubicBezTo>
                    <a:pt x="2133013" y="549932"/>
                    <a:pt x="2146550" y="547164"/>
                    <a:pt x="2151384" y="544855"/>
                  </a:cubicBezTo>
                  <a:close/>
                  <a:moveTo>
                    <a:pt x="1942820" y="528707"/>
                  </a:moveTo>
                  <a:cubicBezTo>
                    <a:pt x="1942820" y="523415"/>
                    <a:pt x="1946949" y="518768"/>
                    <a:pt x="1960313" y="509074"/>
                  </a:cubicBezTo>
                  <a:cubicBezTo>
                    <a:pt x="1977360" y="496697"/>
                    <a:pt x="1978209" y="496411"/>
                    <a:pt x="1993213" y="498160"/>
                  </a:cubicBezTo>
                  <a:cubicBezTo>
                    <a:pt x="2001672" y="499150"/>
                    <a:pt x="2012777" y="502348"/>
                    <a:pt x="2017870" y="505245"/>
                  </a:cubicBezTo>
                  <a:cubicBezTo>
                    <a:pt x="2022963" y="508156"/>
                    <a:pt x="2027681" y="510536"/>
                    <a:pt x="2028357" y="510536"/>
                  </a:cubicBezTo>
                  <a:cubicBezTo>
                    <a:pt x="2029048" y="510536"/>
                    <a:pt x="2029609" y="502434"/>
                    <a:pt x="2029609" y="492510"/>
                  </a:cubicBezTo>
                  <a:lnTo>
                    <a:pt x="2029609" y="474497"/>
                  </a:lnTo>
                  <a:lnTo>
                    <a:pt x="2003197" y="475071"/>
                  </a:lnTo>
                  <a:cubicBezTo>
                    <a:pt x="1979029" y="475602"/>
                    <a:pt x="1976295" y="475114"/>
                    <a:pt x="1970901" y="469378"/>
                  </a:cubicBezTo>
                  <a:cubicBezTo>
                    <a:pt x="1963550" y="461562"/>
                    <a:pt x="1962039" y="461562"/>
                    <a:pt x="1954645" y="469421"/>
                  </a:cubicBezTo>
                  <a:cubicBezTo>
                    <a:pt x="1942489" y="482313"/>
                    <a:pt x="1935599" y="504972"/>
                    <a:pt x="1936807" y="527990"/>
                  </a:cubicBezTo>
                  <a:cubicBezTo>
                    <a:pt x="1937325" y="537555"/>
                    <a:pt x="1942820" y="538229"/>
                    <a:pt x="1942820" y="528721"/>
                  </a:cubicBezTo>
                  <a:close/>
                  <a:moveTo>
                    <a:pt x="2155225" y="520231"/>
                  </a:moveTo>
                  <a:cubicBezTo>
                    <a:pt x="2159756" y="518926"/>
                    <a:pt x="2161266" y="519299"/>
                    <a:pt x="2159957" y="521407"/>
                  </a:cubicBezTo>
                  <a:cubicBezTo>
                    <a:pt x="2156001" y="527775"/>
                    <a:pt x="2165999" y="524189"/>
                    <a:pt x="2172717" y="516818"/>
                  </a:cubicBezTo>
                  <a:cubicBezTo>
                    <a:pt x="2185564" y="502735"/>
                    <a:pt x="2191649" y="479904"/>
                    <a:pt x="2181478" y="484020"/>
                  </a:cubicBezTo>
                  <a:cubicBezTo>
                    <a:pt x="2160173" y="492625"/>
                    <a:pt x="2158030" y="492581"/>
                    <a:pt x="2158130" y="483647"/>
                  </a:cubicBezTo>
                  <a:cubicBezTo>
                    <a:pt x="2158317" y="465821"/>
                    <a:pt x="2159382" y="460486"/>
                    <a:pt x="2164820" y="449902"/>
                  </a:cubicBezTo>
                  <a:cubicBezTo>
                    <a:pt x="2170387" y="439089"/>
                    <a:pt x="2170531" y="437727"/>
                    <a:pt x="2166417" y="433640"/>
                  </a:cubicBezTo>
                  <a:cubicBezTo>
                    <a:pt x="2159828" y="427072"/>
                    <a:pt x="2141285" y="425365"/>
                    <a:pt x="2131531" y="430442"/>
                  </a:cubicBezTo>
                  <a:cubicBezTo>
                    <a:pt x="2110312" y="441499"/>
                    <a:pt x="2099451" y="464172"/>
                    <a:pt x="2105191" y="485468"/>
                  </a:cubicBezTo>
                  <a:cubicBezTo>
                    <a:pt x="2108083" y="496138"/>
                    <a:pt x="2119174" y="507754"/>
                    <a:pt x="2126482" y="507754"/>
                  </a:cubicBezTo>
                  <a:cubicBezTo>
                    <a:pt x="2128553" y="507754"/>
                    <a:pt x="2132222" y="511583"/>
                    <a:pt x="2134653" y="516259"/>
                  </a:cubicBezTo>
                  <a:cubicBezTo>
                    <a:pt x="2137631" y="522009"/>
                    <a:pt x="2140623" y="524347"/>
                    <a:pt x="2143831" y="523458"/>
                  </a:cubicBezTo>
                  <a:cubicBezTo>
                    <a:pt x="2146435" y="522741"/>
                    <a:pt x="2151571" y="521278"/>
                    <a:pt x="2155225" y="520231"/>
                  </a:cubicBezTo>
                  <a:close/>
                  <a:moveTo>
                    <a:pt x="2136537" y="506263"/>
                  </a:moveTo>
                  <a:cubicBezTo>
                    <a:pt x="2139443" y="503366"/>
                    <a:pt x="2155584" y="499809"/>
                    <a:pt x="2155584" y="502061"/>
                  </a:cubicBezTo>
                  <a:cubicBezTo>
                    <a:pt x="2155584" y="503323"/>
                    <a:pt x="2153585" y="505130"/>
                    <a:pt x="2151153" y="506062"/>
                  </a:cubicBezTo>
                  <a:cubicBezTo>
                    <a:pt x="2145701" y="508142"/>
                    <a:pt x="2134495" y="508299"/>
                    <a:pt x="2136537" y="506263"/>
                  </a:cubicBezTo>
                  <a:close/>
                  <a:moveTo>
                    <a:pt x="2288436" y="489269"/>
                  </a:moveTo>
                  <a:cubicBezTo>
                    <a:pt x="2291658" y="488035"/>
                    <a:pt x="2287889" y="484995"/>
                    <a:pt x="2275460" y="478800"/>
                  </a:cubicBezTo>
                  <a:cubicBezTo>
                    <a:pt x="2264584" y="473379"/>
                    <a:pt x="2255536" y="466481"/>
                    <a:pt x="2251551" y="460587"/>
                  </a:cubicBezTo>
                  <a:cubicBezTo>
                    <a:pt x="2239884" y="443277"/>
                    <a:pt x="2244416" y="419069"/>
                    <a:pt x="2263563" y="396367"/>
                  </a:cubicBezTo>
                  <a:cubicBezTo>
                    <a:pt x="2272151" y="386199"/>
                    <a:pt x="2271418" y="383876"/>
                    <a:pt x="2260484" y="386615"/>
                  </a:cubicBezTo>
                  <a:cubicBezTo>
                    <a:pt x="2243826" y="390789"/>
                    <a:pt x="2219960" y="423787"/>
                    <a:pt x="2219960" y="442646"/>
                  </a:cubicBezTo>
                  <a:cubicBezTo>
                    <a:pt x="2219960" y="449300"/>
                    <a:pt x="2223269" y="454234"/>
                    <a:pt x="2235324" y="465606"/>
                  </a:cubicBezTo>
                  <a:cubicBezTo>
                    <a:pt x="2256212" y="485296"/>
                    <a:pt x="2275892" y="494073"/>
                    <a:pt x="2288436" y="489269"/>
                  </a:cubicBezTo>
                  <a:close/>
                  <a:moveTo>
                    <a:pt x="2180241" y="479775"/>
                  </a:moveTo>
                  <a:cubicBezTo>
                    <a:pt x="2190484" y="473536"/>
                    <a:pt x="2199489" y="456270"/>
                    <a:pt x="2195231" y="450992"/>
                  </a:cubicBezTo>
                  <a:cubicBezTo>
                    <a:pt x="2193793" y="449214"/>
                    <a:pt x="2191793" y="443893"/>
                    <a:pt x="2190786" y="439190"/>
                  </a:cubicBezTo>
                  <a:cubicBezTo>
                    <a:pt x="2189131" y="431489"/>
                    <a:pt x="2187045" y="430054"/>
                    <a:pt x="2169840" y="424691"/>
                  </a:cubicBezTo>
                  <a:cubicBezTo>
                    <a:pt x="2156591" y="420561"/>
                    <a:pt x="2148233" y="419399"/>
                    <a:pt x="2142651" y="420919"/>
                  </a:cubicBezTo>
                  <a:cubicBezTo>
                    <a:pt x="2135444" y="422870"/>
                    <a:pt x="2136178" y="423271"/>
                    <a:pt x="2149513" y="424576"/>
                  </a:cubicBezTo>
                  <a:cubicBezTo>
                    <a:pt x="2159224" y="425537"/>
                    <a:pt x="2166402" y="428004"/>
                    <a:pt x="2170056" y="431632"/>
                  </a:cubicBezTo>
                  <a:lnTo>
                    <a:pt x="2175666" y="437239"/>
                  </a:lnTo>
                  <a:lnTo>
                    <a:pt x="2169337" y="449472"/>
                  </a:lnTo>
                  <a:cubicBezTo>
                    <a:pt x="2165856" y="456198"/>
                    <a:pt x="2162748" y="467040"/>
                    <a:pt x="2162446" y="473565"/>
                  </a:cubicBezTo>
                  <a:cubicBezTo>
                    <a:pt x="2161799" y="487433"/>
                    <a:pt x="2165510" y="488724"/>
                    <a:pt x="2180241" y="479775"/>
                  </a:cubicBezTo>
                  <a:close/>
                  <a:moveTo>
                    <a:pt x="2202568" y="478284"/>
                  </a:moveTo>
                  <a:cubicBezTo>
                    <a:pt x="2210264" y="472906"/>
                    <a:pt x="2217169" y="460027"/>
                    <a:pt x="2217169" y="451050"/>
                  </a:cubicBezTo>
                  <a:cubicBezTo>
                    <a:pt x="2217169" y="441513"/>
                    <a:pt x="2206955" y="429610"/>
                    <a:pt x="2198770" y="429610"/>
                  </a:cubicBezTo>
                  <a:cubicBezTo>
                    <a:pt x="2195030" y="429610"/>
                    <a:pt x="2191966" y="430872"/>
                    <a:pt x="2191966" y="432406"/>
                  </a:cubicBezTo>
                  <a:cubicBezTo>
                    <a:pt x="2191966" y="433941"/>
                    <a:pt x="2193318" y="435189"/>
                    <a:pt x="2194958" y="435189"/>
                  </a:cubicBezTo>
                  <a:cubicBezTo>
                    <a:pt x="2196626" y="435189"/>
                    <a:pt x="2197202" y="437555"/>
                    <a:pt x="2196238" y="440538"/>
                  </a:cubicBezTo>
                  <a:cubicBezTo>
                    <a:pt x="2195303" y="443478"/>
                    <a:pt x="2195850" y="446690"/>
                    <a:pt x="2197461" y="447680"/>
                  </a:cubicBezTo>
                  <a:cubicBezTo>
                    <a:pt x="2201863" y="450390"/>
                    <a:pt x="2200971" y="457862"/>
                    <a:pt x="2194929" y="469105"/>
                  </a:cubicBezTo>
                  <a:cubicBezTo>
                    <a:pt x="2187679" y="482600"/>
                    <a:pt x="2190872" y="486444"/>
                    <a:pt x="2202568" y="478284"/>
                  </a:cubicBezTo>
                  <a:close/>
                  <a:moveTo>
                    <a:pt x="2310949" y="477308"/>
                  </a:moveTo>
                  <a:cubicBezTo>
                    <a:pt x="2325752" y="467972"/>
                    <a:pt x="2359544" y="433539"/>
                    <a:pt x="2361486" y="425810"/>
                  </a:cubicBezTo>
                  <a:cubicBezTo>
                    <a:pt x="2363888" y="416287"/>
                    <a:pt x="2358235" y="402548"/>
                    <a:pt x="2349618" y="396912"/>
                  </a:cubicBezTo>
                  <a:cubicBezTo>
                    <a:pt x="2344713" y="393714"/>
                    <a:pt x="2338915" y="392983"/>
                    <a:pt x="2327594" y="394144"/>
                  </a:cubicBezTo>
                  <a:cubicBezTo>
                    <a:pt x="2317035" y="395234"/>
                    <a:pt x="2309842" y="394489"/>
                    <a:pt x="2304591" y="391750"/>
                  </a:cubicBezTo>
                  <a:cubicBezTo>
                    <a:pt x="2300390" y="389570"/>
                    <a:pt x="2292349" y="387777"/>
                    <a:pt x="2286738" y="387763"/>
                  </a:cubicBezTo>
                  <a:cubicBezTo>
                    <a:pt x="2278467" y="387748"/>
                    <a:pt x="2274812" y="389699"/>
                    <a:pt x="2267476" y="398031"/>
                  </a:cubicBezTo>
                  <a:cubicBezTo>
                    <a:pt x="2239640" y="429624"/>
                    <a:pt x="2242603" y="457647"/>
                    <a:pt x="2275589" y="474827"/>
                  </a:cubicBezTo>
                  <a:cubicBezTo>
                    <a:pt x="2293255" y="484020"/>
                    <a:pt x="2299614" y="484465"/>
                    <a:pt x="2310949" y="477308"/>
                  </a:cubicBezTo>
                  <a:close/>
                  <a:moveTo>
                    <a:pt x="2297369" y="420044"/>
                  </a:moveTo>
                  <a:cubicBezTo>
                    <a:pt x="2307885" y="407424"/>
                    <a:pt x="2312057" y="407238"/>
                    <a:pt x="2301973" y="419844"/>
                  </a:cubicBezTo>
                  <a:cubicBezTo>
                    <a:pt x="2297671" y="425207"/>
                    <a:pt x="2293082" y="429610"/>
                    <a:pt x="2291773" y="429610"/>
                  </a:cubicBezTo>
                  <a:cubicBezTo>
                    <a:pt x="2290464" y="429610"/>
                    <a:pt x="2292982" y="425308"/>
                    <a:pt x="2297369" y="420044"/>
                  </a:cubicBezTo>
                  <a:close/>
                  <a:moveTo>
                    <a:pt x="2007354" y="468402"/>
                  </a:moveTo>
                  <a:cubicBezTo>
                    <a:pt x="2012303" y="459181"/>
                    <a:pt x="2006793" y="420933"/>
                    <a:pt x="1998651" y="408041"/>
                  </a:cubicBezTo>
                  <a:cubicBezTo>
                    <a:pt x="1995471" y="402993"/>
                    <a:pt x="1995371" y="400139"/>
                    <a:pt x="1998119" y="392868"/>
                  </a:cubicBezTo>
                  <a:cubicBezTo>
                    <a:pt x="2002607" y="381037"/>
                    <a:pt x="2000262" y="379445"/>
                    <a:pt x="1991386" y="388293"/>
                  </a:cubicBezTo>
                  <a:cubicBezTo>
                    <a:pt x="1986754" y="392911"/>
                    <a:pt x="1981719" y="403868"/>
                    <a:pt x="1977418" y="418696"/>
                  </a:cubicBezTo>
                  <a:cubicBezTo>
                    <a:pt x="1973706" y="431445"/>
                    <a:pt x="1968815" y="443922"/>
                    <a:pt x="1966542" y="446432"/>
                  </a:cubicBezTo>
                  <a:cubicBezTo>
                    <a:pt x="1960744" y="452814"/>
                    <a:pt x="1961320" y="455553"/>
                    <a:pt x="1970110" y="463297"/>
                  </a:cubicBezTo>
                  <a:cubicBezTo>
                    <a:pt x="1983862" y="475415"/>
                    <a:pt x="2002247" y="477925"/>
                    <a:pt x="2007354" y="468402"/>
                  </a:cubicBezTo>
                  <a:close/>
                  <a:moveTo>
                    <a:pt x="2039348" y="465190"/>
                  </a:moveTo>
                  <a:cubicBezTo>
                    <a:pt x="2045390" y="459956"/>
                    <a:pt x="2046296" y="457403"/>
                    <a:pt x="2044742" y="449845"/>
                  </a:cubicBezTo>
                  <a:cubicBezTo>
                    <a:pt x="2043146" y="441943"/>
                    <a:pt x="2041765" y="440767"/>
                    <a:pt x="2034155" y="440739"/>
                  </a:cubicBezTo>
                  <a:cubicBezTo>
                    <a:pt x="2029335" y="440724"/>
                    <a:pt x="2022862" y="440022"/>
                    <a:pt x="2019769" y="439190"/>
                  </a:cubicBezTo>
                  <a:cubicBezTo>
                    <a:pt x="2014590" y="437799"/>
                    <a:pt x="2014087" y="439089"/>
                    <a:pt x="2013727" y="454578"/>
                  </a:cubicBezTo>
                  <a:lnTo>
                    <a:pt x="2013339" y="471471"/>
                  </a:lnTo>
                  <a:lnTo>
                    <a:pt x="2022718" y="471471"/>
                  </a:lnTo>
                  <a:cubicBezTo>
                    <a:pt x="2028415" y="471471"/>
                    <a:pt x="2034932" y="469019"/>
                    <a:pt x="2039348" y="465190"/>
                  </a:cubicBezTo>
                  <a:close/>
                  <a:moveTo>
                    <a:pt x="2117476" y="435834"/>
                  </a:moveTo>
                  <a:cubicBezTo>
                    <a:pt x="2123144" y="430872"/>
                    <a:pt x="2129201" y="426813"/>
                    <a:pt x="2130941" y="426813"/>
                  </a:cubicBezTo>
                  <a:cubicBezTo>
                    <a:pt x="2132682" y="426813"/>
                    <a:pt x="2133387" y="426082"/>
                    <a:pt x="2132481" y="425193"/>
                  </a:cubicBezTo>
                  <a:cubicBezTo>
                    <a:pt x="2130237" y="422941"/>
                    <a:pt x="2121044" y="428190"/>
                    <a:pt x="2111291" y="437297"/>
                  </a:cubicBezTo>
                  <a:cubicBezTo>
                    <a:pt x="2101940" y="446030"/>
                    <a:pt x="2096128" y="455926"/>
                    <a:pt x="2098804" y="458593"/>
                  </a:cubicBezTo>
                  <a:cubicBezTo>
                    <a:pt x="2099796" y="459583"/>
                    <a:pt x="2102084" y="456901"/>
                    <a:pt x="2103896" y="452627"/>
                  </a:cubicBezTo>
                  <a:cubicBezTo>
                    <a:pt x="2105695" y="448354"/>
                    <a:pt x="2111809" y="440796"/>
                    <a:pt x="2117476" y="435834"/>
                  </a:cubicBezTo>
                  <a:close/>
                  <a:moveTo>
                    <a:pt x="1806660" y="455739"/>
                  </a:moveTo>
                  <a:cubicBezTo>
                    <a:pt x="1820729" y="453818"/>
                    <a:pt x="1821722" y="451810"/>
                    <a:pt x="1817924" y="432894"/>
                  </a:cubicBezTo>
                  <a:lnTo>
                    <a:pt x="1816197" y="424304"/>
                  </a:lnTo>
                  <a:lnTo>
                    <a:pt x="1801869" y="433941"/>
                  </a:lnTo>
                  <a:cubicBezTo>
                    <a:pt x="1793972" y="439233"/>
                    <a:pt x="1785872" y="443564"/>
                    <a:pt x="1783858" y="443564"/>
                  </a:cubicBezTo>
                  <a:cubicBezTo>
                    <a:pt x="1781844" y="443564"/>
                    <a:pt x="1774436" y="440509"/>
                    <a:pt x="1767401" y="436781"/>
                  </a:cubicBezTo>
                  <a:cubicBezTo>
                    <a:pt x="1756209" y="430843"/>
                    <a:pt x="1752210" y="430184"/>
                    <a:pt x="1735408" y="431589"/>
                  </a:cubicBezTo>
                  <a:cubicBezTo>
                    <a:pt x="1721957" y="432722"/>
                    <a:pt x="1714922" y="432134"/>
                    <a:pt x="1711930" y="429667"/>
                  </a:cubicBezTo>
                  <a:cubicBezTo>
                    <a:pt x="1708305" y="426670"/>
                    <a:pt x="1707672" y="427158"/>
                    <a:pt x="1707672" y="432923"/>
                  </a:cubicBezTo>
                  <a:cubicBezTo>
                    <a:pt x="1707672" y="444209"/>
                    <a:pt x="1714145" y="449759"/>
                    <a:pt x="1731725" y="453516"/>
                  </a:cubicBezTo>
                  <a:cubicBezTo>
                    <a:pt x="1749966" y="457417"/>
                    <a:pt x="1786491" y="458493"/>
                    <a:pt x="1806660" y="455739"/>
                  </a:cubicBezTo>
                  <a:close/>
                  <a:moveTo>
                    <a:pt x="2062638" y="451380"/>
                  </a:moveTo>
                  <a:cubicBezTo>
                    <a:pt x="2066666" y="447364"/>
                    <a:pt x="2067170" y="426813"/>
                    <a:pt x="2063228" y="426813"/>
                  </a:cubicBezTo>
                  <a:cubicBezTo>
                    <a:pt x="2061703" y="426813"/>
                    <a:pt x="2059646" y="421765"/>
                    <a:pt x="2058654" y="415584"/>
                  </a:cubicBezTo>
                  <a:cubicBezTo>
                    <a:pt x="2057359" y="407467"/>
                    <a:pt x="2053216" y="400483"/>
                    <a:pt x="2043793" y="390459"/>
                  </a:cubicBezTo>
                  <a:cubicBezTo>
                    <a:pt x="2036600" y="382829"/>
                    <a:pt x="2028890" y="376605"/>
                    <a:pt x="2026660" y="376634"/>
                  </a:cubicBezTo>
                  <a:cubicBezTo>
                    <a:pt x="2024430" y="376663"/>
                    <a:pt x="2026430" y="379115"/>
                    <a:pt x="2031091" y="382098"/>
                  </a:cubicBezTo>
                  <a:cubicBezTo>
                    <a:pt x="2044541" y="390702"/>
                    <a:pt x="2051719" y="402591"/>
                    <a:pt x="2053733" y="419614"/>
                  </a:cubicBezTo>
                  <a:cubicBezTo>
                    <a:pt x="2055244" y="432449"/>
                    <a:pt x="2054769" y="435375"/>
                    <a:pt x="2050971" y="436823"/>
                  </a:cubicBezTo>
                  <a:cubicBezTo>
                    <a:pt x="2042930" y="439907"/>
                    <a:pt x="2047260" y="454721"/>
                    <a:pt x="2056194" y="454721"/>
                  </a:cubicBezTo>
                  <a:cubicBezTo>
                    <a:pt x="2057891" y="454721"/>
                    <a:pt x="2060783" y="453215"/>
                    <a:pt x="2062638" y="451380"/>
                  </a:cubicBezTo>
                  <a:close/>
                  <a:moveTo>
                    <a:pt x="2096790" y="448927"/>
                  </a:moveTo>
                  <a:cubicBezTo>
                    <a:pt x="2096790" y="442574"/>
                    <a:pt x="2118728" y="424619"/>
                    <a:pt x="2131977" y="420145"/>
                  </a:cubicBezTo>
                  <a:cubicBezTo>
                    <a:pt x="2139573" y="417578"/>
                    <a:pt x="2149355" y="412343"/>
                    <a:pt x="2153728" y="408500"/>
                  </a:cubicBezTo>
                  <a:lnTo>
                    <a:pt x="2161684" y="401544"/>
                  </a:lnTo>
                  <a:lnTo>
                    <a:pt x="2153167" y="392854"/>
                  </a:lnTo>
                  <a:cubicBezTo>
                    <a:pt x="2148478" y="388078"/>
                    <a:pt x="2143845" y="380506"/>
                    <a:pt x="2142853" y="376017"/>
                  </a:cubicBezTo>
                  <a:cubicBezTo>
                    <a:pt x="2141184" y="368445"/>
                    <a:pt x="2140781" y="368230"/>
                    <a:pt x="2137314" y="372920"/>
                  </a:cubicBezTo>
                  <a:cubicBezTo>
                    <a:pt x="2134351" y="376907"/>
                    <a:pt x="2132826" y="377265"/>
                    <a:pt x="2130093" y="374569"/>
                  </a:cubicBezTo>
                  <a:cubicBezTo>
                    <a:pt x="2127431" y="371944"/>
                    <a:pt x="2127302" y="367413"/>
                    <a:pt x="2129589" y="355036"/>
                  </a:cubicBezTo>
                  <a:cubicBezTo>
                    <a:pt x="2131229" y="346159"/>
                    <a:pt x="2132179" y="338487"/>
                    <a:pt x="2131718" y="337985"/>
                  </a:cubicBezTo>
                  <a:cubicBezTo>
                    <a:pt x="2131244" y="337483"/>
                    <a:pt x="2128323" y="338415"/>
                    <a:pt x="2125202" y="340079"/>
                  </a:cubicBezTo>
                  <a:cubicBezTo>
                    <a:pt x="2115031" y="345500"/>
                    <a:pt x="2103264" y="343692"/>
                    <a:pt x="2096991" y="335747"/>
                  </a:cubicBezTo>
                  <a:lnTo>
                    <a:pt x="2091194" y="328391"/>
                  </a:lnTo>
                  <a:lnTo>
                    <a:pt x="2091194" y="339634"/>
                  </a:lnTo>
                  <a:cubicBezTo>
                    <a:pt x="2091194" y="350031"/>
                    <a:pt x="2088058" y="354262"/>
                    <a:pt x="2080347" y="354262"/>
                  </a:cubicBezTo>
                  <a:cubicBezTo>
                    <a:pt x="2078534" y="354262"/>
                    <a:pt x="2074089" y="335862"/>
                    <a:pt x="2070536" y="313691"/>
                  </a:cubicBezTo>
                  <a:cubicBezTo>
                    <a:pt x="2069745" y="308758"/>
                    <a:pt x="2071917" y="297070"/>
                    <a:pt x="2075729" y="285798"/>
                  </a:cubicBezTo>
                  <a:cubicBezTo>
                    <a:pt x="2079326" y="275114"/>
                    <a:pt x="2081613" y="265319"/>
                    <a:pt x="2080807" y="263999"/>
                  </a:cubicBezTo>
                  <a:cubicBezTo>
                    <a:pt x="2079297" y="261561"/>
                    <a:pt x="2073010" y="262336"/>
                    <a:pt x="2053403" y="267369"/>
                  </a:cubicBezTo>
                  <a:cubicBezTo>
                    <a:pt x="2039290" y="270983"/>
                    <a:pt x="2023955" y="286873"/>
                    <a:pt x="2024114" y="297701"/>
                  </a:cubicBezTo>
                  <a:cubicBezTo>
                    <a:pt x="2024214" y="304212"/>
                    <a:pt x="2026473" y="306463"/>
                    <a:pt x="2038470" y="312085"/>
                  </a:cubicBezTo>
                  <a:cubicBezTo>
                    <a:pt x="2046785" y="315971"/>
                    <a:pt x="2054582" y="322052"/>
                    <a:pt x="2057244" y="326713"/>
                  </a:cubicBezTo>
                  <a:cubicBezTo>
                    <a:pt x="2063300" y="337311"/>
                    <a:pt x="2066220" y="336866"/>
                    <a:pt x="2063041" y="325838"/>
                  </a:cubicBezTo>
                  <a:cubicBezTo>
                    <a:pt x="2060538" y="317090"/>
                    <a:pt x="2061732" y="310694"/>
                    <a:pt x="2064465" y="318280"/>
                  </a:cubicBezTo>
                  <a:cubicBezTo>
                    <a:pt x="2069155" y="331230"/>
                    <a:pt x="2074391" y="357144"/>
                    <a:pt x="2074391" y="367327"/>
                  </a:cubicBezTo>
                  <a:cubicBezTo>
                    <a:pt x="2074391" y="373866"/>
                    <a:pt x="2071399" y="385970"/>
                    <a:pt x="2067731" y="394230"/>
                  </a:cubicBezTo>
                  <a:lnTo>
                    <a:pt x="2061070" y="409245"/>
                  </a:lnTo>
                  <a:lnTo>
                    <a:pt x="2067141" y="426684"/>
                  </a:lnTo>
                  <a:cubicBezTo>
                    <a:pt x="2071241" y="438501"/>
                    <a:pt x="2075427" y="445356"/>
                    <a:pt x="2080103" y="447938"/>
                  </a:cubicBezTo>
                  <a:cubicBezTo>
                    <a:pt x="2088446" y="452541"/>
                    <a:pt x="2096790" y="453043"/>
                    <a:pt x="2096790" y="448927"/>
                  </a:cubicBezTo>
                  <a:close/>
                  <a:moveTo>
                    <a:pt x="1944028" y="439864"/>
                  </a:moveTo>
                  <a:cubicBezTo>
                    <a:pt x="1947423" y="437383"/>
                    <a:pt x="1949207" y="432277"/>
                    <a:pt x="1949423" y="424505"/>
                  </a:cubicBezTo>
                  <a:cubicBezTo>
                    <a:pt x="1949668" y="414882"/>
                    <a:pt x="1950703" y="412817"/>
                    <a:pt x="1955364" y="412630"/>
                  </a:cubicBezTo>
                  <a:cubicBezTo>
                    <a:pt x="1959349" y="412458"/>
                    <a:pt x="1958543" y="411655"/>
                    <a:pt x="1952689" y="409905"/>
                  </a:cubicBezTo>
                  <a:cubicBezTo>
                    <a:pt x="1946345" y="408012"/>
                    <a:pt x="1943813" y="408414"/>
                    <a:pt x="1942043" y="411540"/>
                  </a:cubicBezTo>
                  <a:cubicBezTo>
                    <a:pt x="1939497" y="416086"/>
                    <a:pt x="1928823" y="417234"/>
                    <a:pt x="1928823" y="412946"/>
                  </a:cubicBezTo>
                  <a:cubicBezTo>
                    <a:pt x="1928823" y="411469"/>
                    <a:pt x="1930707" y="410967"/>
                    <a:pt x="1933023" y="411856"/>
                  </a:cubicBezTo>
                  <a:cubicBezTo>
                    <a:pt x="1935325" y="412745"/>
                    <a:pt x="1937224" y="412157"/>
                    <a:pt x="1937224" y="410565"/>
                  </a:cubicBezTo>
                  <a:cubicBezTo>
                    <a:pt x="1937224" y="405962"/>
                    <a:pt x="1926794" y="403882"/>
                    <a:pt x="1920522" y="407223"/>
                  </a:cubicBezTo>
                  <a:cubicBezTo>
                    <a:pt x="1916250" y="409504"/>
                    <a:pt x="1914826" y="413060"/>
                    <a:pt x="1914826" y="421378"/>
                  </a:cubicBezTo>
                  <a:cubicBezTo>
                    <a:pt x="1914826" y="430915"/>
                    <a:pt x="1916106" y="433267"/>
                    <a:pt x="1923917" y="438014"/>
                  </a:cubicBezTo>
                  <a:cubicBezTo>
                    <a:pt x="1934663" y="444539"/>
                    <a:pt x="1937281" y="444783"/>
                    <a:pt x="1944028" y="439864"/>
                  </a:cubicBezTo>
                  <a:close/>
                  <a:moveTo>
                    <a:pt x="1799366" y="431101"/>
                  </a:moveTo>
                  <a:cubicBezTo>
                    <a:pt x="1804358" y="428090"/>
                    <a:pt x="1808444" y="424791"/>
                    <a:pt x="1808444" y="423802"/>
                  </a:cubicBezTo>
                  <a:cubicBezTo>
                    <a:pt x="1808444" y="422798"/>
                    <a:pt x="1798115" y="418567"/>
                    <a:pt x="1785498" y="414408"/>
                  </a:cubicBezTo>
                  <a:cubicBezTo>
                    <a:pt x="1743981" y="400741"/>
                    <a:pt x="1736630" y="393743"/>
                    <a:pt x="1739392" y="370582"/>
                  </a:cubicBezTo>
                  <a:cubicBezTo>
                    <a:pt x="1740270" y="363139"/>
                    <a:pt x="1739939" y="357044"/>
                    <a:pt x="1738659" y="357044"/>
                  </a:cubicBezTo>
                  <a:cubicBezTo>
                    <a:pt x="1736299" y="357044"/>
                    <a:pt x="1725237" y="369091"/>
                    <a:pt x="1708362" y="390028"/>
                  </a:cubicBezTo>
                  <a:cubicBezTo>
                    <a:pt x="1703356" y="396238"/>
                    <a:pt x="1699271" y="403796"/>
                    <a:pt x="1699271" y="406808"/>
                  </a:cubicBezTo>
                  <a:cubicBezTo>
                    <a:pt x="1699271" y="409819"/>
                    <a:pt x="1703845" y="416301"/>
                    <a:pt x="1709441" y="421192"/>
                  </a:cubicBezTo>
                  <a:cubicBezTo>
                    <a:pt x="1719382" y="429897"/>
                    <a:pt x="1720058" y="430054"/>
                    <a:pt x="1738716" y="428190"/>
                  </a:cubicBezTo>
                  <a:cubicBezTo>
                    <a:pt x="1755101" y="426541"/>
                    <a:pt x="1758942" y="427057"/>
                    <a:pt x="1765632" y="431732"/>
                  </a:cubicBezTo>
                  <a:cubicBezTo>
                    <a:pt x="1779701" y="441542"/>
                    <a:pt x="1782161" y="441499"/>
                    <a:pt x="1799366" y="431101"/>
                  </a:cubicBezTo>
                  <a:close/>
                  <a:moveTo>
                    <a:pt x="1910625" y="423802"/>
                  </a:moveTo>
                  <a:cubicBezTo>
                    <a:pt x="1910625" y="409977"/>
                    <a:pt x="1913430" y="405216"/>
                    <a:pt x="1924320" y="400584"/>
                  </a:cubicBezTo>
                  <a:cubicBezTo>
                    <a:pt x="1926262" y="399752"/>
                    <a:pt x="1925514" y="397730"/>
                    <a:pt x="1922364" y="395177"/>
                  </a:cubicBezTo>
                  <a:cubicBezTo>
                    <a:pt x="1917314" y="391104"/>
                    <a:pt x="1911920" y="392495"/>
                    <a:pt x="1879135" y="406392"/>
                  </a:cubicBezTo>
                  <a:cubicBezTo>
                    <a:pt x="1870014" y="410264"/>
                    <a:pt x="1883306" y="433568"/>
                    <a:pt x="1896023" y="436020"/>
                  </a:cubicBezTo>
                  <a:cubicBezTo>
                    <a:pt x="1910452" y="438802"/>
                    <a:pt x="1910625" y="438659"/>
                    <a:pt x="1910625" y="423802"/>
                  </a:cubicBezTo>
                  <a:close/>
                  <a:moveTo>
                    <a:pt x="2047562" y="434314"/>
                  </a:moveTo>
                  <a:cubicBezTo>
                    <a:pt x="2054942" y="428936"/>
                    <a:pt x="2052223" y="419671"/>
                    <a:pt x="2043534" y="420503"/>
                  </a:cubicBezTo>
                  <a:lnTo>
                    <a:pt x="2036600" y="421163"/>
                  </a:lnTo>
                  <a:lnTo>
                    <a:pt x="2042901" y="417979"/>
                  </a:lnTo>
                  <a:cubicBezTo>
                    <a:pt x="2050295" y="414251"/>
                    <a:pt x="2051446" y="409403"/>
                    <a:pt x="2044297" y="412085"/>
                  </a:cubicBezTo>
                  <a:cubicBezTo>
                    <a:pt x="2039981" y="413691"/>
                    <a:pt x="2039866" y="413347"/>
                    <a:pt x="2043318" y="409117"/>
                  </a:cubicBezTo>
                  <a:cubicBezTo>
                    <a:pt x="2046728" y="404929"/>
                    <a:pt x="2046541" y="403796"/>
                    <a:pt x="2041909" y="400311"/>
                  </a:cubicBezTo>
                  <a:cubicBezTo>
                    <a:pt x="2038988" y="398103"/>
                    <a:pt x="2035651" y="396253"/>
                    <a:pt x="2034500" y="396209"/>
                  </a:cubicBezTo>
                  <a:cubicBezTo>
                    <a:pt x="2033349" y="396167"/>
                    <a:pt x="2032400" y="394388"/>
                    <a:pt x="2032400" y="392280"/>
                  </a:cubicBezTo>
                  <a:cubicBezTo>
                    <a:pt x="2032400" y="379430"/>
                    <a:pt x="2007757" y="379603"/>
                    <a:pt x="2001873" y="392481"/>
                  </a:cubicBezTo>
                  <a:cubicBezTo>
                    <a:pt x="1999111" y="398490"/>
                    <a:pt x="1999241" y="401544"/>
                    <a:pt x="2002535" y="408485"/>
                  </a:cubicBezTo>
                  <a:cubicBezTo>
                    <a:pt x="2004779" y="413189"/>
                    <a:pt x="2007714" y="420804"/>
                    <a:pt x="2009066" y="425408"/>
                  </a:cubicBezTo>
                  <a:cubicBezTo>
                    <a:pt x="2010879" y="431560"/>
                    <a:pt x="2013727" y="434228"/>
                    <a:pt x="2019870" y="435547"/>
                  </a:cubicBezTo>
                  <a:cubicBezTo>
                    <a:pt x="2033867" y="438530"/>
                    <a:pt x="2042297" y="438157"/>
                    <a:pt x="2047562" y="434314"/>
                  </a:cubicBezTo>
                  <a:close/>
                  <a:moveTo>
                    <a:pt x="2014907" y="398361"/>
                  </a:moveTo>
                  <a:cubicBezTo>
                    <a:pt x="2018287" y="395005"/>
                    <a:pt x="2022028" y="393212"/>
                    <a:pt x="2023221" y="394417"/>
                  </a:cubicBezTo>
                  <a:cubicBezTo>
                    <a:pt x="2024416" y="395607"/>
                    <a:pt x="2022948" y="398361"/>
                    <a:pt x="2019970" y="400541"/>
                  </a:cubicBezTo>
                  <a:cubicBezTo>
                    <a:pt x="2011526" y="406679"/>
                    <a:pt x="2008059" y="405201"/>
                    <a:pt x="2014907" y="398361"/>
                  </a:cubicBezTo>
                  <a:close/>
                  <a:moveTo>
                    <a:pt x="2239438" y="395908"/>
                  </a:moveTo>
                  <a:lnTo>
                    <a:pt x="2249897" y="384952"/>
                  </a:lnTo>
                  <a:lnTo>
                    <a:pt x="2236029" y="384952"/>
                  </a:lnTo>
                  <a:cubicBezTo>
                    <a:pt x="2218823" y="384952"/>
                    <a:pt x="2193519" y="391348"/>
                    <a:pt x="2173696" y="400698"/>
                  </a:cubicBezTo>
                  <a:cubicBezTo>
                    <a:pt x="2150146" y="411813"/>
                    <a:pt x="2149729" y="414122"/>
                    <a:pt x="2170013" y="420948"/>
                  </a:cubicBezTo>
                  <a:cubicBezTo>
                    <a:pt x="2179608" y="424175"/>
                    <a:pt x="2192095" y="426813"/>
                    <a:pt x="2197763" y="426813"/>
                  </a:cubicBezTo>
                  <a:cubicBezTo>
                    <a:pt x="2203690" y="426813"/>
                    <a:pt x="2209617" y="428663"/>
                    <a:pt x="2211703" y="431173"/>
                  </a:cubicBezTo>
                  <a:cubicBezTo>
                    <a:pt x="2214853" y="434945"/>
                    <a:pt x="2216234" y="433611"/>
                    <a:pt x="2222161" y="421192"/>
                  </a:cubicBezTo>
                  <a:cubicBezTo>
                    <a:pt x="2225916" y="413304"/>
                    <a:pt x="2233698" y="401932"/>
                    <a:pt x="2239438" y="395908"/>
                  </a:cubicBezTo>
                  <a:close/>
                  <a:moveTo>
                    <a:pt x="1818441" y="386128"/>
                  </a:moveTo>
                  <a:cubicBezTo>
                    <a:pt x="1817406" y="382041"/>
                    <a:pt x="1814701" y="379373"/>
                    <a:pt x="1811580" y="379373"/>
                  </a:cubicBezTo>
                  <a:cubicBezTo>
                    <a:pt x="1808731" y="379373"/>
                    <a:pt x="1800459" y="373020"/>
                    <a:pt x="1793166" y="365262"/>
                  </a:cubicBezTo>
                  <a:cubicBezTo>
                    <a:pt x="1778248" y="349357"/>
                    <a:pt x="1777874" y="343721"/>
                    <a:pt x="1790648" y="326985"/>
                  </a:cubicBezTo>
                  <a:cubicBezTo>
                    <a:pt x="1798819" y="316287"/>
                    <a:pt x="1807307" y="310350"/>
                    <a:pt x="1821765" y="305201"/>
                  </a:cubicBezTo>
                  <a:cubicBezTo>
                    <a:pt x="1837013" y="299780"/>
                    <a:pt x="1823707" y="300053"/>
                    <a:pt x="1801855" y="305603"/>
                  </a:cubicBezTo>
                  <a:cubicBezTo>
                    <a:pt x="1789066" y="308858"/>
                    <a:pt x="1781772" y="312759"/>
                    <a:pt x="1773457" y="320819"/>
                  </a:cubicBezTo>
                  <a:cubicBezTo>
                    <a:pt x="1767286" y="326784"/>
                    <a:pt x="1758727" y="334557"/>
                    <a:pt x="1754425" y="338085"/>
                  </a:cubicBezTo>
                  <a:cubicBezTo>
                    <a:pt x="1748067" y="343277"/>
                    <a:pt x="1746125" y="347851"/>
                    <a:pt x="1744082" y="362365"/>
                  </a:cubicBezTo>
                  <a:cubicBezTo>
                    <a:pt x="1742154" y="376060"/>
                    <a:pt x="1742456" y="381969"/>
                    <a:pt x="1745420" y="387677"/>
                  </a:cubicBezTo>
                  <a:cubicBezTo>
                    <a:pt x="1751131" y="398691"/>
                    <a:pt x="1753936" y="400282"/>
                    <a:pt x="1786045" y="410723"/>
                  </a:cubicBezTo>
                  <a:lnTo>
                    <a:pt x="1815449" y="420288"/>
                  </a:lnTo>
                  <a:lnTo>
                    <a:pt x="1817794" y="406592"/>
                  </a:lnTo>
                  <a:cubicBezTo>
                    <a:pt x="1819089" y="399049"/>
                    <a:pt x="1819377" y="389856"/>
                    <a:pt x="1818441" y="386128"/>
                  </a:cubicBezTo>
                  <a:close/>
                  <a:moveTo>
                    <a:pt x="1883019" y="401501"/>
                  </a:moveTo>
                  <a:cubicBezTo>
                    <a:pt x="1893578" y="396783"/>
                    <a:pt x="1906324" y="391147"/>
                    <a:pt x="1911330" y="388982"/>
                  </a:cubicBezTo>
                  <a:cubicBezTo>
                    <a:pt x="1916322" y="386816"/>
                    <a:pt x="1920422" y="383733"/>
                    <a:pt x="1920422" y="382112"/>
                  </a:cubicBezTo>
                  <a:cubicBezTo>
                    <a:pt x="1920422" y="380076"/>
                    <a:pt x="1918767" y="380062"/>
                    <a:pt x="1915013" y="382069"/>
                  </a:cubicBezTo>
                  <a:cubicBezTo>
                    <a:pt x="1905417" y="387189"/>
                    <a:pt x="1905000" y="385167"/>
                    <a:pt x="1914020" y="377279"/>
                  </a:cubicBezTo>
                  <a:cubicBezTo>
                    <a:pt x="1923730" y="368804"/>
                    <a:pt x="1928808" y="357015"/>
                    <a:pt x="1922709" y="357102"/>
                  </a:cubicBezTo>
                  <a:cubicBezTo>
                    <a:pt x="1920681" y="357130"/>
                    <a:pt x="1913272" y="358708"/>
                    <a:pt x="1906252" y="360601"/>
                  </a:cubicBezTo>
                  <a:cubicBezTo>
                    <a:pt x="1888155" y="365462"/>
                    <a:pt x="1874416" y="377896"/>
                    <a:pt x="1867741" y="395421"/>
                  </a:cubicBezTo>
                  <a:cubicBezTo>
                    <a:pt x="1864677" y="403480"/>
                    <a:pt x="1862534" y="410077"/>
                    <a:pt x="1862994" y="410077"/>
                  </a:cubicBezTo>
                  <a:cubicBezTo>
                    <a:pt x="1863440" y="410077"/>
                    <a:pt x="1872445" y="406220"/>
                    <a:pt x="1883019" y="401501"/>
                  </a:cubicBezTo>
                  <a:close/>
                  <a:moveTo>
                    <a:pt x="2197130" y="388279"/>
                  </a:moveTo>
                  <a:lnTo>
                    <a:pt x="2220492" y="380320"/>
                  </a:lnTo>
                  <a:lnTo>
                    <a:pt x="2212422" y="373565"/>
                  </a:lnTo>
                  <a:cubicBezTo>
                    <a:pt x="2207977" y="369851"/>
                    <a:pt x="2201244" y="364545"/>
                    <a:pt x="2197446" y="361777"/>
                  </a:cubicBezTo>
                  <a:cubicBezTo>
                    <a:pt x="2190671" y="356800"/>
                    <a:pt x="2193059" y="356843"/>
                    <a:pt x="2205546" y="361906"/>
                  </a:cubicBezTo>
                  <a:cubicBezTo>
                    <a:pt x="2212033" y="364530"/>
                    <a:pt x="2200957" y="345729"/>
                    <a:pt x="2188168" y="332406"/>
                  </a:cubicBezTo>
                  <a:cubicBezTo>
                    <a:pt x="2178054" y="321866"/>
                    <a:pt x="2164690" y="312386"/>
                    <a:pt x="2159914" y="312386"/>
                  </a:cubicBezTo>
                  <a:cubicBezTo>
                    <a:pt x="2159065" y="312386"/>
                    <a:pt x="2158375" y="315512"/>
                    <a:pt x="2158375" y="319313"/>
                  </a:cubicBezTo>
                  <a:cubicBezTo>
                    <a:pt x="2158375" y="323113"/>
                    <a:pt x="2156634" y="330972"/>
                    <a:pt x="2154519" y="336751"/>
                  </a:cubicBezTo>
                  <a:cubicBezTo>
                    <a:pt x="2144076" y="365204"/>
                    <a:pt x="2143471" y="369636"/>
                    <a:pt x="2148622" y="380463"/>
                  </a:cubicBezTo>
                  <a:cubicBezTo>
                    <a:pt x="2154217" y="392208"/>
                    <a:pt x="2163439" y="399781"/>
                    <a:pt x="2169581" y="397672"/>
                  </a:cubicBezTo>
                  <a:cubicBezTo>
                    <a:pt x="2171883" y="396883"/>
                    <a:pt x="2184283" y="392653"/>
                    <a:pt x="2197130" y="388279"/>
                  </a:cubicBezTo>
                  <a:close/>
                  <a:moveTo>
                    <a:pt x="2145644" y="352168"/>
                  </a:moveTo>
                  <a:cubicBezTo>
                    <a:pt x="2146507" y="343879"/>
                    <a:pt x="2150607" y="330714"/>
                    <a:pt x="2153484" y="327086"/>
                  </a:cubicBezTo>
                  <a:cubicBezTo>
                    <a:pt x="2154980" y="325178"/>
                    <a:pt x="2155498" y="321794"/>
                    <a:pt x="2154620" y="319528"/>
                  </a:cubicBezTo>
                  <a:cubicBezTo>
                    <a:pt x="2153757" y="317276"/>
                    <a:pt x="2154246" y="307998"/>
                    <a:pt x="2155714" y="298920"/>
                  </a:cubicBezTo>
                  <a:cubicBezTo>
                    <a:pt x="2159368" y="276275"/>
                    <a:pt x="2154735" y="265362"/>
                    <a:pt x="2138307" y="257990"/>
                  </a:cubicBezTo>
                  <a:cubicBezTo>
                    <a:pt x="2131646" y="255007"/>
                    <a:pt x="2120613" y="252641"/>
                    <a:pt x="2113808" y="252756"/>
                  </a:cubicBezTo>
                  <a:cubicBezTo>
                    <a:pt x="2103335" y="252928"/>
                    <a:pt x="2100041" y="254477"/>
                    <a:pt x="2092301" y="262909"/>
                  </a:cubicBezTo>
                  <a:cubicBezTo>
                    <a:pt x="2082735" y="273307"/>
                    <a:pt x="2074391" y="295851"/>
                    <a:pt x="2074391" y="311296"/>
                  </a:cubicBezTo>
                  <a:cubicBezTo>
                    <a:pt x="2074391" y="326584"/>
                    <a:pt x="2080592" y="348683"/>
                    <a:pt x="2084879" y="348683"/>
                  </a:cubicBezTo>
                  <a:cubicBezTo>
                    <a:pt x="2087684" y="348683"/>
                    <a:pt x="2088633" y="345643"/>
                    <a:pt x="2088173" y="338214"/>
                  </a:cubicBezTo>
                  <a:cubicBezTo>
                    <a:pt x="2087482" y="326871"/>
                    <a:pt x="2092201" y="307194"/>
                    <a:pt x="2098559" y="294947"/>
                  </a:cubicBezTo>
                  <a:cubicBezTo>
                    <a:pt x="2101681" y="288910"/>
                    <a:pt x="2104515" y="287275"/>
                    <a:pt x="2111881" y="287275"/>
                  </a:cubicBezTo>
                  <a:cubicBezTo>
                    <a:pt x="2117016" y="287275"/>
                    <a:pt x="2124425" y="284765"/>
                    <a:pt x="2128352" y="281696"/>
                  </a:cubicBezTo>
                  <a:cubicBezTo>
                    <a:pt x="2136940" y="274956"/>
                    <a:pt x="2138782" y="274755"/>
                    <a:pt x="2138782" y="280563"/>
                  </a:cubicBezTo>
                  <a:cubicBezTo>
                    <a:pt x="2138782" y="283001"/>
                    <a:pt x="2141299" y="288193"/>
                    <a:pt x="2144378" y="292093"/>
                  </a:cubicBezTo>
                  <a:cubicBezTo>
                    <a:pt x="2151642" y="301300"/>
                    <a:pt x="2151398" y="308399"/>
                    <a:pt x="2143385" y="322382"/>
                  </a:cubicBezTo>
                  <a:cubicBezTo>
                    <a:pt x="2139789" y="328649"/>
                    <a:pt x="2135962" y="339319"/>
                    <a:pt x="2134883" y="346102"/>
                  </a:cubicBezTo>
                  <a:cubicBezTo>
                    <a:pt x="2133804" y="352885"/>
                    <a:pt x="2132150" y="361590"/>
                    <a:pt x="2131229" y="365419"/>
                  </a:cubicBezTo>
                  <a:lnTo>
                    <a:pt x="2129532" y="372403"/>
                  </a:lnTo>
                  <a:lnTo>
                    <a:pt x="2137343" y="364717"/>
                  </a:lnTo>
                  <a:cubicBezTo>
                    <a:pt x="2141630" y="360500"/>
                    <a:pt x="2145370" y="354850"/>
                    <a:pt x="2145644" y="352168"/>
                  </a:cubicBezTo>
                  <a:close/>
                  <a:moveTo>
                    <a:pt x="1953235" y="359496"/>
                  </a:moveTo>
                  <a:cubicBezTo>
                    <a:pt x="1954962" y="357776"/>
                    <a:pt x="1955666" y="354319"/>
                    <a:pt x="1954789" y="351824"/>
                  </a:cubicBezTo>
                  <a:cubicBezTo>
                    <a:pt x="1953581" y="348368"/>
                    <a:pt x="1954012" y="348023"/>
                    <a:pt x="1956601" y="350419"/>
                  </a:cubicBezTo>
                  <a:cubicBezTo>
                    <a:pt x="1962169" y="355510"/>
                    <a:pt x="1972699" y="348655"/>
                    <a:pt x="1976339" y="337569"/>
                  </a:cubicBezTo>
                  <a:cubicBezTo>
                    <a:pt x="1978122" y="332162"/>
                    <a:pt x="1980208" y="326254"/>
                    <a:pt x="1980971" y="324433"/>
                  </a:cubicBezTo>
                  <a:cubicBezTo>
                    <a:pt x="1981733" y="322611"/>
                    <a:pt x="1978986" y="319356"/>
                    <a:pt x="1974843" y="317205"/>
                  </a:cubicBezTo>
                  <a:cubicBezTo>
                    <a:pt x="1967995" y="313619"/>
                    <a:pt x="1966743" y="313834"/>
                    <a:pt x="1960543" y="319556"/>
                  </a:cubicBezTo>
                  <a:cubicBezTo>
                    <a:pt x="1949567" y="329710"/>
                    <a:pt x="1936030" y="334715"/>
                    <a:pt x="1919602" y="334715"/>
                  </a:cubicBezTo>
                  <a:cubicBezTo>
                    <a:pt x="1905144" y="334715"/>
                    <a:pt x="1904123" y="335174"/>
                    <a:pt x="1902396" y="342402"/>
                  </a:cubicBezTo>
                  <a:cubicBezTo>
                    <a:pt x="1901389" y="346618"/>
                    <a:pt x="1899922" y="352225"/>
                    <a:pt x="1899145" y="354850"/>
                  </a:cubicBezTo>
                  <a:cubicBezTo>
                    <a:pt x="1897822" y="359296"/>
                    <a:pt x="1898699" y="359339"/>
                    <a:pt x="1911704" y="355495"/>
                  </a:cubicBezTo>
                  <a:cubicBezTo>
                    <a:pt x="1924852" y="351595"/>
                    <a:pt x="1926248" y="351681"/>
                    <a:pt x="1934951" y="356972"/>
                  </a:cubicBezTo>
                  <a:cubicBezTo>
                    <a:pt x="1945568" y="363426"/>
                    <a:pt x="1948848" y="363885"/>
                    <a:pt x="1953235" y="359496"/>
                  </a:cubicBezTo>
                  <a:close/>
                  <a:moveTo>
                    <a:pt x="1961090" y="332506"/>
                  </a:moveTo>
                  <a:cubicBezTo>
                    <a:pt x="1958774" y="326483"/>
                    <a:pt x="1959191" y="326283"/>
                    <a:pt x="1966614" y="329653"/>
                  </a:cubicBezTo>
                  <a:cubicBezTo>
                    <a:pt x="1975015" y="333467"/>
                    <a:pt x="1975648" y="336321"/>
                    <a:pt x="1968081" y="336321"/>
                  </a:cubicBezTo>
                  <a:cubicBezTo>
                    <a:pt x="1965046" y="336321"/>
                    <a:pt x="1961895" y="334600"/>
                    <a:pt x="1961090" y="332506"/>
                  </a:cubicBezTo>
                  <a:close/>
                  <a:moveTo>
                    <a:pt x="2033665" y="353803"/>
                  </a:moveTo>
                  <a:cubicBezTo>
                    <a:pt x="2037593" y="352025"/>
                    <a:pt x="2040801" y="348812"/>
                    <a:pt x="2040801" y="346647"/>
                  </a:cubicBezTo>
                  <a:cubicBezTo>
                    <a:pt x="2040801" y="341025"/>
                    <a:pt x="2035493" y="331933"/>
                    <a:pt x="2032198" y="331933"/>
                  </a:cubicBezTo>
                  <a:cubicBezTo>
                    <a:pt x="2030400" y="331933"/>
                    <a:pt x="2030472" y="333926"/>
                    <a:pt x="2032400" y="337511"/>
                  </a:cubicBezTo>
                  <a:cubicBezTo>
                    <a:pt x="2035938" y="344108"/>
                    <a:pt x="2033709" y="344797"/>
                    <a:pt x="2027810" y="338917"/>
                  </a:cubicBezTo>
                  <a:cubicBezTo>
                    <a:pt x="2025494" y="336608"/>
                    <a:pt x="2020718" y="334012"/>
                    <a:pt x="2017179" y="333123"/>
                  </a:cubicBezTo>
                  <a:cubicBezTo>
                    <a:pt x="2009181" y="331115"/>
                    <a:pt x="1987603" y="336665"/>
                    <a:pt x="1987603" y="340738"/>
                  </a:cubicBezTo>
                  <a:cubicBezTo>
                    <a:pt x="1987603" y="342388"/>
                    <a:pt x="1989919" y="343148"/>
                    <a:pt x="1992738" y="342416"/>
                  </a:cubicBezTo>
                  <a:cubicBezTo>
                    <a:pt x="1995759" y="341613"/>
                    <a:pt x="2001772" y="344309"/>
                    <a:pt x="2007426" y="348984"/>
                  </a:cubicBezTo>
                  <a:cubicBezTo>
                    <a:pt x="2018000" y="357718"/>
                    <a:pt x="2023034" y="358636"/>
                    <a:pt x="2033665" y="353803"/>
                  </a:cubicBezTo>
                  <a:close/>
                  <a:moveTo>
                    <a:pt x="2054683" y="341828"/>
                  </a:moveTo>
                  <a:cubicBezTo>
                    <a:pt x="2056582" y="339562"/>
                    <a:pt x="2057229" y="335174"/>
                    <a:pt x="2056165" y="331832"/>
                  </a:cubicBezTo>
                  <a:cubicBezTo>
                    <a:pt x="2054237" y="325781"/>
                    <a:pt x="2031464" y="309604"/>
                    <a:pt x="2024861" y="309604"/>
                  </a:cubicBezTo>
                  <a:cubicBezTo>
                    <a:pt x="2020028" y="309604"/>
                    <a:pt x="2010001" y="319743"/>
                    <a:pt x="2010001" y="324633"/>
                  </a:cubicBezTo>
                  <a:cubicBezTo>
                    <a:pt x="2010001" y="329108"/>
                    <a:pt x="2024200" y="332664"/>
                    <a:pt x="2027882" y="329108"/>
                  </a:cubicBezTo>
                  <a:cubicBezTo>
                    <a:pt x="2031508" y="325594"/>
                    <a:pt x="2043606" y="334457"/>
                    <a:pt x="2043606" y="340624"/>
                  </a:cubicBezTo>
                  <a:cubicBezTo>
                    <a:pt x="2043606" y="346862"/>
                    <a:pt x="2049921" y="347550"/>
                    <a:pt x="2054683" y="341828"/>
                  </a:cubicBezTo>
                  <a:close/>
                  <a:moveTo>
                    <a:pt x="2129532" y="333224"/>
                  </a:moveTo>
                  <a:cubicBezTo>
                    <a:pt x="2135401" y="329395"/>
                    <a:pt x="2139271" y="318409"/>
                    <a:pt x="2133502" y="321966"/>
                  </a:cubicBezTo>
                  <a:cubicBezTo>
                    <a:pt x="2132135" y="322812"/>
                    <a:pt x="2129460" y="321636"/>
                    <a:pt x="2127561" y="319341"/>
                  </a:cubicBezTo>
                  <a:cubicBezTo>
                    <a:pt x="2124583" y="315771"/>
                    <a:pt x="2125317" y="315426"/>
                    <a:pt x="2132754" y="316918"/>
                  </a:cubicBezTo>
                  <a:cubicBezTo>
                    <a:pt x="2140192" y="318395"/>
                    <a:pt x="2141875" y="317606"/>
                    <a:pt x="2144766" y="311268"/>
                  </a:cubicBezTo>
                  <a:cubicBezTo>
                    <a:pt x="2147672" y="304914"/>
                    <a:pt x="2147298" y="302763"/>
                    <a:pt x="2142062" y="295707"/>
                  </a:cubicBezTo>
                  <a:cubicBezTo>
                    <a:pt x="2138710" y="291190"/>
                    <a:pt x="2135977" y="286128"/>
                    <a:pt x="2135977" y="284450"/>
                  </a:cubicBezTo>
                  <a:cubicBezTo>
                    <a:pt x="2135977" y="282600"/>
                    <a:pt x="2133488" y="283116"/>
                    <a:pt x="2129762" y="285726"/>
                  </a:cubicBezTo>
                  <a:cubicBezTo>
                    <a:pt x="2126338" y="288121"/>
                    <a:pt x="2119447" y="290071"/>
                    <a:pt x="2114441" y="290071"/>
                  </a:cubicBezTo>
                  <a:cubicBezTo>
                    <a:pt x="2107018" y="290071"/>
                    <a:pt x="2104472" y="291735"/>
                    <a:pt x="2100688" y="299020"/>
                  </a:cubicBezTo>
                  <a:cubicBezTo>
                    <a:pt x="2089827" y="319958"/>
                    <a:pt x="2097754" y="342488"/>
                    <a:pt x="2114772" y="339089"/>
                  </a:cubicBezTo>
                  <a:cubicBezTo>
                    <a:pt x="2119347" y="338171"/>
                    <a:pt x="2125993" y="335532"/>
                    <a:pt x="2129532" y="333224"/>
                  </a:cubicBezTo>
                  <a:close/>
                  <a:moveTo>
                    <a:pt x="2107982" y="334729"/>
                  </a:moveTo>
                  <a:cubicBezTo>
                    <a:pt x="2104400" y="332406"/>
                    <a:pt x="2104501" y="332005"/>
                    <a:pt x="2108687" y="331976"/>
                  </a:cubicBezTo>
                  <a:cubicBezTo>
                    <a:pt x="2111377" y="331962"/>
                    <a:pt x="2113592" y="333195"/>
                    <a:pt x="2113592" y="334729"/>
                  </a:cubicBezTo>
                  <a:cubicBezTo>
                    <a:pt x="2113592" y="338128"/>
                    <a:pt x="2113276" y="338128"/>
                    <a:pt x="2107982" y="334729"/>
                  </a:cubicBezTo>
                  <a:close/>
                  <a:moveTo>
                    <a:pt x="2102055" y="307811"/>
                  </a:moveTo>
                  <a:cubicBezTo>
                    <a:pt x="2098631" y="303695"/>
                    <a:pt x="2098962" y="303437"/>
                    <a:pt x="2105206" y="305330"/>
                  </a:cubicBezTo>
                  <a:cubicBezTo>
                    <a:pt x="2115031" y="308299"/>
                    <a:pt x="2118786" y="312400"/>
                    <a:pt x="2111693" y="312400"/>
                  </a:cubicBezTo>
                  <a:cubicBezTo>
                    <a:pt x="2108485" y="312400"/>
                    <a:pt x="2104155" y="310335"/>
                    <a:pt x="2102055" y="307811"/>
                  </a:cubicBezTo>
                  <a:close/>
                  <a:moveTo>
                    <a:pt x="1950819" y="322095"/>
                  </a:moveTo>
                  <a:cubicBezTo>
                    <a:pt x="1957191" y="317893"/>
                    <a:pt x="1962413" y="312730"/>
                    <a:pt x="1962413" y="310636"/>
                  </a:cubicBezTo>
                  <a:cubicBezTo>
                    <a:pt x="1962413" y="305631"/>
                    <a:pt x="1962356" y="305617"/>
                    <a:pt x="1977863" y="314250"/>
                  </a:cubicBezTo>
                  <a:cubicBezTo>
                    <a:pt x="1990724" y="321421"/>
                    <a:pt x="1991343" y="321507"/>
                    <a:pt x="1995026" y="316488"/>
                  </a:cubicBezTo>
                  <a:cubicBezTo>
                    <a:pt x="2002276" y="306606"/>
                    <a:pt x="1990566" y="289469"/>
                    <a:pt x="1971750" y="282413"/>
                  </a:cubicBezTo>
                  <a:cubicBezTo>
                    <a:pt x="1954890" y="276103"/>
                    <a:pt x="1927773" y="272747"/>
                    <a:pt x="1920091" y="276046"/>
                  </a:cubicBezTo>
                  <a:cubicBezTo>
                    <a:pt x="1913531" y="278857"/>
                    <a:pt x="1911186" y="280190"/>
                    <a:pt x="1893146" y="291405"/>
                  </a:cubicBezTo>
                  <a:cubicBezTo>
                    <a:pt x="1884903" y="296525"/>
                    <a:pt x="1880473" y="306822"/>
                    <a:pt x="1886500" y="306822"/>
                  </a:cubicBezTo>
                  <a:cubicBezTo>
                    <a:pt x="1887867" y="306822"/>
                    <a:pt x="1893218" y="312529"/>
                    <a:pt x="1898397" y="319528"/>
                  </a:cubicBezTo>
                  <a:lnTo>
                    <a:pt x="1907820" y="332234"/>
                  </a:lnTo>
                  <a:lnTo>
                    <a:pt x="1923529" y="330986"/>
                  </a:lnTo>
                  <a:cubicBezTo>
                    <a:pt x="1934448" y="330126"/>
                    <a:pt x="1942762" y="327415"/>
                    <a:pt x="1950819" y="322095"/>
                  </a:cubicBezTo>
                  <a:close/>
                  <a:moveTo>
                    <a:pt x="436715" y="825897"/>
                  </a:moveTo>
                  <a:lnTo>
                    <a:pt x="436715" y="814739"/>
                  </a:lnTo>
                  <a:lnTo>
                    <a:pt x="467509" y="814739"/>
                  </a:lnTo>
                  <a:lnTo>
                    <a:pt x="498303" y="814739"/>
                  </a:lnTo>
                  <a:lnTo>
                    <a:pt x="498303" y="825897"/>
                  </a:lnTo>
                  <a:lnTo>
                    <a:pt x="498303" y="837068"/>
                  </a:lnTo>
                  <a:lnTo>
                    <a:pt x="467509" y="837068"/>
                  </a:lnTo>
                  <a:lnTo>
                    <a:pt x="436715" y="837068"/>
                  </a:lnTo>
                  <a:close/>
                  <a:moveTo>
                    <a:pt x="2363040" y="825624"/>
                  </a:moveTo>
                  <a:cubicBezTo>
                    <a:pt x="2345662" y="811814"/>
                    <a:pt x="2346842" y="805446"/>
                    <a:pt x="2364450" y="818052"/>
                  </a:cubicBezTo>
                  <a:cubicBezTo>
                    <a:pt x="2379684" y="828951"/>
                    <a:pt x="2383511" y="833225"/>
                    <a:pt x="2379986" y="835390"/>
                  </a:cubicBezTo>
                  <a:cubicBezTo>
                    <a:pt x="2378562" y="836265"/>
                    <a:pt x="2370923" y="831877"/>
                    <a:pt x="2363054" y="825624"/>
                  </a:cubicBezTo>
                  <a:close/>
                  <a:moveTo>
                    <a:pt x="1688194" y="825438"/>
                  </a:moveTo>
                  <a:cubicBezTo>
                    <a:pt x="1688309" y="822039"/>
                    <a:pt x="1713326" y="800785"/>
                    <a:pt x="1717210" y="800785"/>
                  </a:cubicBezTo>
                  <a:cubicBezTo>
                    <a:pt x="1722633" y="800785"/>
                    <a:pt x="1716821" y="809118"/>
                    <a:pt x="1705514" y="817521"/>
                  </a:cubicBezTo>
                  <a:cubicBezTo>
                    <a:pt x="1689460" y="829482"/>
                    <a:pt x="1688036" y="830127"/>
                    <a:pt x="1688194" y="825438"/>
                  </a:cubicBezTo>
                  <a:close/>
                  <a:moveTo>
                    <a:pt x="2376030" y="810193"/>
                  </a:moveTo>
                  <a:cubicBezTo>
                    <a:pt x="2364205" y="801345"/>
                    <a:pt x="2359472" y="795207"/>
                    <a:pt x="2364464" y="795207"/>
                  </a:cubicBezTo>
                  <a:cubicBezTo>
                    <a:pt x="2367744" y="795207"/>
                    <a:pt x="2393523" y="815213"/>
                    <a:pt x="2393523" y="817765"/>
                  </a:cubicBezTo>
                  <a:cubicBezTo>
                    <a:pt x="2393523" y="822110"/>
                    <a:pt x="2389811" y="820504"/>
                    <a:pt x="2376030" y="810193"/>
                  </a:cubicBezTo>
                  <a:close/>
                  <a:moveTo>
                    <a:pt x="1675721" y="809562"/>
                  </a:moveTo>
                  <a:cubicBezTo>
                    <a:pt x="1674355" y="807354"/>
                    <a:pt x="1701486" y="786832"/>
                    <a:pt x="1705773" y="786832"/>
                  </a:cubicBezTo>
                  <a:cubicBezTo>
                    <a:pt x="1711096" y="786832"/>
                    <a:pt x="1706190" y="792941"/>
                    <a:pt x="1693660" y="801918"/>
                  </a:cubicBezTo>
                  <a:cubicBezTo>
                    <a:pt x="1678397" y="812846"/>
                    <a:pt x="1677894" y="813061"/>
                    <a:pt x="1675721" y="809562"/>
                  </a:cubicBezTo>
                  <a:close/>
                  <a:moveTo>
                    <a:pt x="2387035" y="793945"/>
                  </a:moveTo>
                  <a:cubicBezTo>
                    <a:pt x="2379598" y="788825"/>
                    <a:pt x="2373930" y="783562"/>
                    <a:pt x="2374433" y="782242"/>
                  </a:cubicBezTo>
                  <a:cubicBezTo>
                    <a:pt x="2375656" y="779001"/>
                    <a:pt x="2377771" y="779919"/>
                    <a:pt x="2393739" y="790632"/>
                  </a:cubicBezTo>
                  <a:cubicBezTo>
                    <a:pt x="2401306" y="795723"/>
                    <a:pt x="2406671" y="800714"/>
                    <a:pt x="2405650" y="801718"/>
                  </a:cubicBezTo>
                  <a:cubicBezTo>
                    <a:pt x="2402845" y="804528"/>
                    <a:pt x="2401608" y="803998"/>
                    <a:pt x="2387035" y="793945"/>
                  </a:cubicBezTo>
                  <a:close/>
                  <a:moveTo>
                    <a:pt x="2671224" y="798692"/>
                  </a:moveTo>
                  <a:cubicBezTo>
                    <a:pt x="2669886" y="795995"/>
                    <a:pt x="2660823" y="773380"/>
                    <a:pt x="2651099" y="748426"/>
                  </a:cubicBezTo>
                  <a:cubicBezTo>
                    <a:pt x="2641374" y="723458"/>
                    <a:pt x="2632915" y="703539"/>
                    <a:pt x="2632311" y="704141"/>
                  </a:cubicBezTo>
                  <a:cubicBezTo>
                    <a:pt x="2631476" y="704973"/>
                    <a:pt x="2614688" y="796282"/>
                    <a:pt x="2614688" y="799997"/>
                  </a:cubicBezTo>
                  <a:cubicBezTo>
                    <a:pt x="2614688" y="800427"/>
                    <a:pt x="2610272" y="800785"/>
                    <a:pt x="2604892" y="800785"/>
                  </a:cubicBezTo>
                  <a:cubicBezTo>
                    <a:pt x="2597670" y="800785"/>
                    <a:pt x="2595095" y="799581"/>
                    <a:pt x="2595095" y="796196"/>
                  </a:cubicBezTo>
                  <a:cubicBezTo>
                    <a:pt x="2595095" y="786788"/>
                    <a:pt x="2621191" y="651366"/>
                    <a:pt x="2623492" y="648827"/>
                  </a:cubicBezTo>
                  <a:cubicBezTo>
                    <a:pt x="2627822" y="644023"/>
                    <a:pt x="2632009" y="651782"/>
                    <a:pt x="2653817" y="705073"/>
                  </a:cubicBezTo>
                  <a:cubicBezTo>
                    <a:pt x="2665628" y="733927"/>
                    <a:pt x="2676446" y="757059"/>
                    <a:pt x="2677885" y="756486"/>
                  </a:cubicBezTo>
                  <a:cubicBezTo>
                    <a:pt x="2679309" y="755912"/>
                    <a:pt x="2689825" y="732049"/>
                    <a:pt x="2701261" y="703467"/>
                  </a:cubicBezTo>
                  <a:cubicBezTo>
                    <a:pt x="2712698" y="674871"/>
                    <a:pt x="2723401" y="650577"/>
                    <a:pt x="2725055" y="649487"/>
                  </a:cubicBezTo>
                  <a:cubicBezTo>
                    <a:pt x="2726710" y="648383"/>
                    <a:pt x="2729472" y="649014"/>
                    <a:pt x="2731184" y="650878"/>
                  </a:cubicBezTo>
                  <a:cubicBezTo>
                    <a:pt x="2732895" y="652743"/>
                    <a:pt x="2739628" y="684408"/>
                    <a:pt x="2746116" y="721250"/>
                  </a:cubicBezTo>
                  <a:cubicBezTo>
                    <a:pt x="2752618" y="758078"/>
                    <a:pt x="2758617" y="791134"/>
                    <a:pt x="2759451" y="794691"/>
                  </a:cubicBezTo>
                  <a:cubicBezTo>
                    <a:pt x="2760861" y="800699"/>
                    <a:pt x="2760199" y="801101"/>
                    <a:pt x="2750115" y="800269"/>
                  </a:cubicBezTo>
                  <a:lnTo>
                    <a:pt x="2739268" y="799380"/>
                  </a:lnTo>
                  <a:lnTo>
                    <a:pt x="2730680" y="750549"/>
                  </a:lnTo>
                  <a:cubicBezTo>
                    <a:pt x="2723904" y="711957"/>
                    <a:pt x="2721502" y="702879"/>
                    <a:pt x="2719243" y="707282"/>
                  </a:cubicBezTo>
                  <a:cubicBezTo>
                    <a:pt x="2717661" y="710365"/>
                    <a:pt x="2708425" y="733282"/>
                    <a:pt x="2698701" y="758221"/>
                  </a:cubicBezTo>
                  <a:cubicBezTo>
                    <a:pt x="2681495" y="802377"/>
                    <a:pt x="2676647" y="809519"/>
                    <a:pt x="2671224" y="798692"/>
                  </a:cubicBezTo>
                  <a:close/>
                  <a:moveTo>
                    <a:pt x="3185770" y="748541"/>
                  </a:moveTo>
                  <a:lnTo>
                    <a:pt x="3139578" y="693600"/>
                  </a:lnTo>
                  <a:lnTo>
                    <a:pt x="3138183" y="746490"/>
                  </a:lnTo>
                  <a:lnTo>
                    <a:pt x="3136787" y="799380"/>
                  </a:lnTo>
                  <a:lnTo>
                    <a:pt x="3126991" y="799380"/>
                  </a:lnTo>
                  <a:lnTo>
                    <a:pt x="3117194" y="799380"/>
                  </a:lnTo>
                  <a:lnTo>
                    <a:pt x="3116446" y="725050"/>
                  </a:lnTo>
                  <a:cubicBezTo>
                    <a:pt x="3115770" y="657360"/>
                    <a:pt x="3116115" y="650548"/>
                    <a:pt x="3120445" y="648899"/>
                  </a:cubicBezTo>
                  <a:cubicBezTo>
                    <a:pt x="3123049" y="647895"/>
                    <a:pt x="3126645" y="648698"/>
                    <a:pt x="3128444" y="650677"/>
                  </a:cubicBezTo>
                  <a:cubicBezTo>
                    <a:pt x="3130242" y="652657"/>
                    <a:pt x="3151130" y="676864"/>
                    <a:pt x="3174837" y="704485"/>
                  </a:cubicBezTo>
                  <a:lnTo>
                    <a:pt x="3217966" y="754693"/>
                  </a:lnTo>
                  <a:lnTo>
                    <a:pt x="3219361" y="703080"/>
                  </a:lnTo>
                  <a:lnTo>
                    <a:pt x="3220771" y="651481"/>
                  </a:lnTo>
                  <a:lnTo>
                    <a:pt x="3230567" y="651481"/>
                  </a:lnTo>
                  <a:lnTo>
                    <a:pt x="3240364" y="651481"/>
                  </a:lnTo>
                  <a:lnTo>
                    <a:pt x="3240364" y="726786"/>
                  </a:lnTo>
                  <a:cubicBezTo>
                    <a:pt x="3240364" y="791564"/>
                    <a:pt x="3239774" y="802205"/>
                    <a:pt x="3236164" y="802793"/>
                  </a:cubicBezTo>
                  <a:cubicBezTo>
                    <a:pt x="3233675" y="803209"/>
                    <a:pt x="3213118" y="781066"/>
                    <a:pt x="3185770" y="748541"/>
                  </a:cubicBezTo>
                  <a:close/>
                  <a:moveTo>
                    <a:pt x="3334561" y="800628"/>
                  </a:moveTo>
                  <a:cubicBezTo>
                    <a:pt x="3269222" y="787506"/>
                    <a:pt x="3251427" y="703754"/>
                    <a:pt x="3305373" y="663298"/>
                  </a:cubicBezTo>
                  <a:cubicBezTo>
                    <a:pt x="3317874" y="653918"/>
                    <a:pt x="3333411" y="649458"/>
                    <a:pt x="3352817" y="649688"/>
                  </a:cubicBezTo>
                  <a:cubicBezTo>
                    <a:pt x="3380409" y="650018"/>
                    <a:pt x="3404634" y="665678"/>
                    <a:pt x="3417279" y="691363"/>
                  </a:cubicBezTo>
                  <a:cubicBezTo>
                    <a:pt x="3432197" y="721623"/>
                    <a:pt x="3426874" y="756013"/>
                    <a:pt x="3403512" y="780364"/>
                  </a:cubicBezTo>
                  <a:cubicBezTo>
                    <a:pt x="3387904" y="796641"/>
                    <a:pt x="3358183" y="805375"/>
                    <a:pt x="3334561" y="800628"/>
                  </a:cubicBezTo>
                  <a:close/>
                  <a:moveTo>
                    <a:pt x="3381013" y="771974"/>
                  </a:moveTo>
                  <a:cubicBezTo>
                    <a:pt x="3393212" y="763556"/>
                    <a:pt x="3402706" y="748670"/>
                    <a:pt x="3405526" y="733555"/>
                  </a:cubicBezTo>
                  <a:cubicBezTo>
                    <a:pt x="3411712" y="700326"/>
                    <a:pt x="3378539" y="666424"/>
                    <a:pt x="3343653" y="670339"/>
                  </a:cubicBezTo>
                  <a:cubicBezTo>
                    <a:pt x="3300396" y="675201"/>
                    <a:pt x="3278990" y="731346"/>
                    <a:pt x="3308423" y="762767"/>
                  </a:cubicBezTo>
                  <a:cubicBezTo>
                    <a:pt x="3327110" y="782687"/>
                    <a:pt x="3359549" y="786817"/>
                    <a:pt x="3381013" y="771974"/>
                  </a:cubicBezTo>
                  <a:close/>
                  <a:moveTo>
                    <a:pt x="3624505" y="800326"/>
                  </a:moveTo>
                  <a:cubicBezTo>
                    <a:pt x="3604019" y="794647"/>
                    <a:pt x="3590885" y="773609"/>
                    <a:pt x="3595762" y="754249"/>
                  </a:cubicBezTo>
                  <a:cubicBezTo>
                    <a:pt x="3596812" y="750118"/>
                    <a:pt x="3602423" y="741987"/>
                    <a:pt x="3608249" y="736179"/>
                  </a:cubicBezTo>
                  <a:lnTo>
                    <a:pt x="3618851" y="725610"/>
                  </a:lnTo>
                  <a:lnTo>
                    <a:pt x="3612004" y="719242"/>
                  </a:lnTo>
                  <a:cubicBezTo>
                    <a:pt x="3601487" y="709461"/>
                    <a:pt x="3596496" y="697888"/>
                    <a:pt x="3598222" y="687290"/>
                  </a:cubicBezTo>
                  <a:cubicBezTo>
                    <a:pt x="3602912" y="658508"/>
                    <a:pt x="3637912" y="644224"/>
                    <a:pt x="3667230" y="659153"/>
                  </a:cubicBezTo>
                  <a:cubicBezTo>
                    <a:pt x="3691614" y="671572"/>
                    <a:pt x="3695987" y="697372"/>
                    <a:pt x="3676912" y="716388"/>
                  </a:cubicBezTo>
                  <a:lnTo>
                    <a:pt x="3667388" y="725882"/>
                  </a:lnTo>
                  <a:lnTo>
                    <a:pt x="3675833" y="732967"/>
                  </a:lnTo>
                  <a:cubicBezTo>
                    <a:pt x="3686262" y="741715"/>
                    <a:pt x="3692477" y="753288"/>
                    <a:pt x="3692477" y="763943"/>
                  </a:cubicBezTo>
                  <a:cubicBezTo>
                    <a:pt x="3692477" y="774125"/>
                    <a:pt x="3682450" y="789212"/>
                    <a:pt x="3671474" y="795580"/>
                  </a:cubicBezTo>
                  <a:cubicBezTo>
                    <a:pt x="3660728" y="801804"/>
                    <a:pt x="3638085" y="804098"/>
                    <a:pt x="3624505" y="800326"/>
                  </a:cubicBezTo>
                  <a:close/>
                  <a:moveTo>
                    <a:pt x="3663476" y="778084"/>
                  </a:moveTo>
                  <a:cubicBezTo>
                    <a:pt x="3682191" y="760559"/>
                    <a:pt x="3657994" y="729353"/>
                    <a:pt x="3633525" y="739449"/>
                  </a:cubicBezTo>
                  <a:cubicBezTo>
                    <a:pt x="3611399" y="748584"/>
                    <a:pt x="3611500" y="776219"/>
                    <a:pt x="3633683" y="784982"/>
                  </a:cubicBezTo>
                  <a:cubicBezTo>
                    <a:pt x="3641250" y="787979"/>
                    <a:pt x="3656757" y="784379"/>
                    <a:pt x="3663476" y="778084"/>
                  </a:cubicBezTo>
                  <a:close/>
                  <a:moveTo>
                    <a:pt x="3662367" y="706665"/>
                  </a:moveTo>
                  <a:cubicBezTo>
                    <a:pt x="3668108" y="701488"/>
                    <a:pt x="3668697" y="687061"/>
                    <a:pt x="3663461" y="680191"/>
                  </a:cubicBezTo>
                  <a:cubicBezTo>
                    <a:pt x="3654283" y="668145"/>
                    <a:pt x="3629065" y="668532"/>
                    <a:pt x="3622462" y="680822"/>
                  </a:cubicBezTo>
                  <a:cubicBezTo>
                    <a:pt x="3612349" y="699681"/>
                    <a:pt x="3630331" y="720705"/>
                    <a:pt x="3650471" y="713563"/>
                  </a:cubicBezTo>
                  <a:cubicBezTo>
                    <a:pt x="3654326" y="712201"/>
                    <a:pt x="3659678" y="709103"/>
                    <a:pt x="3662367" y="706665"/>
                  </a:cubicBezTo>
                  <a:close/>
                  <a:moveTo>
                    <a:pt x="3750379" y="799523"/>
                  </a:moveTo>
                  <a:cubicBezTo>
                    <a:pt x="3728369" y="791707"/>
                    <a:pt x="3717033" y="773380"/>
                    <a:pt x="3716674" y="745027"/>
                  </a:cubicBezTo>
                  <a:cubicBezTo>
                    <a:pt x="3716343" y="719801"/>
                    <a:pt x="3723507" y="700771"/>
                    <a:pt x="3740151" y="682615"/>
                  </a:cubicBezTo>
                  <a:cubicBezTo>
                    <a:pt x="3751616" y="670110"/>
                    <a:pt x="3786171" y="647336"/>
                    <a:pt x="3788875" y="650505"/>
                  </a:cubicBezTo>
                  <a:cubicBezTo>
                    <a:pt x="3791249" y="653302"/>
                    <a:pt x="3796385" y="664631"/>
                    <a:pt x="3795579" y="665320"/>
                  </a:cubicBezTo>
                  <a:cubicBezTo>
                    <a:pt x="3795075" y="665778"/>
                    <a:pt x="3789249" y="668862"/>
                    <a:pt x="3782632" y="672189"/>
                  </a:cubicBezTo>
                  <a:cubicBezTo>
                    <a:pt x="3767570" y="679747"/>
                    <a:pt x="3749444" y="695909"/>
                    <a:pt x="3743805" y="706794"/>
                  </a:cubicBezTo>
                  <a:cubicBezTo>
                    <a:pt x="3739734" y="714624"/>
                    <a:pt x="3739777" y="714954"/>
                    <a:pt x="3744682" y="712889"/>
                  </a:cubicBezTo>
                  <a:cubicBezTo>
                    <a:pt x="3747531" y="711684"/>
                    <a:pt x="3756795" y="710164"/>
                    <a:pt x="3765254" y="709519"/>
                  </a:cubicBezTo>
                  <a:cubicBezTo>
                    <a:pt x="3784545" y="708042"/>
                    <a:pt x="3797665" y="714524"/>
                    <a:pt x="3806512" y="729912"/>
                  </a:cubicBezTo>
                  <a:cubicBezTo>
                    <a:pt x="3822221" y="757232"/>
                    <a:pt x="3807677" y="792181"/>
                    <a:pt x="3777065" y="800656"/>
                  </a:cubicBezTo>
                  <a:cubicBezTo>
                    <a:pt x="3764189" y="804227"/>
                    <a:pt x="3763513" y="804199"/>
                    <a:pt x="3750379" y="799523"/>
                  </a:cubicBezTo>
                  <a:close/>
                  <a:moveTo>
                    <a:pt x="3784646" y="775445"/>
                  </a:moveTo>
                  <a:cubicBezTo>
                    <a:pt x="3791594" y="768518"/>
                    <a:pt x="3793249" y="764546"/>
                    <a:pt x="3793249" y="754808"/>
                  </a:cubicBezTo>
                  <a:cubicBezTo>
                    <a:pt x="3793249" y="729941"/>
                    <a:pt x="3768649" y="717435"/>
                    <a:pt x="3746366" y="730987"/>
                  </a:cubicBezTo>
                  <a:cubicBezTo>
                    <a:pt x="3738008" y="736064"/>
                    <a:pt x="3737260" y="737670"/>
                    <a:pt x="3737260" y="750792"/>
                  </a:cubicBezTo>
                  <a:cubicBezTo>
                    <a:pt x="3737260" y="763298"/>
                    <a:pt x="3738439" y="766238"/>
                    <a:pt x="3746783" y="774541"/>
                  </a:cubicBezTo>
                  <a:cubicBezTo>
                    <a:pt x="3759572" y="787290"/>
                    <a:pt x="3772447" y="787606"/>
                    <a:pt x="3784646" y="775445"/>
                  </a:cubicBezTo>
                  <a:close/>
                  <a:moveTo>
                    <a:pt x="3854704" y="799409"/>
                  </a:moveTo>
                  <a:cubicBezTo>
                    <a:pt x="3847698" y="797186"/>
                    <a:pt x="3838880" y="792080"/>
                    <a:pt x="3835111" y="788065"/>
                  </a:cubicBezTo>
                  <a:lnTo>
                    <a:pt x="3828249" y="780765"/>
                  </a:lnTo>
                  <a:lnTo>
                    <a:pt x="3834780" y="775488"/>
                  </a:lnTo>
                  <a:cubicBezTo>
                    <a:pt x="3841239" y="770268"/>
                    <a:pt x="3841440" y="770282"/>
                    <a:pt x="3851525" y="777123"/>
                  </a:cubicBezTo>
                  <a:cubicBezTo>
                    <a:pt x="3872758" y="791507"/>
                    <a:pt x="3899630" y="783060"/>
                    <a:pt x="3899630" y="761993"/>
                  </a:cubicBezTo>
                  <a:cubicBezTo>
                    <a:pt x="3899630" y="746361"/>
                    <a:pt x="3890093" y="738660"/>
                    <a:pt x="3868802" y="737125"/>
                  </a:cubicBezTo>
                  <a:cubicBezTo>
                    <a:pt x="3852661" y="735964"/>
                    <a:pt x="3852042" y="735634"/>
                    <a:pt x="3852042" y="728205"/>
                  </a:cubicBezTo>
                  <a:cubicBezTo>
                    <a:pt x="3852042" y="720963"/>
                    <a:pt x="3852964" y="720375"/>
                    <a:pt x="3867292" y="718597"/>
                  </a:cubicBezTo>
                  <a:cubicBezTo>
                    <a:pt x="3887216" y="716116"/>
                    <a:pt x="3896840" y="708687"/>
                    <a:pt x="3896840" y="695794"/>
                  </a:cubicBezTo>
                  <a:cubicBezTo>
                    <a:pt x="3896840" y="674928"/>
                    <a:pt x="3876110" y="666410"/>
                    <a:pt x="3854646" y="678427"/>
                  </a:cubicBezTo>
                  <a:cubicBezTo>
                    <a:pt x="3845742" y="683418"/>
                    <a:pt x="3843152" y="683848"/>
                    <a:pt x="3839570" y="680880"/>
                  </a:cubicBezTo>
                  <a:cubicBezTo>
                    <a:pt x="3832665" y="675172"/>
                    <a:pt x="3834463" y="670210"/>
                    <a:pt x="3846245" y="662437"/>
                  </a:cubicBezTo>
                  <a:cubicBezTo>
                    <a:pt x="3860918" y="652757"/>
                    <a:pt x="3876757" y="650864"/>
                    <a:pt x="3892625" y="656902"/>
                  </a:cubicBezTo>
                  <a:cubicBezTo>
                    <a:pt x="3921223" y="667801"/>
                    <a:pt x="3927409" y="697272"/>
                    <a:pt x="3905486" y="718210"/>
                  </a:cubicBezTo>
                  <a:lnTo>
                    <a:pt x="3897746" y="725610"/>
                  </a:lnTo>
                  <a:lnTo>
                    <a:pt x="3909888" y="737713"/>
                  </a:lnTo>
                  <a:cubicBezTo>
                    <a:pt x="3920518" y="748311"/>
                    <a:pt x="3922029" y="751337"/>
                    <a:pt x="3922015" y="762036"/>
                  </a:cubicBezTo>
                  <a:cubicBezTo>
                    <a:pt x="3922015" y="769077"/>
                    <a:pt x="3919770" y="777926"/>
                    <a:pt x="3916749" y="782859"/>
                  </a:cubicBezTo>
                  <a:cubicBezTo>
                    <a:pt x="3906780" y="799179"/>
                    <a:pt x="3878023" y="806837"/>
                    <a:pt x="3854704" y="799409"/>
                  </a:cubicBezTo>
                  <a:close/>
                  <a:moveTo>
                    <a:pt x="2792308" y="797243"/>
                  </a:moveTo>
                  <a:cubicBezTo>
                    <a:pt x="2791560" y="795293"/>
                    <a:pt x="2791287" y="761706"/>
                    <a:pt x="2791704" y="722598"/>
                  </a:cubicBezTo>
                  <a:lnTo>
                    <a:pt x="2792452" y="651481"/>
                  </a:lnTo>
                  <a:lnTo>
                    <a:pt x="2802249" y="651481"/>
                  </a:lnTo>
                  <a:lnTo>
                    <a:pt x="2812045" y="651481"/>
                  </a:lnTo>
                  <a:lnTo>
                    <a:pt x="2812793" y="726126"/>
                  </a:lnTo>
                  <a:lnTo>
                    <a:pt x="2813541" y="800785"/>
                  </a:lnTo>
                  <a:lnTo>
                    <a:pt x="2803601" y="800785"/>
                  </a:lnTo>
                  <a:cubicBezTo>
                    <a:pt x="2798149" y="800785"/>
                    <a:pt x="2793070" y="799194"/>
                    <a:pt x="2792308" y="797243"/>
                  </a:cubicBezTo>
                  <a:close/>
                  <a:moveTo>
                    <a:pt x="2856698" y="797243"/>
                  </a:moveTo>
                  <a:cubicBezTo>
                    <a:pt x="2855950" y="795293"/>
                    <a:pt x="2855677" y="761706"/>
                    <a:pt x="2856094" y="722598"/>
                  </a:cubicBezTo>
                  <a:lnTo>
                    <a:pt x="2856842" y="651481"/>
                  </a:lnTo>
                  <a:lnTo>
                    <a:pt x="2866639" y="651481"/>
                  </a:lnTo>
                  <a:lnTo>
                    <a:pt x="2876435" y="651481"/>
                  </a:lnTo>
                  <a:lnTo>
                    <a:pt x="2877183" y="716360"/>
                  </a:lnTo>
                  <a:lnTo>
                    <a:pt x="2877932" y="781253"/>
                  </a:lnTo>
                  <a:lnTo>
                    <a:pt x="2908674" y="781253"/>
                  </a:lnTo>
                  <a:lnTo>
                    <a:pt x="2939430" y="781253"/>
                  </a:lnTo>
                  <a:lnTo>
                    <a:pt x="2939430" y="791019"/>
                  </a:lnTo>
                  <a:lnTo>
                    <a:pt x="2939430" y="800785"/>
                  </a:lnTo>
                  <a:lnTo>
                    <a:pt x="2898748" y="800785"/>
                  </a:lnTo>
                  <a:cubicBezTo>
                    <a:pt x="2868480" y="800785"/>
                    <a:pt x="2857720" y="799882"/>
                    <a:pt x="2856698" y="797243"/>
                  </a:cubicBezTo>
                  <a:close/>
                  <a:moveTo>
                    <a:pt x="2953413" y="799380"/>
                  </a:moveTo>
                  <a:cubicBezTo>
                    <a:pt x="2953413" y="796670"/>
                    <a:pt x="3018508" y="654220"/>
                    <a:pt x="3021385" y="650663"/>
                  </a:cubicBezTo>
                  <a:cubicBezTo>
                    <a:pt x="3022982" y="648670"/>
                    <a:pt x="3025284" y="648053"/>
                    <a:pt x="3026507" y="649258"/>
                  </a:cubicBezTo>
                  <a:cubicBezTo>
                    <a:pt x="3030002" y="652757"/>
                    <a:pt x="3093386" y="792740"/>
                    <a:pt x="3093386" y="796971"/>
                  </a:cubicBezTo>
                  <a:cubicBezTo>
                    <a:pt x="3093386" y="799423"/>
                    <a:pt x="3090077" y="800785"/>
                    <a:pt x="3084107" y="800785"/>
                  </a:cubicBezTo>
                  <a:cubicBezTo>
                    <a:pt x="3075519" y="800785"/>
                    <a:pt x="3074224" y="799523"/>
                    <a:pt x="3066801" y="784035"/>
                  </a:cubicBezTo>
                  <a:lnTo>
                    <a:pt x="3058774" y="767299"/>
                  </a:lnTo>
                  <a:lnTo>
                    <a:pt x="3024335" y="767299"/>
                  </a:lnTo>
                  <a:lnTo>
                    <a:pt x="2989895" y="767299"/>
                  </a:lnTo>
                  <a:lnTo>
                    <a:pt x="2981408" y="784035"/>
                  </a:lnTo>
                  <a:cubicBezTo>
                    <a:pt x="2973496" y="799681"/>
                    <a:pt x="2972302" y="800785"/>
                    <a:pt x="2963181" y="800785"/>
                  </a:cubicBezTo>
                  <a:cubicBezTo>
                    <a:pt x="2957815" y="800785"/>
                    <a:pt x="2953413" y="800154"/>
                    <a:pt x="2953413" y="799380"/>
                  </a:cubicBezTo>
                  <a:close/>
                  <a:moveTo>
                    <a:pt x="3051394" y="749545"/>
                  </a:moveTo>
                  <a:cubicBezTo>
                    <a:pt x="3051394" y="749000"/>
                    <a:pt x="3045237" y="735505"/>
                    <a:pt x="3037699" y="719543"/>
                  </a:cubicBezTo>
                  <a:lnTo>
                    <a:pt x="3023989" y="690546"/>
                  </a:lnTo>
                  <a:lnTo>
                    <a:pt x="3012826" y="714538"/>
                  </a:lnTo>
                  <a:cubicBezTo>
                    <a:pt x="2994528" y="753862"/>
                    <a:pt x="2993448" y="750549"/>
                    <a:pt x="3024622" y="750549"/>
                  </a:cubicBezTo>
                  <a:cubicBezTo>
                    <a:pt x="3039353" y="750549"/>
                    <a:pt x="3051394" y="750104"/>
                    <a:pt x="3051394" y="749545"/>
                  </a:cubicBezTo>
                  <a:close/>
                  <a:moveTo>
                    <a:pt x="3488114" y="792482"/>
                  </a:moveTo>
                  <a:lnTo>
                    <a:pt x="3488114" y="784035"/>
                  </a:lnTo>
                  <a:lnTo>
                    <a:pt x="3504917" y="784035"/>
                  </a:lnTo>
                  <a:lnTo>
                    <a:pt x="3521705" y="784035"/>
                  </a:lnTo>
                  <a:lnTo>
                    <a:pt x="3521705" y="736595"/>
                  </a:lnTo>
                  <a:cubicBezTo>
                    <a:pt x="3521705" y="710494"/>
                    <a:pt x="3520755" y="689198"/>
                    <a:pt x="3519604" y="689255"/>
                  </a:cubicBezTo>
                  <a:cubicBezTo>
                    <a:pt x="3518453" y="689312"/>
                    <a:pt x="3514353" y="691148"/>
                    <a:pt x="3510512" y="693342"/>
                  </a:cubicBezTo>
                  <a:cubicBezTo>
                    <a:pt x="3500702" y="698935"/>
                    <a:pt x="3497422" y="698476"/>
                    <a:pt x="3495508" y="691248"/>
                  </a:cubicBezTo>
                  <a:cubicBezTo>
                    <a:pt x="3494185" y="686172"/>
                    <a:pt x="3496947" y="682156"/>
                    <a:pt x="3509880" y="670440"/>
                  </a:cubicBezTo>
                  <a:cubicBezTo>
                    <a:pt x="3520813" y="660530"/>
                    <a:pt x="3528351" y="655883"/>
                    <a:pt x="3533602" y="655783"/>
                  </a:cubicBezTo>
                  <a:lnTo>
                    <a:pt x="3541298" y="655668"/>
                  </a:lnTo>
                  <a:lnTo>
                    <a:pt x="3541298" y="719701"/>
                  </a:lnTo>
                  <a:lnTo>
                    <a:pt x="3541298" y="783734"/>
                  </a:lnTo>
                  <a:lnTo>
                    <a:pt x="3554604" y="784580"/>
                  </a:lnTo>
                  <a:cubicBezTo>
                    <a:pt x="3566688" y="785354"/>
                    <a:pt x="3567897" y="786071"/>
                    <a:pt x="3567897" y="792410"/>
                  </a:cubicBezTo>
                  <a:lnTo>
                    <a:pt x="3567897" y="799380"/>
                  </a:lnTo>
                  <a:lnTo>
                    <a:pt x="3528005" y="800154"/>
                  </a:lnTo>
                  <a:lnTo>
                    <a:pt x="3488114" y="800929"/>
                  </a:lnTo>
                  <a:close/>
                  <a:moveTo>
                    <a:pt x="1664457" y="792711"/>
                  </a:moveTo>
                  <a:cubicBezTo>
                    <a:pt x="1662472" y="789513"/>
                    <a:pt x="1693891" y="769895"/>
                    <a:pt x="1697472" y="772103"/>
                  </a:cubicBezTo>
                  <a:cubicBezTo>
                    <a:pt x="1700321" y="773853"/>
                    <a:pt x="1691905" y="780823"/>
                    <a:pt x="1676369" y="789542"/>
                  </a:cubicBezTo>
                  <a:cubicBezTo>
                    <a:pt x="1670600" y="792783"/>
                    <a:pt x="1665364" y="794174"/>
                    <a:pt x="1664457" y="792711"/>
                  </a:cubicBezTo>
                  <a:close/>
                  <a:moveTo>
                    <a:pt x="1123139" y="789054"/>
                  </a:moveTo>
                  <a:cubicBezTo>
                    <a:pt x="1120694" y="786616"/>
                    <a:pt x="1119787" y="765377"/>
                    <a:pt x="1119787" y="710924"/>
                  </a:cubicBezTo>
                  <a:lnTo>
                    <a:pt x="1119787" y="636121"/>
                  </a:lnTo>
                  <a:lnTo>
                    <a:pt x="1130979" y="636121"/>
                  </a:lnTo>
                  <a:lnTo>
                    <a:pt x="1142171" y="636121"/>
                  </a:lnTo>
                  <a:lnTo>
                    <a:pt x="1142171" y="703108"/>
                  </a:lnTo>
                  <a:lnTo>
                    <a:pt x="1142171" y="770081"/>
                  </a:lnTo>
                  <a:lnTo>
                    <a:pt x="1157578" y="770081"/>
                  </a:lnTo>
                  <a:lnTo>
                    <a:pt x="1172971" y="770081"/>
                  </a:lnTo>
                  <a:lnTo>
                    <a:pt x="1172971" y="703108"/>
                  </a:lnTo>
                  <a:lnTo>
                    <a:pt x="1172971" y="636121"/>
                  </a:lnTo>
                  <a:lnTo>
                    <a:pt x="1185702" y="636121"/>
                  </a:lnTo>
                  <a:lnTo>
                    <a:pt x="1198419" y="636121"/>
                  </a:lnTo>
                  <a:lnTo>
                    <a:pt x="1197599" y="710308"/>
                  </a:lnTo>
                  <a:cubicBezTo>
                    <a:pt x="1196808" y="780005"/>
                    <a:pt x="1196434" y="784738"/>
                    <a:pt x="1191327" y="788452"/>
                  </a:cubicBezTo>
                  <a:cubicBezTo>
                    <a:pt x="1184278" y="793586"/>
                    <a:pt x="1128174" y="794088"/>
                    <a:pt x="1123139" y="789069"/>
                  </a:cubicBezTo>
                  <a:close/>
                  <a:moveTo>
                    <a:pt x="2397033" y="777696"/>
                  </a:moveTo>
                  <a:cubicBezTo>
                    <a:pt x="2382647" y="768934"/>
                    <a:pt x="2378821" y="764445"/>
                    <a:pt x="2385827" y="764560"/>
                  </a:cubicBezTo>
                  <a:cubicBezTo>
                    <a:pt x="2390977" y="764632"/>
                    <a:pt x="2415922" y="780794"/>
                    <a:pt x="2415922" y="784049"/>
                  </a:cubicBezTo>
                  <a:cubicBezTo>
                    <a:pt x="2415922" y="788366"/>
                    <a:pt x="2412872" y="787334"/>
                    <a:pt x="2397033" y="777696"/>
                  </a:cubicBezTo>
                  <a:close/>
                  <a:moveTo>
                    <a:pt x="1654474" y="773322"/>
                  </a:moveTo>
                  <a:cubicBezTo>
                    <a:pt x="1654474" y="772032"/>
                    <a:pt x="1661077" y="767313"/>
                    <a:pt x="1669147" y="762853"/>
                  </a:cubicBezTo>
                  <a:cubicBezTo>
                    <a:pt x="1688424" y="752184"/>
                    <a:pt x="1688079" y="752298"/>
                    <a:pt x="1688021" y="756601"/>
                  </a:cubicBezTo>
                  <a:cubicBezTo>
                    <a:pt x="1688007" y="758637"/>
                    <a:pt x="1681706" y="763771"/>
                    <a:pt x="1674024" y="767987"/>
                  </a:cubicBezTo>
                  <a:cubicBezTo>
                    <a:pt x="1659552" y="775947"/>
                    <a:pt x="1654474" y="777338"/>
                    <a:pt x="1654474" y="773322"/>
                  </a:cubicBezTo>
                  <a:close/>
                  <a:moveTo>
                    <a:pt x="2406571" y="760286"/>
                  </a:moveTo>
                  <a:cubicBezTo>
                    <a:pt x="2397580" y="755281"/>
                    <a:pt x="2391552" y="750376"/>
                    <a:pt x="2393163" y="749373"/>
                  </a:cubicBezTo>
                  <a:cubicBezTo>
                    <a:pt x="2396242" y="747480"/>
                    <a:pt x="2422697" y="759627"/>
                    <a:pt x="2425574" y="764259"/>
                  </a:cubicBezTo>
                  <a:cubicBezTo>
                    <a:pt x="2429358" y="770382"/>
                    <a:pt x="2421892" y="768819"/>
                    <a:pt x="2406571" y="760286"/>
                  </a:cubicBezTo>
                  <a:close/>
                  <a:moveTo>
                    <a:pt x="1644994" y="756658"/>
                  </a:moveTo>
                  <a:cubicBezTo>
                    <a:pt x="1644231" y="755410"/>
                    <a:pt x="1651712" y="750391"/>
                    <a:pt x="1661638" y="745515"/>
                  </a:cubicBezTo>
                  <a:cubicBezTo>
                    <a:pt x="1673549" y="739664"/>
                    <a:pt x="1679663" y="737857"/>
                    <a:pt x="1679663" y="740223"/>
                  </a:cubicBezTo>
                  <a:cubicBezTo>
                    <a:pt x="1679663" y="742188"/>
                    <a:pt x="1672715" y="747207"/>
                    <a:pt x="1664213" y="751366"/>
                  </a:cubicBezTo>
                  <a:cubicBezTo>
                    <a:pt x="1646936" y="759813"/>
                    <a:pt x="1646950" y="759799"/>
                    <a:pt x="1644994" y="756658"/>
                  </a:cubicBezTo>
                  <a:close/>
                  <a:moveTo>
                    <a:pt x="2413821" y="742819"/>
                  </a:moveTo>
                  <a:cubicBezTo>
                    <a:pt x="2400500" y="736136"/>
                    <a:pt x="2395192" y="731016"/>
                    <a:pt x="2401579" y="731016"/>
                  </a:cubicBezTo>
                  <a:cubicBezTo>
                    <a:pt x="2406945" y="731016"/>
                    <a:pt x="2435515" y="745085"/>
                    <a:pt x="2435515" y="747723"/>
                  </a:cubicBezTo>
                  <a:cubicBezTo>
                    <a:pt x="2435515" y="752126"/>
                    <a:pt x="2429761" y="750835"/>
                    <a:pt x="2413821" y="742819"/>
                  </a:cubicBezTo>
                  <a:close/>
                  <a:moveTo>
                    <a:pt x="1636190" y="739248"/>
                  </a:moveTo>
                  <a:cubicBezTo>
                    <a:pt x="1634751" y="736939"/>
                    <a:pt x="1649424" y="728277"/>
                    <a:pt x="1664371" y="722598"/>
                  </a:cubicBezTo>
                  <a:cubicBezTo>
                    <a:pt x="1669406" y="720691"/>
                    <a:pt x="1671276" y="720920"/>
                    <a:pt x="1671276" y="723444"/>
                  </a:cubicBezTo>
                  <a:cubicBezTo>
                    <a:pt x="1671276" y="727746"/>
                    <a:pt x="1638276" y="742604"/>
                    <a:pt x="1636190" y="739248"/>
                  </a:cubicBezTo>
                  <a:close/>
                  <a:moveTo>
                    <a:pt x="2422222" y="724878"/>
                  </a:moveTo>
                  <a:cubicBezTo>
                    <a:pt x="2414138" y="721694"/>
                    <a:pt x="2407520" y="717363"/>
                    <a:pt x="2407520" y="715255"/>
                  </a:cubicBezTo>
                  <a:cubicBezTo>
                    <a:pt x="2407520" y="712100"/>
                    <a:pt x="2409419" y="712215"/>
                    <a:pt x="2418022" y="715901"/>
                  </a:cubicBezTo>
                  <a:cubicBezTo>
                    <a:pt x="2423805" y="718367"/>
                    <a:pt x="2431990" y="721651"/>
                    <a:pt x="2436220" y="723186"/>
                  </a:cubicBezTo>
                  <a:cubicBezTo>
                    <a:pt x="2444017" y="726011"/>
                    <a:pt x="2446851" y="731159"/>
                    <a:pt x="2440420" y="730830"/>
                  </a:cubicBezTo>
                  <a:cubicBezTo>
                    <a:pt x="2438493" y="730729"/>
                    <a:pt x="2430307" y="728048"/>
                    <a:pt x="2422222" y="724878"/>
                  </a:cubicBezTo>
                  <a:close/>
                  <a:moveTo>
                    <a:pt x="1629285" y="719744"/>
                  </a:moveTo>
                  <a:cubicBezTo>
                    <a:pt x="1629285" y="718166"/>
                    <a:pt x="1634895" y="714466"/>
                    <a:pt x="1641757" y="711527"/>
                  </a:cubicBezTo>
                  <a:cubicBezTo>
                    <a:pt x="1657595" y="704758"/>
                    <a:pt x="1661134" y="703983"/>
                    <a:pt x="1662875" y="706866"/>
                  </a:cubicBezTo>
                  <a:cubicBezTo>
                    <a:pt x="1663637" y="708142"/>
                    <a:pt x="1656818" y="712229"/>
                    <a:pt x="1647698" y="715915"/>
                  </a:cubicBezTo>
                  <a:cubicBezTo>
                    <a:pt x="1628579" y="723673"/>
                    <a:pt x="1629285" y="723530"/>
                    <a:pt x="1629285" y="719744"/>
                  </a:cubicBezTo>
                  <a:close/>
                  <a:moveTo>
                    <a:pt x="2435515" y="708831"/>
                  </a:moveTo>
                  <a:cubicBezTo>
                    <a:pt x="2428595" y="706177"/>
                    <a:pt x="2420640" y="703180"/>
                    <a:pt x="2417849" y="702176"/>
                  </a:cubicBezTo>
                  <a:cubicBezTo>
                    <a:pt x="2415058" y="701172"/>
                    <a:pt x="2413533" y="699122"/>
                    <a:pt x="2414469" y="697630"/>
                  </a:cubicBezTo>
                  <a:cubicBezTo>
                    <a:pt x="2416094" y="695006"/>
                    <a:pt x="2445268" y="703983"/>
                    <a:pt x="2450462" y="708716"/>
                  </a:cubicBezTo>
                  <a:cubicBezTo>
                    <a:pt x="2455554" y="713348"/>
                    <a:pt x="2447455" y="713420"/>
                    <a:pt x="2435515" y="708831"/>
                  </a:cubicBezTo>
                  <a:close/>
                  <a:moveTo>
                    <a:pt x="1621473" y="699925"/>
                  </a:moveTo>
                  <a:cubicBezTo>
                    <a:pt x="1622566" y="696669"/>
                    <a:pt x="1646044" y="687032"/>
                    <a:pt x="1654013" y="686573"/>
                  </a:cubicBezTo>
                  <a:cubicBezTo>
                    <a:pt x="1661177" y="686157"/>
                    <a:pt x="1655481" y="692912"/>
                    <a:pt x="1645914" y="696167"/>
                  </a:cubicBezTo>
                  <a:cubicBezTo>
                    <a:pt x="1627342" y="702492"/>
                    <a:pt x="1620264" y="703582"/>
                    <a:pt x="1621473" y="699925"/>
                  </a:cubicBezTo>
                  <a:close/>
                  <a:moveTo>
                    <a:pt x="2437615" y="688696"/>
                  </a:moveTo>
                  <a:cubicBezTo>
                    <a:pt x="2428768" y="685627"/>
                    <a:pt x="2421518" y="681955"/>
                    <a:pt x="2421518" y="680550"/>
                  </a:cubicBezTo>
                  <a:cubicBezTo>
                    <a:pt x="2421518" y="677208"/>
                    <a:pt x="2421618" y="677208"/>
                    <a:pt x="2441168" y="682629"/>
                  </a:cubicBezTo>
                  <a:cubicBezTo>
                    <a:pt x="2450951" y="685340"/>
                    <a:pt x="2457913" y="688825"/>
                    <a:pt x="2457913" y="691004"/>
                  </a:cubicBezTo>
                  <a:cubicBezTo>
                    <a:pt x="2457913" y="695622"/>
                    <a:pt x="2457381" y="695565"/>
                    <a:pt x="2437615" y="688696"/>
                  </a:cubicBezTo>
                  <a:close/>
                  <a:moveTo>
                    <a:pt x="1615877" y="680378"/>
                  </a:moveTo>
                  <a:cubicBezTo>
                    <a:pt x="1617675" y="674986"/>
                    <a:pt x="1651683" y="665979"/>
                    <a:pt x="1651683" y="670898"/>
                  </a:cubicBezTo>
                  <a:cubicBezTo>
                    <a:pt x="1651683" y="672920"/>
                    <a:pt x="1645770" y="675975"/>
                    <a:pt x="1638376" y="677782"/>
                  </a:cubicBezTo>
                  <a:cubicBezTo>
                    <a:pt x="1631068" y="679575"/>
                    <a:pt x="1622725" y="681740"/>
                    <a:pt x="1619847" y="682586"/>
                  </a:cubicBezTo>
                  <a:cubicBezTo>
                    <a:pt x="1616265" y="683662"/>
                    <a:pt x="1615014" y="682973"/>
                    <a:pt x="1615877" y="680378"/>
                  </a:cubicBezTo>
                  <a:close/>
                  <a:moveTo>
                    <a:pt x="2440420" y="670196"/>
                  </a:moveTo>
                  <a:cubicBezTo>
                    <a:pt x="2424941" y="665893"/>
                    <a:pt x="2419014" y="661189"/>
                    <a:pt x="2429228" y="661304"/>
                  </a:cubicBezTo>
                  <a:cubicBezTo>
                    <a:pt x="2438939" y="661390"/>
                    <a:pt x="2461769" y="668561"/>
                    <a:pt x="2462862" y="671845"/>
                  </a:cubicBezTo>
                  <a:cubicBezTo>
                    <a:pt x="2464272" y="676047"/>
                    <a:pt x="2460560" y="675774"/>
                    <a:pt x="2440420" y="670196"/>
                  </a:cubicBezTo>
                  <a:close/>
                  <a:moveTo>
                    <a:pt x="1611144" y="661333"/>
                  </a:moveTo>
                  <a:cubicBezTo>
                    <a:pt x="1609116" y="658063"/>
                    <a:pt x="1610511" y="657475"/>
                    <a:pt x="1631529" y="652771"/>
                  </a:cubicBezTo>
                  <a:cubicBezTo>
                    <a:pt x="1639700" y="650950"/>
                    <a:pt x="1647151" y="650219"/>
                    <a:pt x="1648101" y="651165"/>
                  </a:cubicBezTo>
                  <a:cubicBezTo>
                    <a:pt x="1650892" y="653947"/>
                    <a:pt x="1647223" y="655998"/>
                    <a:pt x="1634391" y="658809"/>
                  </a:cubicBezTo>
                  <a:cubicBezTo>
                    <a:pt x="1627731" y="660257"/>
                    <a:pt x="1620178" y="662079"/>
                    <a:pt x="1617618" y="662853"/>
                  </a:cubicBezTo>
                  <a:cubicBezTo>
                    <a:pt x="1615057" y="663627"/>
                    <a:pt x="1612137" y="662939"/>
                    <a:pt x="1611144" y="661333"/>
                  </a:cubicBezTo>
                  <a:close/>
                  <a:moveTo>
                    <a:pt x="2448721" y="651552"/>
                  </a:moveTo>
                  <a:cubicBezTo>
                    <a:pt x="2439816" y="649616"/>
                    <a:pt x="2431731" y="647235"/>
                    <a:pt x="2430753" y="646260"/>
                  </a:cubicBezTo>
                  <a:cubicBezTo>
                    <a:pt x="2426869" y="642388"/>
                    <a:pt x="2432508" y="641944"/>
                    <a:pt x="2449009" y="644841"/>
                  </a:cubicBezTo>
                  <a:cubicBezTo>
                    <a:pt x="2460474" y="646863"/>
                    <a:pt x="2466315" y="649200"/>
                    <a:pt x="2466315" y="651767"/>
                  </a:cubicBezTo>
                  <a:cubicBezTo>
                    <a:pt x="2466315" y="653918"/>
                    <a:pt x="2465998" y="655539"/>
                    <a:pt x="2465610" y="655381"/>
                  </a:cubicBezTo>
                  <a:cubicBezTo>
                    <a:pt x="2465235" y="655224"/>
                    <a:pt x="2457626" y="653503"/>
                    <a:pt x="2448721" y="651552"/>
                  </a:cubicBezTo>
                  <a:close/>
                  <a:moveTo>
                    <a:pt x="1606886" y="641098"/>
                  </a:moveTo>
                  <a:cubicBezTo>
                    <a:pt x="1606886" y="638416"/>
                    <a:pt x="1612554" y="636064"/>
                    <a:pt x="1624221" y="633898"/>
                  </a:cubicBezTo>
                  <a:cubicBezTo>
                    <a:pt x="1633758" y="632134"/>
                    <a:pt x="1642059" y="631202"/>
                    <a:pt x="1642692" y="631819"/>
                  </a:cubicBezTo>
                  <a:cubicBezTo>
                    <a:pt x="1645756" y="634874"/>
                    <a:pt x="1639268" y="638459"/>
                    <a:pt x="1627558" y="640209"/>
                  </a:cubicBezTo>
                  <a:cubicBezTo>
                    <a:pt x="1620408" y="641284"/>
                    <a:pt x="1612842" y="642818"/>
                    <a:pt x="1610727" y="643622"/>
                  </a:cubicBezTo>
                  <a:cubicBezTo>
                    <a:pt x="1608569" y="644453"/>
                    <a:pt x="1606886" y="643335"/>
                    <a:pt x="1606886" y="641098"/>
                  </a:cubicBezTo>
                  <a:close/>
                  <a:moveTo>
                    <a:pt x="2444146" y="630872"/>
                  </a:moveTo>
                  <a:cubicBezTo>
                    <a:pt x="2438881" y="629926"/>
                    <a:pt x="2433990" y="627402"/>
                    <a:pt x="2433285" y="625265"/>
                  </a:cubicBezTo>
                  <a:cubicBezTo>
                    <a:pt x="2432336" y="622411"/>
                    <a:pt x="2433760" y="621809"/>
                    <a:pt x="2438651" y="622970"/>
                  </a:cubicBezTo>
                  <a:cubicBezTo>
                    <a:pt x="2442319" y="623845"/>
                    <a:pt x="2451310" y="625423"/>
                    <a:pt x="2458618" y="626470"/>
                  </a:cubicBezTo>
                  <a:cubicBezTo>
                    <a:pt x="2465926" y="627531"/>
                    <a:pt x="2471911" y="629496"/>
                    <a:pt x="2471911" y="630858"/>
                  </a:cubicBezTo>
                  <a:cubicBezTo>
                    <a:pt x="2471911" y="633569"/>
                    <a:pt x="2459136" y="633583"/>
                    <a:pt x="2444146" y="630872"/>
                  </a:cubicBezTo>
                  <a:close/>
                  <a:moveTo>
                    <a:pt x="1602541" y="621938"/>
                  </a:moveTo>
                  <a:cubicBezTo>
                    <a:pt x="1600412" y="618496"/>
                    <a:pt x="1604469" y="617148"/>
                    <a:pt x="1623084" y="615040"/>
                  </a:cubicBezTo>
                  <a:cubicBezTo>
                    <a:pt x="1635298" y="613663"/>
                    <a:pt x="1640477" y="614022"/>
                    <a:pt x="1640477" y="616230"/>
                  </a:cubicBezTo>
                  <a:cubicBezTo>
                    <a:pt x="1640477" y="617965"/>
                    <a:pt x="1638276" y="619457"/>
                    <a:pt x="1635585" y="619543"/>
                  </a:cubicBezTo>
                  <a:cubicBezTo>
                    <a:pt x="1632881" y="619643"/>
                    <a:pt x="1624652" y="620705"/>
                    <a:pt x="1617287" y="621909"/>
                  </a:cubicBezTo>
                  <a:cubicBezTo>
                    <a:pt x="1609921" y="623114"/>
                    <a:pt x="1603275" y="623128"/>
                    <a:pt x="1602541" y="621938"/>
                  </a:cubicBezTo>
                  <a:close/>
                  <a:moveTo>
                    <a:pt x="2443225" y="611799"/>
                  </a:moveTo>
                  <a:cubicBezTo>
                    <a:pt x="2433817" y="610379"/>
                    <a:pt x="2432968" y="605431"/>
                    <a:pt x="2442132" y="605431"/>
                  </a:cubicBezTo>
                  <a:cubicBezTo>
                    <a:pt x="2455094" y="605431"/>
                    <a:pt x="2474716" y="609017"/>
                    <a:pt x="2474716" y="611383"/>
                  </a:cubicBezTo>
                  <a:cubicBezTo>
                    <a:pt x="2474716" y="613792"/>
                    <a:pt x="2457856" y="614007"/>
                    <a:pt x="2443225" y="611799"/>
                  </a:cubicBezTo>
                  <a:close/>
                  <a:moveTo>
                    <a:pt x="1161779" y="572246"/>
                  </a:moveTo>
                  <a:lnTo>
                    <a:pt x="1161779" y="536279"/>
                  </a:lnTo>
                  <a:lnTo>
                    <a:pt x="1171288" y="534500"/>
                  </a:lnTo>
                  <a:cubicBezTo>
                    <a:pt x="1197571" y="529581"/>
                    <a:pt x="1211107" y="501416"/>
                    <a:pt x="1198865" y="477108"/>
                  </a:cubicBezTo>
                  <a:cubicBezTo>
                    <a:pt x="1193226" y="465922"/>
                    <a:pt x="1177963" y="454721"/>
                    <a:pt x="1168353" y="454721"/>
                  </a:cubicBezTo>
                  <a:cubicBezTo>
                    <a:pt x="1161793" y="454721"/>
                    <a:pt x="1161779" y="454621"/>
                    <a:pt x="1161779" y="419471"/>
                  </a:cubicBezTo>
                  <a:lnTo>
                    <a:pt x="1161779" y="384220"/>
                  </a:lnTo>
                  <a:lnTo>
                    <a:pt x="1190593" y="385497"/>
                  </a:lnTo>
                  <a:cubicBezTo>
                    <a:pt x="1215740" y="386615"/>
                    <a:pt x="1221336" y="387820"/>
                    <a:pt x="1234355" y="394876"/>
                  </a:cubicBezTo>
                  <a:cubicBezTo>
                    <a:pt x="1252927" y="404958"/>
                    <a:pt x="1266809" y="422655"/>
                    <a:pt x="1271081" y="441671"/>
                  </a:cubicBezTo>
                  <a:cubicBezTo>
                    <a:pt x="1273124" y="450734"/>
                    <a:pt x="1273958" y="474354"/>
                    <a:pt x="1273325" y="504958"/>
                  </a:cubicBezTo>
                  <a:cubicBezTo>
                    <a:pt x="1272333" y="552914"/>
                    <a:pt x="1272160" y="554062"/>
                    <a:pt x="1264075" y="568661"/>
                  </a:cubicBezTo>
                  <a:cubicBezTo>
                    <a:pt x="1248395" y="596927"/>
                    <a:pt x="1225882" y="608214"/>
                    <a:pt x="1185127" y="608214"/>
                  </a:cubicBezTo>
                  <a:lnTo>
                    <a:pt x="1161779" y="608214"/>
                  </a:lnTo>
                  <a:close/>
                  <a:moveTo>
                    <a:pt x="1601290" y="600211"/>
                  </a:moveTo>
                  <a:cubicBezTo>
                    <a:pt x="1601290" y="597587"/>
                    <a:pt x="1634550" y="593012"/>
                    <a:pt x="1636851" y="595307"/>
                  </a:cubicBezTo>
                  <a:cubicBezTo>
                    <a:pt x="1637614" y="596067"/>
                    <a:pt x="1637412" y="598017"/>
                    <a:pt x="1636391" y="599666"/>
                  </a:cubicBezTo>
                  <a:cubicBezTo>
                    <a:pt x="1634204" y="603209"/>
                    <a:pt x="1601290" y="603725"/>
                    <a:pt x="1601290" y="600211"/>
                  </a:cubicBezTo>
                  <a:close/>
                  <a:moveTo>
                    <a:pt x="2446016" y="592266"/>
                  </a:moveTo>
                  <a:cubicBezTo>
                    <a:pt x="2435141" y="590617"/>
                    <a:pt x="2436435" y="585899"/>
                    <a:pt x="2447771" y="585899"/>
                  </a:cubicBezTo>
                  <a:cubicBezTo>
                    <a:pt x="2460977" y="585899"/>
                    <a:pt x="2474716" y="588910"/>
                    <a:pt x="2474716" y="591822"/>
                  </a:cubicBezTo>
                  <a:cubicBezTo>
                    <a:pt x="2474716" y="594260"/>
                    <a:pt x="2460646" y="594475"/>
                    <a:pt x="2446016" y="592266"/>
                  </a:cubicBezTo>
                  <a:close/>
                  <a:moveTo>
                    <a:pt x="1598485" y="580306"/>
                  </a:moveTo>
                  <a:cubicBezTo>
                    <a:pt x="1598485" y="578771"/>
                    <a:pt x="1602585" y="577509"/>
                    <a:pt x="1607591" y="577495"/>
                  </a:cubicBezTo>
                  <a:cubicBezTo>
                    <a:pt x="1612583" y="577481"/>
                    <a:pt x="1621401" y="576677"/>
                    <a:pt x="1627184" y="575731"/>
                  </a:cubicBezTo>
                  <a:cubicBezTo>
                    <a:pt x="1635729" y="574326"/>
                    <a:pt x="1637686" y="574842"/>
                    <a:pt x="1637686" y="578556"/>
                  </a:cubicBezTo>
                  <a:cubicBezTo>
                    <a:pt x="1637686" y="582328"/>
                    <a:pt x="1634334" y="583102"/>
                    <a:pt x="1618078" y="583102"/>
                  </a:cubicBezTo>
                  <a:cubicBezTo>
                    <a:pt x="1606886" y="583102"/>
                    <a:pt x="1598485" y="581912"/>
                    <a:pt x="1598485" y="580306"/>
                  </a:cubicBezTo>
                  <a:close/>
                  <a:moveTo>
                    <a:pt x="2438320" y="574727"/>
                  </a:moveTo>
                  <a:cubicBezTo>
                    <a:pt x="2438320" y="573135"/>
                    <a:pt x="2446721" y="571945"/>
                    <a:pt x="2457913" y="571945"/>
                  </a:cubicBezTo>
                  <a:cubicBezTo>
                    <a:pt x="2469120" y="571945"/>
                    <a:pt x="2477507" y="573135"/>
                    <a:pt x="2477507" y="574727"/>
                  </a:cubicBezTo>
                  <a:cubicBezTo>
                    <a:pt x="2477507" y="576319"/>
                    <a:pt x="2469120" y="577524"/>
                    <a:pt x="2457913" y="577524"/>
                  </a:cubicBezTo>
                  <a:cubicBezTo>
                    <a:pt x="2446721" y="577524"/>
                    <a:pt x="2438320" y="576319"/>
                    <a:pt x="2438320" y="574727"/>
                  </a:cubicBezTo>
                  <a:close/>
                  <a:moveTo>
                    <a:pt x="1598485" y="559382"/>
                  </a:moveTo>
                  <a:cubicBezTo>
                    <a:pt x="1598485" y="556055"/>
                    <a:pt x="1602527" y="555195"/>
                    <a:pt x="1618078" y="555195"/>
                  </a:cubicBezTo>
                  <a:cubicBezTo>
                    <a:pt x="1633629" y="555195"/>
                    <a:pt x="1637686" y="556055"/>
                    <a:pt x="1637686" y="559382"/>
                  </a:cubicBezTo>
                  <a:cubicBezTo>
                    <a:pt x="1637686" y="562709"/>
                    <a:pt x="1633629" y="563570"/>
                    <a:pt x="1618078" y="563570"/>
                  </a:cubicBezTo>
                  <a:cubicBezTo>
                    <a:pt x="1602527" y="563570"/>
                    <a:pt x="1598485" y="562695"/>
                    <a:pt x="1598485" y="559382"/>
                  </a:cubicBezTo>
                  <a:close/>
                  <a:moveTo>
                    <a:pt x="2438320" y="555195"/>
                  </a:moveTo>
                  <a:cubicBezTo>
                    <a:pt x="2438320" y="553603"/>
                    <a:pt x="2446721" y="552398"/>
                    <a:pt x="2457913" y="552398"/>
                  </a:cubicBezTo>
                  <a:cubicBezTo>
                    <a:pt x="2469120" y="552398"/>
                    <a:pt x="2477507" y="553603"/>
                    <a:pt x="2477507" y="555195"/>
                  </a:cubicBezTo>
                  <a:cubicBezTo>
                    <a:pt x="2477507" y="556787"/>
                    <a:pt x="2469120" y="557991"/>
                    <a:pt x="2457913" y="557991"/>
                  </a:cubicBezTo>
                  <a:cubicBezTo>
                    <a:pt x="2446721" y="557991"/>
                    <a:pt x="2438320" y="556787"/>
                    <a:pt x="2438320" y="555195"/>
                  </a:cubicBezTo>
                  <a:close/>
                  <a:moveTo>
                    <a:pt x="2862438" y="550648"/>
                  </a:moveTo>
                  <a:cubicBezTo>
                    <a:pt x="2830258" y="543650"/>
                    <a:pt x="2814217" y="535748"/>
                    <a:pt x="2796422" y="518094"/>
                  </a:cubicBezTo>
                  <a:cubicBezTo>
                    <a:pt x="2768845" y="490760"/>
                    <a:pt x="2758430" y="444654"/>
                    <a:pt x="2771247" y="406736"/>
                  </a:cubicBezTo>
                  <a:cubicBezTo>
                    <a:pt x="2800681" y="319671"/>
                    <a:pt x="2917837" y="305144"/>
                    <a:pt x="2967569" y="382385"/>
                  </a:cubicBezTo>
                  <a:cubicBezTo>
                    <a:pt x="2980055" y="401802"/>
                    <a:pt x="2984903" y="421335"/>
                    <a:pt x="2983753" y="447579"/>
                  </a:cubicBezTo>
                  <a:cubicBezTo>
                    <a:pt x="2981710" y="493887"/>
                    <a:pt x="2952406" y="531890"/>
                    <a:pt x="2908084" y="545701"/>
                  </a:cubicBezTo>
                  <a:cubicBezTo>
                    <a:pt x="2895655" y="549587"/>
                    <a:pt x="2870206" y="552341"/>
                    <a:pt x="2862438" y="550648"/>
                  </a:cubicBezTo>
                  <a:close/>
                  <a:moveTo>
                    <a:pt x="2904430" y="505116"/>
                  </a:moveTo>
                  <a:cubicBezTo>
                    <a:pt x="2929159" y="494360"/>
                    <a:pt x="2944897" y="469865"/>
                    <a:pt x="2944897" y="442173"/>
                  </a:cubicBezTo>
                  <a:cubicBezTo>
                    <a:pt x="2944897" y="390014"/>
                    <a:pt x="2892159" y="355739"/>
                    <a:pt x="2845636" y="377652"/>
                  </a:cubicBezTo>
                  <a:cubicBezTo>
                    <a:pt x="2819555" y="389957"/>
                    <a:pt x="2805169" y="412874"/>
                    <a:pt x="2805169" y="442173"/>
                  </a:cubicBezTo>
                  <a:cubicBezTo>
                    <a:pt x="2805169" y="493715"/>
                    <a:pt x="2856224" y="526082"/>
                    <a:pt x="2904430" y="505116"/>
                  </a:cubicBezTo>
                  <a:close/>
                  <a:moveTo>
                    <a:pt x="3699109" y="548239"/>
                  </a:moveTo>
                  <a:cubicBezTo>
                    <a:pt x="3669028" y="541714"/>
                    <a:pt x="3645277" y="525580"/>
                    <a:pt x="3629439" y="500885"/>
                  </a:cubicBezTo>
                  <a:cubicBezTo>
                    <a:pt x="3581722" y="426526"/>
                    <a:pt x="3634316" y="332105"/>
                    <a:pt x="3723536" y="331962"/>
                  </a:cubicBezTo>
                  <a:cubicBezTo>
                    <a:pt x="3744898" y="331918"/>
                    <a:pt x="3768735" y="338931"/>
                    <a:pt x="3784660" y="349931"/>
                  </a:cubicBezTo>
                  <a:cubicBezTo>
                    <a:pt x="3799017" y="359855"/>
                    <a:pt x="3800067" y="363555"/>
                    <a:pt x="3791436" y="373780"/>
                  </a:cubicBezTo>
                  <a:cubicBezTo>
                    <a:pt x="3779208" y="388279"/>
                    <a:pt x="3775612" y="388896"/>
                    <a:pt x="3758824" y="379459"/>
                  </a:cubicBezTo>
                  <a:cubicBezTo>
                    <a:pt x="3725190" y="360529"/>
                    <a:pt x="3691844" y="367427"/>
                    <a:pt x="3668309" y="398189"/>
                  </a:cubicBezTo>
                  <a:cubicBezTo>
                    <a:pt x="3641796" y="432837"/>
                    <a:pt x="3654916" y="486142"/>
                    <a:pt x="3694405" y="504169"/>
                  </a:cubicBezTo>
                  <a:cubicBezTo>
                    <a:pt x="3715365" y="513735"/>
                    <a:pt x="3740770" y="512344"/>
                    <a:pt x="3762161" y="500484"/>
                  </a:cubicBezTo>
                  <a:lnTo>
                    <a:pt x="3776719" y="492395"/>
                  </a:lnTo>
                  <a:lnTo>
                    <a:pt x="3787753" y="504126"/>
                  </a:lnTo>
                  <a:cubicBezTo>
                    <a:pt x="3793824" y="510565"/>
                    <a:pt x="3798154" y="517478"/>
                    <a:pt x="3797392" y="519471"/>
                  </a:cubicBezTo>
                  <a:cubicBezTo>
                    <a:pt x="3796615" y="521479"/>
                    <a:pt x="3789897" y="527258"/>
                    <a:pt x="3782459" y="532321"/>
                  </a:cubicBezTo>
                  <a:cubicBezTo>
                    <a:pt x="3758766" y="548440"/>
                    <a:pt x="3727520" y="554406"/>
                    <a:pt x="3699109" y="548239"/>
                  </a:cubicBezTo>
                  <a:close/>
                  <a:moveTo>
                    <a:pt x="3942802" y="482027"/>
                  </a:moveTo>
                  <a:lnTo>
                    <a:pt x="3878642" y="411655"/>
                  </a:lnTo>
                  <a:lnTo>
                    <a:pt x="3877879" y="478398"/>
                  </a:lnTo>
                  <a:cubicBezTo>
                    <a:pt x="3877333" y="527545"/>
                    <a:pt x="3876225" y="545744"/>
                    <a:pt x="3873693" y="547350"/>
                  </a:cubicBezTo>
                  <a:cubicBezTo>
                    <a:pt x="3869593" y="549946"/>
                    <a:pt x="3848763" y="550319"/>
                    <a:pt x="3842476" y="547924"/>
                  </a:cubicBezTo>
                  <a:cubicBezTo>
                    <a:pt x="3838549" y="546418"/>
                    <a:pt x="3838045" y="534214"/>
                    <a:pt x="3838045" y="439075"/>
                  </a:cubicBezTo>
                  <a:lnTo>
                    <a:pt x="3838045" y="331933"/>
                  </a:lnTo>
                  <a:lnTo>
                    <a:pt x="3844706" y="331933"/>
                  </a:lnTo>
                  <a:cubicBezTo>
                    <a:pt x="3849770" y="331933"/>
                    <a:pt x="3866716" y="348110"/>
                    <a:pt x="3915383" y="399408"/>
                  </a:cubicBezTo>
                  <a:lnTo>
                    <a:pt x="3979413" y="466897"/>
                  </a:lnTo>
                  <a:lnTo>
                    <a:pt x="3980176" y="400684"/>
                  </a:lnTo>
                  <a:lnTo>
                    <a:pt x="3980924" y="334471"/>
                  </a:lnTo>
                  <a:lnTo>
                    <a:pt x="3999769" y="335289"/>
                  </a:lnTo>
                  <a:lnTo>
                    <a:pt x="4018614" y="336120"/>
                  </a:lnTo>
                  <a:lnTo>
                    <a:pt x="4019348" y="440437"/>
                  </a:lnTo>
                  <a:cubicBezTo>
                    <a:pt x="4020081" y="545228"/>
                    <a:pt x="4019506" y="552398"/>
                    <a:pt x="4010357" y="552398"/>
                  </a:cubicBezTo>
                  <a:cubicBezTo>
                    <a:pt x="4008501" y="552398"/>
                    <a:pt x="3978104" y="520733"/>
                    <a:pt x="3942802" y="482027"/>
                  </a:cubicBezTo>
                  <a:close/>
                  <a:moveTo>
                    <a:pt x="4246153" y="549559"/>
                  </a:moveTo>
                  <a:cubicBezTo>
                    <a:pt x="4211684" y="543693"/>
                    <a:pt x="4178137" y="518295"/>
                    <a:pt x="4163680" y="487118"/>
                  </a:cubicBezTo>
                  <a:cubicBezTo>
                    <a:pt x="4156602" y="471844"/>
                    <a:pt x="4155782" y="467026"/>
                    <a:pt x="4155782" y="440767"/>
                  </a:cubicBezTo>
                  <a:cubicBezTo>
                    <a:pt x="4155782" y="413032"/>
                    <a:pt x="4156271" y="410522"/>
                    <a:pt x="4165032" y="393800"/>
                  </a:cubicBezTo>
                  <a:cubicBezTo>
                    <a:pt x="4195990" y="334686"/>
                    <a:pt x="4268493" y="313935"/>
                    <a:pt x="4323130" y="348554"/>
                  </a:cubicBezTo>
                  <a:cubicBezTo>
                    <a:pt x="4341285" y="360056"/>
                    <a:pt x="4342047" y="363612"/>
                    <a:pt x="4329158" y="376777"/>
                  </a:cubicBezTo>
                  <a:cubicBezTo>
                    <a:pt x="4323245" y="382815"/>
                    <a:pt x="4317390" y="387748"/>
                    <a:pt x="4316124" y="387748"/>
                  </a:cubicBezTo>
                  <a:cubicBezTo>
                    <a:pt x="4314859" y="387748"/>
                    <a:pt x="4309133" y="384679"/>
                    <a:pt x="4303393" y="380936"/>
                  </a:cubicBezTo>
                  <a:cubicBezTo>
                    <a:pt x="4268954" y="358450"/>
                    <a:pt x="4225984" y="369091"/>
                    <a:pt x="4206002" y="405044"/>
                  </a:cubicBezTo>
                  <a:cubicBezTo>
                    <a:pt x="4198924" y="417778"/>
                    <a:pt x="4197788" y="422769"/>
                    <a:pt x="4197846" y="440767"/>
                  </a:cubicBezTo>
                  <a:cubicBezTo>
                    <a:pt x="4197917" y="465233"/>
                    <a:pt x="4203873" y="479158"/>
                    <a:pt x="4220503" y="493715"/>
                  </a:cubicBezTo>
                  <a:cubicBezTo>
                    <a:pt x="4243160" y="513548"/>
                    <a:pt x="4270608" y="516345"/>
                    <a:pt x="4299796" y="501803"/>
                  </a:cubicBezTo>
                  <a:lnTo>
                    <a:pt x="4317333" y="493069"/>
                  </a:lnTo>
                  <a:lnTo>
                    <a:pt x="4328913" y="504614"/>
                  </a:lnTo>
                  <a:cubicBezTo>
                    <a:pt x="4342795" y="518453"/>
                    <a:pt x="4341860" y="521436"/>
                    <a:pt x="4319318" y="535045"/>
                  </a:cubicBezTo>
                  <a:cubicBezTo>
                    <a:pt x="4296790" y="548626"/>
                    <a:pt x="4270896" y="553761"/>
                    <a:pt x="4246153" y="549559"/>
                  </a:cubicBezTo>
                  <a:close/>
                  <a:moveTo>
                    <a:pt x="4455018" y="548254"/>
                  </a:moveTo>
                  <a:cubicBezTo>
                    <a:pt x="4420147" y="540696"/>
                    <a:pt x="4395246" y="521450"/>
                    <a:pt x="4379738" y="490129"/>
                  </a:cubicBezTo>
                  <a:cubicBezTo>
                    <a:pt x="4341716" y="413247"/>
                    <a:pt x="4399720" y="327014"/>
                    <a:pt x="4485746" y="332521"/>
                  </a:cubicBezTo>
                  <a:cubicBezTo>
                    <a:pt x="4568737" y="337827"/>
                    <a:pt x="4615375" y="430442"/>
                    <a:pt x="4570362" y="500541"/>
                  </a:cubicBezTo>
                  <a:cubicBezTo>
                    <a:pt x="4553171" y="527316"/>
                    <a:pt x="4526687" y="544381"/>
                    <a:pt x="4494017" y="549716"/>
                  </a:cubicBezTo>
                  <a:cubicBezTo>
                    <a:pt x="4474741" y="552857"/>
                    <a:pt x="4476582" y="552929"/>
                    <a:pt x="4455018" y="548254"/>
                  </a:cubicBezTo>
                  <a:close/>
                  <a:moveTo>
                    <a:pt x="4509209" y="504470"/>
                  </a:moveTo>
                  <a:cubicBezTo>
                    <a:pt x="4530341" y="494546"/>
                    <a:pt x="4549100" y="465248"/>
                    <a:pt x="4549100" y="442173"/>
                  </a:cubicBezTo>
                  <a:cubicBezTo>
                    <a:pt x="4549100" y="425350"/>
                    <a:pt x="4539965" y="405675"/>
                    <a:pt x="4525752" y="391878"/>
                  </a:cubicBezTo>
                  <a:cubicBezTo>
                    <a:pt x="4503297" y="370080"/>
                    <a:pt x="4476424" y="365061"/>
                    <a:pt x="4449724" y="377666"/>
                  </a:cubicBezTo>
                  <a:cubicBezTo>
                    <a:pt x="4422463" y="390530"/>
                    <a:pt x="4408466" y="412616"/>
                    <a:pt x="4408437" y="442732"/>
                  </a:cubicBezTo>
                  <a:cubicBezTo>
                    <a:pt x="4408409" y="469292"/>
                    <a:pt x="4421399" y="491162"/>
                    <a:pt x="4444128" y="502936"/>
                  </a:cubicBezTo>
                  <a:cubicBezTo>
                    <a:pt x="4466124" y="514323"/>
                    <a:pt x="4487184" y="514825"/>
                    <a:pt x="4509209" y="504470"/>
                  </a:cubicBezTo>
                  <a:close/>
                  <a:moveTo>
                    <a:pt x="2596951" y="547752"/>
                  </a:moveTo>
                  <a:cubicBezTo>
                    <a:pt x="2595929" y="546733"/>
                    <a:pt x="2595095" y="498375"/>
                    <a:pt x="2595095" y="440308"/>
                  </a:cubicBezTo>
                  <a:lnTo>
                    <a:pt x="2595095" y="334729"/>
                  </a:lnTo>
                  <a:lnTo>
                    <a:pt x="2638856" y="334729"/>
                  </a:lnTo>
                  <a:cubicBezTo>
                    <a:pt x="2692443" y="334729"/>
                    <a:pt x="2701089" y="336952"/>
                    <a:pt x="2719761" y="355553"/>
                  </a:cubicBezTo>
                  <a:cubicBezTo>
                    <a:pt x="2739944" y="375687"/>
                    <a:pt x="2745540" y="398375"/>
                    <a:pt x="2736578" y="423716"/>
                  </a:cubicBezTo>
                  <a:cubicBezTo>
                    <a:pt x="2725760" y="454248"/>
                    <a:pt x="2703390" y="468187"/>
                    <a:pt x="2661125" y="470697"/>
                  </a:cubicBezTo>
                  <a:lnTo>
                    <a:pt x="2634282" y="472289"/>
                  </a:lnTo>
                  <a:lnTo>
                    <a:pt x="2634282" y="507597"/>
                  </a:lnTo>
                  <a:cubicBezTo>
                    <a:pt x="2634282" y="531345"/>
                    <a:pt x="2633188" y="544009"/>
                    <a:pt x="2630930" y="546260"/>
                  </a:cubicBezTo>
                  <a:cubicBezTo>
                    <a:pt x="2627405" y="549774"/>
                    <a:pt x="2600188" y="550964"/>
                    <a:pt x="2596951" y="547752"/>
                  </a:cubicBezTo>
                  <a:close/>
                  <a:moveTo>
                    <a:pt x="2690328" y="424720"/>
                  </a:moveTo>
                  <a:cubicBezTo>
                    <a:pt x="2705922" y="410708"/>
                    <a:pt x="2704210" y="387146"/>
                    <a:pt x="2686847" y="376591"/>
                  </a:cubicBezTo>
                  <a:cubicBezTo>
                    <a:pt x="2679769" y="372303"/>
                    <a:pt x="2672720" y="371027"/>
                    <a:pt x="2655975" y="371012"/>
                  </a:cubicBezTo>
                  <a:lnTo>
                    <a:pt x="2634282" y="370998"/>
                  </a:lnTo>
                  <a:lnTo>
                    <a:pt x="2634282" y="401702"/>
                  </a:lnTo>
                  <a:lnTo>
                    <a:pt x="2634282" y="432406"/>
                  </a:lnTo>
                  <a:lnTo>
                    <a:pt x="2658032" y="432406"/>
                  </a:lnTo>
                  <a:cubicBezTo>
                    <a:pt x="2680014" y="432406"/>
                    <a:pt x="2682430" y="431833"/>
                    <a:pt x="2690328" y="424720"/>
                  </a:cubicBezTo>
                  <a:close/>
                  <a:moveTo>
                    <a:pt x="3020954" y="545858"/>
                  </a:moveTo>
                  <a:cubicBezTo>
                    <a:pt x="3018623" y="543048"/>
                    <a:pt x="3017947" y="513548"/>
                    <a:pt x="3018465" y="439046"/>
                  </a:cubicBezTo>
                  <a:lnTo>
                    <a:pt x="3019213" y="336120"/>
                  </a:lnTo>
                  <a:lnTo>
                    <a:pt x="3038058" y="335289"/>
                  </a:lnTo>
                  <a:lnTo>
                    <a:pt x="3056918" y="334471"/>
                  </a:lnTo>
                  <a:lnTo>
                    <a:pt x="3057666" y="423199"/>
                  </a:lnTo>
                  <a:lnTo>
                    <a:pt x="3058400" y="511942"/>
                  </a:lnTo>
                  <a:lnTo>
                    <a:pt x="3099816" y="512716"/>
                  </a:lnTo>
                  <a:lnTo>
                    <a:pt x="3141247" y="513491"/>
                  </a:lnTo>
                  <a:lnTo>
                    <a:pt x="3140412" y="530858"/>
                  </a:lnTo>
                  <a:lnTo>
                    <a:pt x="3139578" y="548225"/>
                  </a:lnTo>
                  <a:lnTo>
                    <a:pt x="3081877" y="548971"/>
                  </a:lnTo>
                  <a:cubicBezTo>
                    <a:pt x="3035397" y="549587"/>
                    <a:pt x="3023558" y="548971"/>
                    <a:pt x="3020954" y="545858"/>
                  </a:cubicBezTo>
                  <a:close/>
                  <a:moveTo>
                    <a:pt x="3186432" y="547293"/>
                  </a:moveTo>
                  <a:cubicBezTo>
                    <a:pt x="3183670" y="545543"/>
                    <a:pt x="3183066" y="522310"/>
                    <a:pt x="3183641" y="440581"/>
                  </a:cubicBezTo>
                  <a:lnTo>
                    <a:pt x="3184375" y="336120"/>
                  </a:lnTo>
                  <a:lnTo>
                    <a:pt x="3202573" y="336120"/>
                  </a:lnTo>
                  <a:lnTo>
                    <a:pt x="3220771" y="336120"/>
                  </a:lnTo>
                  <a:lnTo>
                    <a:pt x="3221505" y="440581"/>
                  </a:lnTo>
                  <a:cubicBezTo>
                    <a:pt x="3222080" y="522310"/>
                    <a:pt x="3221461" y="545543"/>
                    <a:pt x="3218699" y="547293"/>
                  </a:cubicBezTo>
                  <a:cubicBezTo>
                    <a:pt x="3216757" y="548526"/>
                    <a:pt x="3209507" y="549530"/>
                    <a:pt x="3202573" y="549530"/>
                  </a:cubicBezTo>
                  <a:cubicBezTo>
                    <a:pt x="3195639" y="549530"/>
                    <a:pt x="3188389" y="548526"/>
                    <a:pt x="3186447" y="547293"/>
                  </a:cubicBezTo>
                  <a:close/>
                  <a:moveTo>
                    <a:pt x="3318047" y="547823"/>
                  </a:moveTo>
                  <a:cubicBezTo>
                    <a:pt x="3315357" y="546690"/>
                    <a:pt x="3314551" y="526183"/>
                    <a:pt x="3314551" y="458679"/>
                  </a:cubicBezTo>
                  <a:lnTo>
                    <a:pt x="3314551" y="370998"/>
                  </a:lnTo>
                  <a:lnTo>
                    <a:pt x="3291102" y="370998"/>
                  </a:lnTo>
                  <a:cubicBezTo>
                    <a:pt x="3263396" y="370998"/>
                    <a:pt x="3260662" y="368990"/>
                    <a:pt x="3261900" y="349587"/>
                  </a:cubicBezTo>
                  <a:lnTo>
                    <a:pt x="3262763" y="336120"/>
                  </a:lnTo>
                  <a:lnTo>
                    <a:pt x="3334979" y="335375"/>
                  </a:lnTo>
                  <a:lnTo>
                    <a:pt x="3407195" y="334629"/>
                  </a:lnTo>
                  <a:lnTo>
                    <a:pt x="3406360" y="352111"/>
                  </a:lnTo>
                  <a:lnTo>
                    <a:pt x="3405526" y="369607"/>
                  </a:lnTo>
                  <a:lnTo>
                    <a:pt x="3379675" y="370410"/>
                  </a:lnTo>
                  <a:lnTo>
                    <a:pt x="3353824" y="371213"/>
                  </a:lnTo>
                  <a:lnTo>
                    <a:pt x="3353076" y="459712"/>
                  </a:lnTo>
                  <a:lnTo>
                    <a:pt x="3352342" y="548210"/>
                  </a:lnTo>
                  <a:lnTo>
                    <a:pt x="3336949" y="548756"/>
                  </a:lnTo>
                  <a:cubicBezTo>
                    <a:pt x="3328476" y="549057"/>
                    <a:pt x="3319974" y="548626"/>
                    <a:pt x="3318047" y="547823"/>
                  </a:cubicBezTo>
                  <a:close/>
                  <a:moveTo>
                    <a:pt x="3444626" y="546160"/>
                  </a:moveTo>
                  <a:cubicBezTo>
                    <a:pt x="3443864" y="544209"/>
                    <a:pt x="3443576" y="496153"/>
                    <a:pt x="3443993" y="439362"/>
                  </a:cubicBezTo>
                  <a:lnTo>
                    <a:pt x="3444727" y="336120"/>
                  </a:lnTo>
                  <a:lnTo>
                    <a:pt x="3511347" y="335375"/>
                  </a:lnTo>
                  <a:lnTo>
                    <a:pt x="3577967" y="334629"/>
                  </a:lnTo>
                  <a:lnTo>
                    <a:pt x="3577133" y="352111"/>
                  </a:lnTo>
                  <a:lnTo>
                    <a:pt x="3576298" y="369607"/>
                  </a:lnTo>
                  <a:lnTo>
                    <a:pt x="3529401" y="370367"/>
                  </a:lnTo>
                  <a:lnTo>
                    <a:pt x="3482518" y="371141"/>
                  </a:lnTo>
                  <a:lnTo>
                    <a:pt x="3482518" y="396109"/>
                  </a:lnTo>
                  <a:lnTo>
                    <a:pt x="3482518" y="421091"/>
                  </a:lnTo>
                  <a:lnTo>
                    <a:pt x="3522410" y="421851"/>
                  </a:lnTo>
                  <a:lnTo>
                    <a:pt x="3562301" y="422626"/>
                  </a:lnTo>
                  <a:lnTo>
                    <a:pt x="3563135" y="440079"/>
                  </a:lnTo>
                  <a:lnTo>
                    <a:pt x="3563970" y="457518"/>
                  </a:lnTo>
                  <a:lnTo>
                    <a:pt x="3523244" y="457518"/>
                  </a:lnTo>
                  <a:lnTo>
                    <a:pt x="3482518" y="457518"/>
                  </a:lnTo>
                  <a:lnTo>
                    <a:pt x="3482518" y="485425"/>
                  </a:lnTo>
                  <a:lnTo>
                    <a:pt x="3482518" y="513333"/>
                  </a:lnTo>
                  <a:lnTo>
                    <a:pt x="3530235" y="513333"/>
                  </a:lnTo>
                  <a:lnTo>
                    <a:pt x="3577967" y="513333"/>
                  </a:lnTo>
                  <a:lnTo>
                    <a:pt x="3577133" y="530772"/>
                  </a:lnTo>
                  <a:lnTo>
                    <a:pt x="3576298" y="548210"/>
                  </a:lnTo>
                  <a:lnTo>
                    <a:pt x="3511145" y="548971"/>
                  </a:lnTo>
                  <a:cubicBezTo>
                    <a:pt x="3460436" y="549544"/>
                    <a:pt x="3445676" y="548928"/>
                    <a:pt x="3444612" y="546160"/>
                  </a:cubicBezTo>
                  <a:close/>
                  <a:moveTo>
                    <a:pt x="4075179" y="547866"/>
                  </a:moveTo>
                  <a:cubicBezTo>
                    <a:pt x="4074100" y="546776"/>
                    <a:pt x="4073194" y="498318"/>
                    <a:pt x="4073194" y="440179"/>
                  </a:cubicBezTo>
                  <a:lnTo>
                    <a:pt x="4073194" y="334471"/>
                  </a:lnTo>
                  <a:lnTo>
                    <a:pt x="4092096" y="335289"/>
                  </a:lnTo>
                  <a:lnTo>
                    <a:pt x="4110999" y="336120"/>
                  </a:lnTo>
                  <a:lnTo>
                    <a:pt x="4110999" y="442173"/>
                  </a:lnTo>
                  <a:lnTo>
                    <a:pt x="4110999" y="548210"/>
                  </a:lnTo>
                  <a:lnTo>
                    <a:pt x="4094082" y="549028"/>
                  </a:lnTo>
                  <a:cubicBezTo>
                    <a:pt x="4084774" y="549487"/>
                    <a:pt x="4076272" y="548956"/>
                    <a:pt x="4075179" y="547866"/>
                  </a:cubicBezTo>
                  <a:close/>
                  <a:moveTo>
                    <a:pt x="1602570" y="541054"/>
                  </a:moveTo>
                  <a:cubicBezTo>
                    <a:pt x="1601549" y="539419"/>
                    <a:pt x="1601348" y="537455"/>
                    <a:pt x="1602110" y="536695"/>
                  </a:cubicBezTo>
                  <a:cubicBezTo>
                    <a:pt x="1604412" y="534400"/>
                    <a:pt x="1637686" y="538989"/>
                    <a:pt x="1637686" y="541599"/>
                  </a:cubicBezTo>
                  <a:cubicBezTo>
                    <a:pt x="1637686" y="545113"/>
                    <a:pt x="1604771" y="544597"/>
                    <a:pt x="1602570" y="541054"/>
                  </a:cubicBezTo>
                  <a:close/>
                  <a:moveTo>
                    <a:pt x="2438320" y="535662"/>
                  </a:moveTo>
                  <a:cubicBezTo>
                    <a:pt x="2438320" y="534113"/>
                    <a:pt x="2445786" y="532866"/>
                    <a:pt x="2455123" y="532866"/>
                  </a:cubicBezTo>
                  <a:cubicBezTo>
                    <a:pt x="2464358" y="532866"/>
                    <a:pt x="2472831" y="532765"/>
                    <a:pt x="2473939" y="532665"/>
                  </a:cubicBezTo>
                  <a:cubicBezTo>
                    <a:pt x="2475061" y="532550"/>
                    <a:pt x="2476428" y="533798"/>
                    <a:pt x="2476974" y="535447"/>
                  </a:cubicBezTo>
                  <a:cubicBezTo>
                    <a:pt x="2477636" y="537397"/>
                    <a:pt x="2471047" y="538444"/>
                    <a:pt x="2458158" y="538444"/>
                  </a:cubicBezTo>
                  <a:cubicBezTo>
                    <a:pt x="2446793" y="538444"/>
                    <a:pt x="2438320" y="537254"/>
                    <a:pt x="2438320" y="535662"/>
                  </a:cubicBezTo>
                  <a:close/>
                  <a:moveTo>
                    <a:pt x="1604167" y="521809"/>
                  </a:moveTo>
                  <a:cubicBezTo>
                    <a:pt x="1601909" y="520389"/>
                    <a:pt x="1600743" y="518525"/>
                    <a:pt x="1601606" y="517664"/>
                  </a:cubicBezTo>
                  <a:cubicBezTo>
                    <a:pt x="1604023" y="515255"/>
                    <a:pt x="1637686" y="519399"/>
                    <a:pt x="1637686" y="522095"/>
                  </a:cubicBezTo>
                  <a:cubicBezTo>
                    <a:pt x="1637686" y="525322"/>
                    <a:pt x="1609346" y="525078"/>
                    <a:pt x="1604167" y="521809"/>
                  </a:cubicBezTo>
                  <a:close/>
                  <a:moveTo>
                    <a:pt x="2435529" y="519113"/>
                  </a:moveTo>
                  <a:cubicBezTo>
                    <a:pt x="2435529" y="516015"/>
                    <a:pt x="2440564" y="514609"/>
                    <a:pt x="2461423" y="511913"/>
                  </a:cubicBezTo>
                  <a:cubicBezTo>
                    <a:pt x="2469580" y="510866"/>
                    <a:pt x="2474716" y="511282"/>
                    <a:pt x="2474716" y="512989"/>
                  </a:cubicBezTo>
                  <a:cubicBezTo>
                    <a:pt x="2474716" y="517162"/>
                    <a:pt x="2472170" y="518008"/>
                    <a:pt x="2453022" y="520088"/>
                  </a:cubicBezTo>
                  <a:cubicBezTo>
                    <a:pt x="2441643" y="521321"/>
                    <a:pt x="2435529" y="520977"/>
                    <a:pt x="2435529" y="519098"/>
                  </a:cubicBezTo>
                  <a:close/>
                  <a:moveTo>
                    <a:pt x="1621070" y="504585"/>
                  </a:moveTo>
                  <a:cubicBezTo>
                    <a:pt x="1612698" y="503194"/>
                    <a:pt x="1605246" y="501459"/>
                    <a:pt x="1604498" y="500727"/>
                  </a:cubicBezTo>
                  <a:cubicBezTo>
                    <a:pt x="1600973" y="497199"/>
                    <a:pt x="1608066" y="496181"/>
                    <a:pt x="1623516" y="497959"/>
                  </a:cubicBezTo>
                  <a:cubicBezTo>
                    <a:pt x="1635269" y="499322"/>
                    <a:pt x="1640477" y="501129"/>
                    <a:pt x="1640477" y="503839"/>
                  </a:cubicBezTo>
                  <a:cubicBezTo>
                    <a:pt x="1640477" y="505990"/>
                    <a:pt x="1639527" y="507597"/>
                    <a:pt x="1638376" y="507425"/>
                  </a:cubicBezTo>
                  <a:cubicBezTo>
                    <a:pt x="1637225" y="507238"/>
                    <a:pt x="1629428" y="505962"/>
                    <a:pt x="1621070" y="504585"/>
                  </a:cubicBezTo>
                  <a:close/>
                  <a:moveTo>
                    <a:pt x="2432724" y="499867"/>
                  </a:moveTo>
                  <a:cubicBezTo>
                    <a:pt x="2432724" y="497027"/>
                    <a:pt x="2437630" y="495679"/>
                    <a:pt x="2460014" y="492309"/>
                  </a:cubicBezTo>
                  <a:cubicBezTo>
                    <a:pt x="2471795" y="490531"/>
                    <a:pt x="2477291" y="494690"/>
                    <a:pt x="2467019" y="497586"/>
                  </a:cubicBezTo>
                  <a:cubicBezTo>
                    <a:pt x="2454691" y="501071"/>
                    <a:pt x="2432724" y="502520"/>
                    <a:pt x="2432724" y="499867"/>
                  </a:cubicBezTo>
                  <a:close/>
                  <a:moveTo>
                    <a:pt x="1620178" y="484794"/>
                  </a:moveTo>
                  <a:cubicBezTo>
                    <a:pt x="1612870" y="483274"/>
                    <a:pt x="1606886" y="480765"/>
                    <a:pt x="1606886" y="479230"/>
                  </a:cubicBezTo>
                  <a:cubicBezTo>
                    <a:pt x="1606886" y="477466"/>
                    <a:pt x="1611863" y="477136"/>
                    <a:pt x="1620178" y="478326"/>
                  </a:cubicBezTo>
                  <a:cubicBezTo>
                    <a:pt x="1640433" y="481238"/>
                    <a:pt x="1646188" y="482987"/>
                    <a:pt x="1644490" y="485726"/>
                  </a:cubicBezTo>
                  <a:cubicBezTo>
                    <a:pt x="1642663" y="488681"/>
                    <a:pt x="1638017" y="488494"/>
                    <a:pt x="1620178" y="484794"/>
                  </a:cubicBezTo>
                  <a:close/>
                  <a:moveTo>
                    <a:pt x="2431401" y="483174"/>
                  </a:moveTo>
                  <a:cubicBezTo>
                    <a:pt x="2427603" y="479388"/>
                    <a:pt x="2431286" y="477423"/>
                    <a:pt x="2448246" y="474239"/>
                  </a:cubicBezTo>
                  <a:cubicBezTo>
                    <a:pt x="2464301" y="471213"/>
                    <a:pt x="2472615" y="471701"/>
                    <a:pt x="2468861" y="475444"/>
                  </a:cubicBezTo>
                  <a:cubicBezTo>
                    <a:pt x="2466617" y="477681"/>
                    <a:pt x="2432868" y="484637"/>
                    <a:pt x="2431401" y="483174"/>
                  </a:cubicBezTo>
                  <a:close/>
                  <a:moveTo>
                    <a:pt x="1627184" y="466323"/>
                  </a:moveTo>
                  <a:cubicBezTo>
                    <a:pt x="1617560" y="464014"/>
                    <a:pt x="1609691" y="461088"/>
                    <a:pt x="1609691" y="459827"/>
                  </a:cubicBezTo>
                  <a:cubicBezTo>
                    <a:pt x="1609691" y="456743"/>
                    <a:pt x="1613388" y="456901"/>
                    <a:pt x="1632607" y="460859"/>
                  </a:cubicBezTo>
                  <a:cubicBezTo>
                    <a:pt x="1647583" y="463942"/>
                    <a:pt x="1652114" y="466682"/>
                    <a:pt x="1646777" y="469435"/>
                  </a:cubicBezTo>
                  <a:cubicBezTo>
                    <a:pt x="1645626" y="470023"/>
                    <a:pt x="1636808" y="468632"/>
                    <a:pt x="1627184" y="466323"/>
                  </a:cubicBezTo>
                  <a:close/>
                  <a:moveTo>
                    <a:pt x="2427775" y="462537"/>
                  </a:moveTo>
                  <a:cubicBezTo>
                    <a:pt x="2428797" y="459511"/>
                    <a:pt x="2451368" y="452125"/>
                    <a:pt x="2460014" y="451982"/>
                  </a:cubicBezTo>
                  <a:cubicBezTo>
                    <a:pt x="2469206" y="451853"/>
                    <a:pt x="2461797" y="457259"/>
                    <a:pt x="2447239" y="461332"/>
                  </a:cubicBezTo>
                  <a:cubicBezTo>
                    <a:pt x="2427761" y="466782"/>
                    <a:pt x="2426322" y="466868"/>
                    <a:pt x="2427775" y="462537"/>
                  </a:cubicBezTo>
                  <a:close/>
                  <a:moveTo>
                    <a:pt x="1629975" y="447020"/>
                  </a:moveTo>
                  <a:cubicBezTo>
                    <a:pt x="1615920" y="442947"/>
                    <a:pt x="1610310" y="437985"/>
                    <a:pt x="1619747" y="437985"/>
                  </a:cubicBezTo>
                  <a:cubicBezTo>
                    <a:pt x="1627846" y="437985"/>
                    <a:pt x="1654474" y="446690"/>
                    <a:pt x="1654474" y="449343"/>
                  </a:cubicBezTo>
                  <a:cubicBezTo>
                    <a:pt x="1654474" y="452799"/>
                    <a:pt x="1647684" y="452154"/>
                    <a:pt x="1629975" y="447020"/>
                  </a:cubicBezTo>
                  <a:close/>
                  <a:moveTo>
                    <a:pt x="2421518" y="444066"/>
                  </a:moveTo>
                  <a:cubicBezTo>
                    <a:pt x="2421518" y="441828"/>
                    <a:pt x="2448304" y="432406"/>
                    <a:pt x="2454662" y="432406"/>
                  </a:cubicBezTo>
                  <a:cubicBezTo>
                    <a:pt x="2463164" y="432406"/>
                    <a:pt x="2456388" y="438214"/>
                    <a:pt x="2443412" y="442058"/>
                  </a:cubicBezTo>
                  <a:cubicBezTo>
                    <a:pt x="2427085" y="446891"/>
                    <a:pt x="2421518" y="447407"/>
                    <a:pt x="2421518" y="444066"/>
                  </a:cubicBezTo>
                  <a:close/>
                  <a:moveTo>
                    <a:pt x="1639772" y="428993"/>
                  </a:moveTo>
                  <a:cubicBezTo>
                    <a:pt x="1630924" y="426010"/>
                    <a:pt x="1623688" y="421937"/>
                    <a:pt x="1623688" y="419958"/>
                  </a:cubicBezTo>
                  <a:cubicBezTo>
                    <a:pt x="1623688" y="417291"/>
                    <a:pt x="1628105" y="417951"/>
                    <a:pt x="1640663" y="422482"/>
                  </a:cubicBezTo>
                  <a:cubicBezTo>
                    <a:pt x="1655610" y="427889"/>
                    <a:pt x="1660041" y="430944"/>
                    <a:pt x="1656804" y="433640"/>
                  </a:cubicBezTo>
                  <a:cubicBezTo>
                    <a:pt x="1656301" y="434070"/>
                    <a:pt x="1648633" y="431976"/>
                    <a:pt x="1639772" y="428993"/>
                  </a:cubicBezTo>
                  <a:close/>
                  <a:moveTo>
                    <a:pt x="2416569" y="426297"/>
                  </a:moveTo>
                  <a:cubicBezTo>
                    <a:pt x="2417605" y="423199"/>
                    <a:pt x="2441140" y="413562"/>
                    <a:pt x="2448822" y="413075"/>
                  </a:cubicBezTo>
                  <a:cubicBezTo>
                    <a:pt x="2457741" y="412530"/>
                    <a:pt x="2450749" y="418266"/>
                    <a:pt x="2435932" y="423658"/>
                  </a:cubicBezTo>
                  <a:cubicBezTo>
                    <a:pt x="2417000" y="430528"/>
                    <a:pt x="2415058" y="430800"/>
                    <a:pt x="2416569" y="426297"/>
                  </a:cubicBezTo>
                  <a:close/>
                  <a:moveTo>
                    <a:pt x="1642577" y="409504"/>
                  </a:moveTo>
                  <a:cubicBezTo>
                    <a:pt x="1631227" y="404628"/>
                    <a:pt x="1625026" y="398906"/>
                    <a:pt x="1631097" y="398906"/>
                  </a:cubicBezTo>
                  <a:cubicBezTo>
                    <a:pt x="1636132" y="398906"/>
                    <a:pt x="1665680" y="411153"/>
                    <a:pt x="1665680" y="413232"/>
                  </a:cubicBezTo>
                  <a:cubicBezTo>
                    <a:pt x="1665680" y="417076"/>
                    <a:pt x="1656962" y="415670"/>
                    <a:pt x="1642577" y="409504"/>
                  </a:cubicBezTo>
                  <a:close/>
                  <a:moveTo>
                    <a:pt x="2409016" y="410221"/>
                  </a:moveTo>
                  <a:cubicBezTo>
                    <a:pt x="2408009" y="408600"/>
                    <a:pt x="2410095" y="406162"/>
                    <a:pt x="2413663" y="404814"/>
                  </a:cubicBezTo>
                  <a:cubicBezTo>
                    <a:pt x="2417216" y="403466"/>
                    <a:pt x="2424999" y="400325"/>
                    <a:pt x="2430969" y="397844"/>
                  </a:cubicBezTo>
                  <a:cubicBezTo>
                    <a:pt x="2444017" y="392409"/>
                    <a:pt x="2443916" y="392409"/>
                    <a:pt x="2443916" y="396970"/>
                  </a:cubicBezTo>
                  <a:cubicBezTo>
                    <a:pt x="2443916" y="398963"/>
                    <a:pt x="2437342" y="403050"/>
                    <a:pt x="2429300" y="406033"/>
                  </a:cubicBezTo>
                  <a:cubicBezTo>
                    <a:pt x="2421259" y="409030"/>
                    <a:pt x="2413821" y="411856"/>
                    <a:pt x="2412757" y="412315"/>
                  </a:cubicBezTo>
                  <a:cubicBezTo>
                    <a:pt x="2411707" y="412773"/>
                    <a:pt x="2410023" y="411841"/>
                    <a:pt x="2409016" y="410221"/>
                  </a:cubicBezTo>
                  <a:close/>
                  <a:moveTo>
                    <a:pt x="1652373" y="392036"/>
                  </a:moveTo>
                  <a:cubicBezTo>
                    <a:pt x="1644289" y="388279"/>
                    <a:pt x="1637686" y="383761"/>
                    <a:pt x="1637686" y="381998"/>
                  </a:cubicBezTo>
                  <a:cubicBezTo>
                    <a:pt x="1637686" y="380219"/>
                    <a:pt x="1639254" y="379430"/>
                    <a:pt x="1641181" y="380219"/>
                  </a:cubicBezTo>
                  <a:cubicBezTo>
                    <a:pt x="1666903" y="390860"/>
                    <a:pt x="1673736" y="394417"/>
                    <a:pt x="1672456" y="396468"/>
                  </a:cubicBezTo>
                  <a:cubicBezTo>
                    <a:pt x="1670284" y="399967"/>
                    <a:pt x="1668730" y="399623"/>
                    <a:pt x="1652373" y="392036"/>
                  </a:cubicBezTo>
                  <a:close/>
                  <a:moveTo>
                    <a:pt x="2401924" y="392352"/>
                  </a:moveTo>
                  <a:cubicBezTo>
                    <a:pt x="2401924" y="390330"/>
                    <a:pt x="2409491" y="385411"/>
                    <a:pt x="2418727" y="381438"/>
                  </a:cubicBezTo>
                  <a:cubicBezTo>
                    <a:pt x="2431746" y="375831"/>
                    <a:pt x="2435529" y="375099"/>
                    <a:pt x="2435529" y="378183"/>
                  </a:cubicBezTo>
                  <a:cubicBezTo>
                    <a:pt x="2435529" y="380377"/>
                    <a:pt x="2435054" y="382170"/>
                    <a:pt x="2434465" y="382170"/>
                  </a:cubicBezTo>
                  <a:cubicBezTo>
                    <a:pt x="2433889" y="382170"/>
                    <a:pt x="2426337" y="385296"/>
                    <a:pt x="2417676" y="389111"/>
                  </a:cubicBezTo>
                  <a:cubicBezTo>
                    <a:pt x="2406254" y="394144"/>
                    <a:pt x="2401924" y="395034"/>
                    <a:pt x="2401924" y="392352"/>
                  </a:cubicBezTo>
                  <a:close/>
                  <a:moveTo>
                    <a:pt x="1662371" y="375099"/>
                  </a:moveTo>
                  <a:cubicBezTo>
                    <a:pt x="1648835" y="368087"/>
                    <a:pt x="1644404" y="363928"/>
                    <a:pt x="1648130" y="361777"/>
                  </a:cubicBezTo>
                  <a:cubicBezTo>
                    <a:pt x="1651194" y="359998"/>
                    <a:pt x="1682857" y="378068"/>
                    <a:pt x="1680598" y="380305"/>
                  </a:cubicBezTo>
                  <a:cubicBezTo>
                    <a:pt x="1677951" y="382958"/>
                    <a:pt x="1676944" y="382672"/>
                    <a:pt x="1662371" y="375099"/>
                  </a:cubicBezTo>
                  <a:close/>
                  <a:moveTo>
                    <a:pt x="2393537" y="376046"/>
                  </a:moveTo>
                  <a:cubicBezTo>
                    <a:pt x="2393537" y="372403"/>
                    <a:pt x="2418195" y="357044"/>
                    <a:pt x="2424035" y="357044"/>
                  </a:cubicBezTo>
                  <a:cubicBezTo>
                    <a:pt x="2431372" y="357044"/>
                    <a:pt x="2425934" y="362479"/>
                    <a:pt x="2410326" y="370783"/>
                  </a:cubicBezTo>
                  <a:cubicBezTo>
                    <a:pt x="2399191" y="376691"/>
                    <a:pt x="2393537" y="378470"/>
                    <a:pt x="2393537" y="376046"/>
                  </a:cubicBezTo>
                  <a:close/>
                  <a:moveTo>
                    <a:pt x="1125383" y="295650"/>
                  </a:moveTo>
                  <a:lnTo>
                    <a:pt x="1125383" y="217505"/>
                  </a:lnTo>
                  <a:lnTo>
                    <a:pt x="1158772" y="217505"/>
                  </a:lnTo>
                  <a:cubicBezTo>
                    <a:pt x="1202217" y="217505"/>
                    <a:pt x="1200966" y="216258"/>
                    <a:pt x="1200966" y="259367"/>
                  </a:cubicBezTo>
                  <a:cubicBezTo>
                    <a:pt x="1200966" y="295363"/>
                    <a:pt x="1198779" y="301229"/>
                    <a:pt x="1185371" y="301229"/>
                  </a:cubicBezTo>
                  <a:cubicBezTo>
                    <a:pt x="1181631" y="301229"/>
                    <a:pt x="1178567" y="301616"/>
                    <a:pt x="1178567" y="302089"/>
                  </a:cubicBezTo>
                  <a:cubicBezTo>
                    <a:pt x="1178567" y="302577"/>
                    <a:pt x="1184235" y="318510"/>
                    <a:pt x="1191169" y="337511"/>
                  </a:cubicBezTo>
                  <a:cubicBezTo>
                    <a:pt x="1198088" y="356514"/>
                    <a:pt x="1203771" y="372461"/>
                    <a:pt x="1203771" y="372934"/>
                  </a:cubicBezTo>
                  <a:cubicBezTo>
                    <a:pt x="1203771" y="373407"/>
                    <a:pt x="1198405" y="373794"/>
                    <a:pt x="1191859" y="373780"/>
                  </a:cubicBezTo>
                  <a:lnTo>
                    <a:pt x="1179962" y="373766"/>
                  </a:lnTo>
                  <a:lnTo>
                    <a:pt x="1166670" y="336335"/>
                  </a:lnTo>
                  <a:cubicBezTo>
                    <a:pt x="1149695" y="288537"/>
                    <a:pt x="1149681" y="287289"/>
                    <a:pt x="1165965" y="287289"/>
                  </a:cubicBezTo>
                  <a:lnTo>
                    <a:pt x="1178567" y="287289"/>
                  </a:lnTo>
                  <a:lnTo>
                    <a:pt x="1178567" y="263555"/>
                  </a:lnTo>
                  <a:lnTo>
                    <a:pt x="1178567" y="239835"/>
                  </a:lnTo>
                  <a:lnTo>
                    <a:pt x="1163174" y="239835"/>
                  </a:lnTo>
                  <a:lnTo>
                    <a:pt x="1147782" y="239835"/>
                  </a:lnTo>
                  <a:lnTo>
                    <a:pt x="1147782" y="306822"/>
                  </a:lnTo>
                  <a:lnTo>
                    <a:pt x="1147782" y="373794"/>
                  </a:lnTo>
                  <a:lnTo>
                    <a:pt x="1136575" y="373794"/>
                  </a:lnTo>
                  <a:lnTo>
                    <a:pt x="1125383" y="373794"/>
                  </a:lnTo>
                  <a:close/>
                  <a:moveTo>
                    <a:pt x="1668989" y="356514"/>
                  </a:moveTo>
                  <a:cubicBezTo>
                    <a:pt x="1660099" y="351379"/>
                    <a:pt x="1655121" y="346905"/>
                    <a:pt x="1656646" y="345399"/>
                  </a:cubicBezTo>
                  <a:cubicBezTo>
                    <a:pt x="1659293" y="342760"/>
                    <a:pt x="1690869" y="359195"/>
                    <a:pt x="1690869" y="363211"/>
                  </a:cubicBezTo>
                  <a:cubicBezTo>
                    <a:pt x="1690869" y="367284"/>
                    <a:pt x="1683979" y="365175"/>
                    <a:pt x="1668989" y="356514"/>
                  </a:cubicBezTo>
                  <a:close/>
                  <a:moveTo>
                    <a:pt x="2383842" y="360013"/>
                  </a:moveTo>
                  <a:cubicBezTo>
                    <a:pt x="2382935" y="358550"/>
                    <a:pt x="2388215" y="353932"/>
                    <a:pt x="2395566" y="349745"/>
                  </a:cubicBezTo>
                  <a:cubicBezTo>
                    <a:pt x="2402917" y="345557"/>
                    <a:pt x="2410354" y="341068"/>
                    <a:pt x="2412095" y="339749"/>
                  </a:cubicBezTo>
                  <a:cubicBezTo>
                    <a:pt x="2414008" y="338315"/>
                    <a:pt x="2415821" y="338817"/>
                    <a:pt x="2416670" y="341011"/>
                  </a:cubicBezTo>
                  <a:cubicBezTo>
                    <a:pt x="2418367" y="345414"/>
                    <a:pt x="2386287" y="363971"/>
                    <a:pt x="2383842" y="360013"/>
                  </a:cubicBezTo>
                  <a:close/>
                  <a:moveTo>
                    <a:pt x="1678973" y="339878"/>
                  </a:moveTo>
                  <a:cubicBezTo>
                    <a:pt x="1666457" y="331947"/>
                    <a:pt x="1662113" y="326354"/>
                    <a:pt x="1668500" y="326354"/>
                  </a:cubicBezTo>
                  <a:cubicBezTo>
                    <a:pt x="1672384" y="326354"/>
                    <a:pt x="1699156" y="343979"/>
                    <a:pt x="1699213" y="346590"/>
                  </a:cubicBezTo>
                  <a:cubicBezTo>
                    <a:pt x="1699314" y="350591"/>
                    <a:pt x="1692179" y="348224"/>
                    <a:pt x="1678973" y="339878"/>
                  </a:cubicBezTo>
                  <a:close/>
                  <a:moveTo>
                    <a:pt x="2373930" y="343176"/>
                  </a:moveTo>
                  <a:cubicBezTo>
                    <a:pt x="2373930" y="340796"/>
                    <a:pt x="2402744" y="320761"/>
                    <a:pt x="2406182" y="320761"/>
                  </a:cubicBezTo>
                  <a:cubicBezTo>
                    <a:pt x="2411332" y="320761"/>
                    <a:pt x="2405276" y="327717"/>
                    <a:pt x="2392861" y="336049"/>
                  </a:cubicBezTo>
                  <a:cubicBezTo>
                    <a:pt x="2377555" y="346331"/>
                    <a:pt x="2373930" y="347694"/>
                    <a:pt x="2373930" y="343176"/>
                  </a:cubicBezTo>
                  <a:close/>
                  <a:moveTo>
                    <a:pt x="1691603" y="324146"/>
                  </a:moveTo>
                  <a:cubicBezTo>
                    <a:pt x="1677261" y="314007"/>
                    <a:pt x="1673736" y="309604"/>
                    <a:pt x="1679994" y="309604"/>
                  </a:cubicBezTo>
                  <a:cubicBezTo>
                    <a:pt x="1685187" y="309604"/>
                    <a:pt x="1710607" y="329438"/>
                    <a:pt x="1708909" y="332177"/>
                  </a:cubicBezTo>
                  <a:cubicBezTo>
                    <a:pt x="1706924" y="335389"/>
                    <a:pt x="1708664" y="336192"/>
                    <a:pt x="1691603" y="324146"/>
                  </a:cubicBezTo>
                  <a:close/>
                  <a:moveTo>
                    <a:pt x="2364004" y="328936"/>
                  </a:moveTo>
                  <a:cubicBezTo>
                    <a:pt x="2362997" y="327301"/>
                    <a:pt x="2362623" y="325666"/>
                    <a:pt x="2363155" y="325293"/>
                  </a:cubicBezTo>
                  <a:cubicBezTo>
                    <a:pt x="2363701" y="324920"/>
                    <a:pt x="2370650" y="319944"/>
                    <a:pt x="2378619" y="314236"/>
                  </a:cubicBezTo>
                  <a:cubicBezTo>
                    <a:pt x="2398098" y="300282"/>
                    <a:pt x="2400327" y="305932"/>
                    <a:pt x="2381051" y="320431"/>
                  </a:cubicBezTo>
                  <a:cubicBezTo>
                    <a:pt x="2371758" y="327430"/>
                    <a:pt x="2365126" y="330742"/>
                    <a:pt x="2364004" y="328936"/>
                  </a:cubicBezTo>
                  <a:close/>
                  <a:moveTo>
                    <a:pt x="1701385" y="307453"/>
                  </a:moveTo>
                  <a:cubicBezTo>
                    <a:pt x="1693315" y="301257"/>
                    <a:pt x="1689129" y="296267"/>
                    <a:pt x="1690697" y="294703"/>
                  </a:cubicBezTo>
                  <a:cubicBezTo>
                    <a:pt x="1693214" y="292194"/>
                    <a:pt x="1721295" y="311468"/>
                    <a:pt x="1721540" y="315885"/>
                  </a:cubicBezTo>
                  <a:cubicBezTo>
                    <a:pt x="1721799" y="320403"/>
                    <a:pt x="1714059" y="317162"/>
                    <a:pt x="1701385" y="307453"/>
                  </a:cubicBezTo>
                  <a:close/>
                  <a:moveTo>
                    <a:pt x="2351546" y="312730"/>
                  </a:moveTo>
                  <a:cubicBezTo>
                    <a:pt x="2351546" y="310493"/>
                    <a:pt x="2370751" y="293757"/>
                    <a:pt x="2378634" y="289125"/>
                  </a:cubicBezTo>
                  <a:cubicBezTo>
                    <a:pt x="2380461" y="288063"/>
                    <a:pt x="2382691" y="288393"/>
                    <a:pt x="2383611" y="289871"/>
                  </a:cubicBezTo>
                  <a:cubicBezTo>
                    <a:pt x="2384532" y="291362"/>
                    <a:pt x="2378519" y="297658"/>
                    <a:pt x="2370261" y="303882"/>
                  </a:cubicBezTo>
                  <a:cubicBezTo>
                    <a:pt x="2354869" y="315455"/>
                    <a:pt x="2351546" y="317033"/>
                    <a:pt x="2351546" y="312730"/>
                  </a:cubicBezTo>
                  <a:close/>
                  <a:moveTo>
                    <a:pt x="1714232" y="291735"/>
                  </a:moveTo>
                  <a:cubicBezTo>
                    <a:pt x="1706766" y="284980"/>
                    <a:pt x="1701558" y="278541"/>
                    <a:pt x="1702651" y="277437"/>
                  </a:cubicBezTo>
                  <a:cubicBezTo>
                    <a:pt x="1704867" y="275185"/>
                    <a:pt x="1732861" y="297486"/>
                    <a:pt x="1732861" y="301487"/>
                  </a:cubicBezTo>
                  <a:cubicBezTo>
                    <a:pt x="1732861" y="306564"/>
                    <a:pt x="1727524" y="303767"/>
                    <a:pt x="1714232" y="291735"/>
                  </a:cubicBezTo>
                  <a:close/>
                  <a:moveTo>
                    <a:pt x="2340526" y="297744"/>
                  </a:moveTo>
                  <a:cubicBezTo>
                    <a:pt x="2340713" y="293915"/>
                    <a:pt x="2364335" y="273321"/>
                    <a:pt x="2368521" y="273321"/>
                  </a:cubicBezTo>
                  <a:cubicBezTo>
                    <a:pt x="2374117" y="273321"/>
                    <a:pt x="2370564" y="278512"/>
                    <a:pt x="2357329" y="289627"/>
                  </a:cubicBezTo>
                  <a:cubicBezTo>
                    <a:pt x="2342540" y="302075"/>
                    <a:pt x="2340238" y="303179"/>
                    <a:pt x="2340526" y="297744"/>
                  </a:cubicBezTo>
                  <a:close/>
                  <a:moveTo>
                    <a:pt x="1727323" y="277566"/>
                  </a:moveTo>
                  <a:cubicBezTo>
                    <a:pt x="1710822" y="260801"/>
                    <a:pt x="1715152" y="257933"/>
                    <a:pt x="1732516" y="274138"/>
                  </a:cubicBezTo>
                  <a:cubicBezTo>
                    <a:pt x="1744643" y="285439"/>
                    <a:pt x="1747218" y="290071"/>
                    <a:pt x="1741378" y="290071"/>
                  </a:cubicBezTo>
                  <a:cubicBezTo>
                    <a:pt x="1740414" y="290071"/>
                    <a:pt x="1734084" y="284450"/>
                    <a:pt x="1727323" y="277566"/>
                  </a:cubicBezTo>
                  <a:close/>
                  <a:moveTo>
                    <a:pt x="2328198" y="285224"/>
                  </a:moveTo>
                  <a:cubicBezTo>
                    <a:pt x="2327320" y="283804"/>
                    <a:pt x="2332686" y="276648"/>
                    <a:pt x="2340138" y="269349"/>
                  </a:cubicBezTo>
                  <a:cubicBezTo>
                    <a:pt x="2347590" y="262034"/>
                    <a:pt x="2354394" y="257216"/>
                    <a:pt x="2355286" y="258636"/>
                  </a:cubicBezTo>
                  <a:cubicBezTo>
                    <a:pt x="2356164" y="260055"/>
                    <a:pt x="2350798" y="267212"/>
                    <a:pt x="2343346" y="274526"/>
                  </a:cubicBezTo>
                  <a:cubicBezTo>
                    <a:pt x="2335894" y="281825"/>
                    <a:pt x="2329090" y="286644"/>
                    <a:pt x="2328198" y="285224"/>
                  </a:cubicBezTo>
                  <a:close/>
                  <a:moveTo>
                    <a:pt x="1741320" y="263612"/>
                  </a:moveTo>
                  <a:cubicBezTo>
                    <a:pt x="1734544" y="256743"/>
                    <a:pt x="1729898" y="250232"/>
                    <a:pt x="1730991" y="249142"/>
                  </a:cubicBezTo>
                  <a:cubicBezTo>
                    <a:pt x="1733048" y="247091"/>
                    <a:pt x="1758050" y="269979"/>
                    <a:pt x="1758050" y="273909"/>
                  </a:cubicBezTo>
                  <a:cubicBezTo>
                    <a:pt x="1758050" y="278641"/>
                    <a:pt x="1753131" y="275616"/>
                    <a:pt x="1741320" y="263612"/>
                  </a:cubicBezTo>
                  <a:close/>
                  <a:moveTo>
                    <a:pt x="2315150" y="269721"/>
                  </a:moveTo>
                  <a:cubicBezTo>
                    <a:pt x="2315150" y="264759"/>
                    <a:pt x="2339318" y="241498"/>
                    <a:pt x="2341231" y="244610"/>
                  </a:cubicBezTo>
                  <a:cubicBezTo>
                    <a:pt x="2342972" y="247407"/>
                    <a:pt x="2321767" y="273321"/>
                    <a:pt x="2317725" y="273321"/>
                  </a:cubicBezTo>
                  <a:cubicBezTo>
                    <a:pt x="2316301" y="273321"/>
                    <a:pt x="2315150" y="271700"/>
                    <a:pt x="2315150" y="269721"/>
                  </a:cubicBezTo>
                  <a:close/>
                  <a:moveTo>
                    <a:pt x="450713" y="246819"/>
                  </a:moveTo>
                  <a:lnTo>
                    <a:pt x="450713" y="228677"/>
                  </a:lnTo>
                  <a:lnTo>
                    <a:pt x="433916" y="228677"/>
                  </a:lnTo>
                  <a:lnTo>
                    <a:pt x="417119" y="228677"/>
                  </a:lnTo>
                  <a:lnTo>
                    <a:pt x="417119" y="216114"/>
                  </a:lnTo>
                  <a:lnTo>
                    <a:pt x="417119" y="203552"/>
                  </a:lnTo>
                  <a:lnTo>
                    <a:pt x="433916" y="203552"/>
                  </a:lnTo>
                  <a:lnTo>
                    <a:pt x="450713" y="203552"/>
                  </a:lnTo>
                  <a:lnTo>
                    <a:pt x="450713" y="185410"/>
                  </a:lnTo>
                  <a:lnTo>
                    <a:pt x="450713" y="167283"/>
                  </a:lnTo>
                  <a:lnTo>
                    <a:pt x="463310" y="167283"/>
                  </a:lnTo>
                  <a:lnTo>
                    <a:pt x="475908" y="167283"/>
                  </a:lnTo>
                  <a:lnTo>
                    <a:pt x="475908" y="185410"/>
                  </a:lnTo>
                  <a:lnTo>
                    <a:pt x="475908" y="203552"/>
                  </a:lnTo>
                  <a:lnTo>
                    <a:pt x="492704" y="203552"/>
                  </a:lnTo>
                  <a:lnTo>
                    <a:pt x="509501" y="203552"/>
                  </a:lnTo>
                  <a:lnTo>
                    <a:pt x="509501" y="216114"/>
                  </a:lnTo>
                  <a:lnTo>
                    <a:pt x="509501" y="228677"/>
                  </a:lnTo>
                  <a:lnTo>
                    <a:pt x="492704" y="228677"/>
                  </a:lnTo>
                  <a:lnTo>
                    <a:pt x="475908" y="228677"/>
                  </a:lnTo>
                  <a:lnTo>
                    <a:pt x="475908" y="246819"/>
                  </a:lnTo>
                  <a:lnTo>
                    <a:pt x="475908" y="264960"/>
                  </a:lnTo>
                  <a:lnTo>
                    <a:pt x="463310" y="264960"/>
                  </a:lnTo>
                  <a:lnTo>
                    <a:pt x="450713" y="264960"/>
                  </a:lnTo>
                  <a:close/>
                  <a:moveTo>
                    <a:pt x="1755619" y="250748"/>
                  </a:moveTo>
                  <a:cubicBezTo>
                    <a:pt x="1748887" y="243076"/>
                    <a:pt x="1744183" y="235991"/>
                    <a:pt x="1745175" y="235002"/>
                  </a:cubicBezTo>
                  <a:cubicBezTo>
                    <a:pt x="1747592" y="232592"/>
                    <a:pt x="1774997" y="259668"/>
                    <a:pt x="1773155" y="262637"/>
                  </a:cubicBezTo>
                  <a:cubicBezTo>
                    <a:pt x="1770638" y="266710"/>
                    <a:pt x="1768120" y="265003"/>
                    <a:pt x="1755619" y="250748"/>
                  </a:cubicBezTo>
                  <a:close/>
                  <a:moveTo>
                    <a:pt x="2300347" y="260328"/>
                  </a:moveTo>
                  <a:cubicBezTo>
                    <a:pt x="2299354" y="258736"/>
                    <a:pt x="2304576" y="250720"/>
                    <a:pt x="2311942" y="242516"/>
                  </a:cubicBezTo>
                  <a:cubicBezTo>
                    <a:pt x="2319494" y="234112"/>
                    <a:pt x="2326126" y="228864"/>
                    <a:pt x="2327147" y="230499"/>
                  </a:cubicBezTo>
                  <a:cubicBezTo>
                    <a:pt x="2328140" y="232105"/>
                    <a:pt x="2322918" y="240121"/>
                    <a:pt x="2315553" y="248324"/>
                  </a:cubicBezTo>
                  <a:cubicBezTo>
                    <a:pt x="2308000" y="256728"/>
                    <a:pt x="2301354" y="261977"/>
                    <a:pt x="2300347" y="260328"/>
                  </a:cubicBezTo>
                  <a:close/>
                  <a:moveTo>
                    <a:pt x="1770983" y="238673"/>
                  </a:moveTo>
                  <a:cubicBezTo>
                    <a:pt x="1761215" y="226770"/>
                    <a:pt x="1758425" y="220302"/>
                    <a:pt x="1763086" y="220302"/>
                  </a:cubicBezTo>
                  <a:cubicBezTo>
                    <a:pt x="1765459" y="220302"/>
                    <a:pt x="1786045" y="246216"/>
                    <a:pt x="1786045" y="249214"/>
                  </a:cubicBezTo>
                  <a:cubicBezTo>
                    <a:pt x="1786045" y="253961"/>
                    <a:pt x="1780176" y="249845"/>
                    <a:pt x="1770983" y="238673"/>
                  </a:cubicBezTo>
                  <a:close/>
                  <a:moveTo>
                    <a:pt x="2284408" y="246116"/>
                  </a:moveTo>
                  <a:cubicBezTo>
                    <a:pt x="2284523" y="242029"/>
                    <a:pt x="2309050" y="216143"/>
                    <a:pt x="2311007" y="218065"/>
                  </a:cubicBezTo>
                  <a:cubicBezTo>
                    <a:pt x="2313567" y="220575"/>
                    <a:pt x="2292464" y="247937"/>
                    <a:pt x="2287846" y="248095"/>
                  </a:cubicBezTo>
                  <a:cubicBezTo>
                    <a:pt x="2285933" y="248167"/>
                    <a:pt x="2284379" y="247263"/>
                    <a:pt x="2284408" y="246116"/>
                  </a:cubicBezTo>
                  <a:close/>
                  <a:moveTo>
                    <a:pt x="1787455" y="228103"/>
                  </a:moveTo>
                  <a:cubicBezTo>
                    <a:pt x="1774896" y="210765"/>
                    <a:pt x="1774119" y="209145"/>
                    <a:pt x="1778320" y="209145"/>
                  </a:cubicBezTo>
                  <a:cubicBezTo>
                    <a:pt x="1781585" y="209145"/>
                    <a:pt x="1802847" y="234471"/>
                    <a:pt x="1802847" y="238372"/>
                  </a:cubicBezTo>
                  <a:cubicBezTo>
                    <a:pt x="1802847" y="243463"/>
                    <a:pt x="1794576" y="237956"/>
                    <a:pt x="1787455" y="228103"/>
                  </a:cubicBezTo>
                  <a:close/>
                  <a:moveTo>
                    <a:pt x="2270439" y="234958"/>
                  </a:moveTo>
                  <a:cubicBezTo>
                    <a:pt x="2270669" y="229753"/>
                    <a:pt x="2292305" y="203365"/>
                    <a:pt x="2294046" y="206176"/>
                  </a:cubicBezTo>
                  <a:cubicBezTo>
                    <a:pt x="2296075" y="209460"/>
                    <a:pt x="2277200" y="237052"/>
                    <a:pt x="2272914" y="237052"/>
                  </a:cubicBezTo>
                  <a:cubicBezTo>
                    <a:pt x="2271504" y="237052"/>
                    <a:pt x="2270396" y="236106"/>
                    <a:pt x="2270439" y="234958"/>
                  </a:cubicBezTo>
                  <a:close/>
                  <a:moveTo>
                    <a:pt x="1801898" y="213447"/>
                  </a:moveTo>
                  <a:cubicBezTo>
                    <a:pt x="1796331" y="205086"/>
                    <a:pt x="1792936" y="197514"/>
                    <a:pt x="1794374" y="196625"/>
                  </a:cubicBezTo>
                  <a:cubicBezTo>
                    <a:pt x="1796805" y="195133"/>
                    <a:pt x="1816845" y="221822"/>
                    <a:pt x="1816845" y="226540"/>
                  </a:cubicBezTo>
                  <a:cubicBezTo>
                    <a:pt x="1816845" y="232277"/>
                    <a:pt x="1811062" y="227214"/>
                    <a:pt x="1801898" y="213447"/>
                  </a:cubicBezTo>
                  <a:close/>
                  <a:moveTo>
                    <a:pt x="2257881" y="218208"/>
                  </a:moveTo>
                  <a:cubicBezTo>
                    <a:pt x="2271777" y="196754"/>
                    <a:pt x="2275503" y="192208"/>
                    <a:pt x="2277085" y="194746"/>
                  </a:cubicBezTo>
                  <a:cubicBezTo>
                    <a:pt x="2279517" y="198676"/>
                    <a:pt x="2261980" y="225881"/>
                    <a:pt x="2257017" y="225881"/>
                  </a:cubicBezTo>
                  <a:cubicBezTo>
                    <a:pt x="2253622" y="225881"/>
                    <a:pt x="2253766" y="224561"/>
                    <a:pt x="2257881" y="218208"/>
                  </a:cubicBezTo>
                  <a:close/>
                  <a:moveTo>
                    <a:pt x="1824685" y="213992"/>
                  </a:moveTo>
                  <a:cubicBezTo>
                    <a:pt x="1808918" y="189196"/>
                    <a:pt x="1807552" y="186228"/>
                    <a:pt x="1812400" y="187232"/>
                  </a:cubicBezTo>
                  <a:cubicBezTo>
                    <a:pt x="1818154" y="188408"/>
                    <a:pt x="1834928" y="216387"/>
                    <a:pt x="1831245" y="218653"/>
                  </a:cubicBezTo>
                  <a:cubicBezTo>
                    <a:pt x="1829821" y="219542"/>
                    <a:pt x="1826871" y="217434"/>
                    <a:pt x="1824685" y="213992"/>
                  </a:cubicBezTo>
                  <a:close/>
                  <a:moveTo>
                    <a:pt x="2239611" y="214021"/>
                  </a:moveTo>
                  <a:cubicBezTo>
                    <a:pt x="2239683" y="208700"/>
                    <a:pt x="2255967" y="184019"/>
                    <a:pt x="2259391" y="184019"/>
                  </a:cubicBezTo>
                  <a:cubicBezTo>
                    <a:pt x="2262944" y="184019"/>
                    <a:pt x="2262973" y="183933"/>
                    <a:pt x="2252414" y="202892"/>
                  </a:cubicBezTo>
                  <a:cubicBezTo>
                    <a:pt x="2244588" y="216946"/>
                    <a:pt x="2239496" y="221378"/>
                    <a:pt x="2239611" y="214021"/>
                  </a:cubicBezTo>
                  <a:close/>
                  <a:moveTo>
                    <a:pt x="1835618" y="193728"/>
                  </a:moveTo>
                  <a:cubicBezTo>
                    <a:pt x="1827145" y="176490"/>
                    <a:pt x="1826915" y="175658"/>
                    <a:pt x="1830799" y="175658"/>
                  </a:cubicBezTo>
                  <a:cubicBezTo>
                    <a:pt x="1832957" y="175658"/>
                    <a:pt x="1843688" y="193240"/>
                    <a:pt x="1849961" y="207051"/>
                  </a:cubicBezTo>
                  <a:cubicBezTo>
                    <a:pt x="1850478" y="208198"/>
                    <a:pt x="1849169" y="209145"/>
                    <a:pt x="1847055" y="209145"/>
                  </a:cubicBezTo>
                  <a:cubicBezTo>
                    <a:pt x="1844940" y="209145"/>
                    <a:pt x="1839790" y="202204"/>
                    <a:pt x="1835618" y="193728"/>
                  </a:cubicBezTo>
                  <a:close/>
                  <a:moveTo>
                    <a:pt x="2224434" y="206778"/>
                  </a:moveTo>
                  <a:cubicBezTo>
                    <a:pt x="2222506" y="203666"/>
                    <a:pt x="2236618" y="172862"/>
                    <a:pt x="2239985" y="172862"/>
                  </a:cubicBezTo>
                  <a:cubicBezTo>
                    <a:pt x="2245034" y="172862"/>
                    <a:pt x="2243826" y="178182"/>
                    <a:pt x="2235338" y="193355"/>
                  </a:cubicBezTo>
                  <a:cubicBezTo>
                    <a:pt x="2230318" y="202318"/>
                    <a:pt x="2225412" y="208356"/>
                    <a:pt x="2224434" y="206778"/>
                  </a:cubicBezTo>
                  <a:close/>
                  <a:moveTo>
                    <a:pt x="1858836" y="199723"/>
                  </a:moveTo>
                  <a:cubicBezTo>
                    <a:pt x="1858836" y="199149"/>
                    <a:pt x="1855701" y="191606"/>
                    <a:pt x="1851874" y="182972"/>
                  </a:cubicBezTo>
                  <a:cubicBezTo>
                    <a:pt x="1846824" y="171585"/>
                    <a:pt x="1845933" y="167283"/>
                    <a:pt x="1848608" y="167283"/>
                  </a:cubicBezTo>
                  <a:cubicBezTo>
                    <a:pt x="1850651" y="167283"/>
                    <a:pt x="1855585" y="174812"/>
                    <a:pt x="1859570" y="184019"/>
                  </a:cubicBezTo>
                  <a:cubicBezTo>
                    <a:pt x="1865181" y="196998"/>
                    <a:pt x="1865914" y="200770"/>
                    <a:pt x="1862821" y="200770"/>
                  </a:cubicBezTo>
                  <a:cubicBezTo>
                    <a:pt x="1860635" y="200770"/>
                    <a:pt x="1858836" y="200296"/>
                    <a:pt x="1858836" y="199723"/>
                  </a:cubicBezTo>
                  <a:close/>
                  <a:moveTo>
                    <a:pt x="2207818" y="198704"/>
                  </a:moveTo>
                  <a:cubicBezTo>
                    <a:pt x="2205646" y="195205"/>
                    <a:pt x="2219255" y="164487"/>
                    <a:pt x="2222967" y="164487"/>
                  </a:cubicBezTo>
                  <a:cubicBezTo>
                    <a:pt x="2227253" y="164487"/>
                    <a:pt x="2225714" y="170653"/>
                    <a:pt x="2217471" y="186557"/>
                  </a:cubicBezTo>
                  <a:cubicBezTo>
                    <a:pt x="2213156" y="194847"/>
                    <a:pt x="2208811" y="200310"/>
                    <a:pt x="2207818" y="198704"/>
                  </a:cubicBezTo>
                  <a:close/>
                  <a:moveTo>
                    <a:pt x="1123139" y="191835"/>
                  </a:moveTo>
                  <a:cubicBezTo>
                    <a:pt x="1120708" y="189397"/>
                    <a:pt x="1119787" y="168789"/>
                    <a:pt x="1119787" y="116587"/>
                  </a:cubicBezTo>
                  <a:cubicBezTo>
                    <a:pt x="1119787" y="48353"/>
                    <a:pt x="1120061" y="44538"/>
                    <a:pt x="1125196" y="41785"/>
                  </a:cubicBezTo>
                  <a:cubicBezTo>
                    <a:pt x="1132231" y="38041"/>
                    <a:pt x="1182912" y="38041"/>
                    <a:pt x="1189946" y="41785"/>
                  </a:cubicBezTo>
                  <a:cubicBezTo>
                    <a:pt x="1194564" y="44251"/>
                    <a:pt x="1195369" y="47765"/>
                    <a:pt x="1195369" y="65519"/>
                  </a:cubicBezTo>
                  <a:lnTo>
                    <a:pt x="1195369" y="86342"/>
                  </a:lnTo>
                  <a:lnTo>
                    <a:pt x="1184163" y="86342"/>
                  </a:lnTo>
                  <a:lnTo>
                    <a:pt x="1172971" y="86342"/>
                  </a:lnTo>
                  <a:lnTo>
                    <a:pt x="1172971" y="73779"/>
                  </a:lnTo>
                  <a:lnTo>
                    <a:pt x="1172971" y="61231"/>
                  </a:lnTo>
                  <a:lnTo>
                    <a:pt x="1157578" y="61231"/>
                  </a:lnTo>
                  <a:lnTo>
                    <a:pt x="1142171" y="61231"/>
                  </a:lnTo>
                  <a:lnTo>
                    <a:pt x="1142171" y="117046"/>
                  </a:lnTo>
                  <a:lnTo>
                    <a:pt x="1142171" y="172862"/>
                  </a:lnTo>
                  <a:lnTo>
                    <a:pt x="1157578" y="172862"/>
                  </a:lnTo>
                  <a:lnTo>
                    <a:pt x="1172971" y="172862"/>
                  </a:lnTo>
                  <a:lnTo>
                    <a:pt x="1172971" y="153329"/>
                  </a:lnTo>
                  <a:lnTo>
                    <a:pt x="1172971" y="133782"/>
                  </a:lnTo>
                  <a:lnTo>
                    <a:pt x="1164570" y="133782"/>
                  </a:lnTo>
                  <a:cubicBezTo>
                    <a:pt x="1156643" y="133782"/>
                    <a:pt x="1156169" y="133166"/>
                    <a:pt x="1156169" y="122625"/>
                  </a:cubicBezTo>
                  <a:lnTo>
                    <a:pt x="1156169" y="111468"/>
                  </a:lnTo>
                  <a:lnTo>
                    <a:pt x="1175776" y="111468"/>
                  </a:lnTo>
                  <a:lnTo>
                    <a:pt x="1195369" y="111468"/>
                  </a:lnTo>
                  <a:lnTo>
                    <a:pt x="1195369" y="150432"/>
                  </a:lnTo>
                  <a:cubicBezTo>
                    <a:pt x="1195369" y="186113"/>
                    <a:pt x="1194909" y="189655"/>
                    <a:pt x="1189946" y="192294"/>
                  </a:cubicBezTo>
                  <a:cubicBezTo>
                    <a:pt x="1182221" y="196424"/>
                    <a:pt x="1127354" y="196037"/>
                    <a:pt x="1123139" y="191835"/>
                  </a:cubicBezTo>
                  <a:close/>
                  <a:moveTo>
                    <a:pt x="1870546" y="177695"/>
                  </a:moveTo>
                  <a:cubicBezTo>
                    <a:pt x="1863627" y="161059"/>
                    <a:pt x="1863267" y="158908"/>
                    <a:pt x="1867310" y="158908"/>
                  </a:cubicBezTo>
                  <a:cubicBezTo>
                    <a:pt x="1868878" y="158908"/>
                    <a:pt x="1871295" y="161733"/>
                    <a:pt x="1872661" y="165189"/>
                  </a:cubicBezTo>
                  <a:cubicBezTo>
                    <a:pt x="1874028" y="168631"/>
                    <a:pt x="1877164" y="176174"/>
                    <a:pt x="1879624" y="181925"/>
                  </a:cubicBezTo>
                  <a:cubicBezTo>
                    <a:pt x="1883191" y="190258"/>
                    <a:pt x="1883350" y="192394"/>
                    <a:pt x="1880386" y="192394"/>
                  </a:cubicBezTo>
                  <a:cubicBezTo>
                    <a:pt x="1878343" y="192394"/>
                    <a:pt x="1873913" y="185783"/>
                    <a:pt x="1870546" y="177695"/>
                  </a:cubicBezTo>
                  <a:close/>
                  <a:moveTo>
                    <a:pt x="2189175" y="189856"/>
                  </a:moveTo>
                  <a:cubicBezTo>
                    <a:pt x="2189175" y="183073"/>
                    <a:pt x="2201589" y="156111"/>
                    <a:pt x="2204711" y="156111"/>
                  </a:cubicBezTo>
                  <a:cubicBezTo>
                    <a:pt x="2207214" y="156111"/>
                    <a:pt x="2206135" y="161489"/>
                    <a:pt x="2201043" y="174253"/>
                  </a:cubicBezTo>
                  <a:cubicBezTo>
                    <a:pt x="2194699" y="190186"/>
                    <a:pt x="2189175" y="197457"/>
                    <a:pt x="2189175" y="189856"/>
                  </a:cubicBezTo>
                  <a:close/>
                  <a:moveTo>
                    <a:pt x="1892082" y="179143"/>
                  </a:moveTo>
                  <a:cubicBezTo>
                    <a:pt x="1882501" y="154778"/>
                    <a:pt x="1881451" y="150533"/>
                    <a:pt x="1885004" y="150533"/>
                  </a:cubicBezTo>
                  <a:cubicBezTo>
                    <a:pt x="1886932" y="150533"/>
                    <a:pt x="1890859" y="157130"/>
                    <a:pt x="1893722" y="165189"/>
                  </a:cubicBezTo>
                  <a:cubicBezTo>
                    <a:pt x="1896585" y="173249"/>
                    <a:pt x="1899476" y="181409"/>
                    <a:pt x="1900166" y="183316"/>
                  </a:cubicBezTo>
                  <a:cubicBezTo>
                    <a:pt x="1902756" y="190516"/>
                    <a:pt x="1894959" y="186486"/>
                    <a:pt x="1892082" y="179143"/>
                  </a:cubicBezTo>
                  <a:close/>
                  <a:moveTo>
                    <a:pt x="2172372" y="181581"/>
                  </a:moveTo>
                  <a:cubicBezTo>
                    <a:pt x="2172372" y="179530"/>
                    <a:pt x="2176472" y="166781"/>
                    <a:pt x="2182198" y="151049"/>
                  </a:cubicBezTo>
                  <a:cubicBezTo>
                    <a:pt x="2182931" y="149041"/>
                    <a:pt x="2184715" y="148109"/>
                    <a:pt x="2186154" y="148998"/>
                  </a:cubicBezTo>
                  <a:cubicBezTo>
                    <a:pt x="2189275" y="150934"/>
                    <a:pt x="2178659" y="184019"/>
                    <a:pt x="2174918" y="184019"/>
                  </a:cubicBezTo>
                  <a:cubicBezTo>
                    <a:pt x="2173523" y="184019"/>
                    <a:pt x="2172372" y="182929"/>
                    <a:pt x="2172372" y="181581"/>
                  </a:cubicBezTo>
                  <a:close/>
                  <a:moveTo>
                    <a:pt x="1907244" y="163096"/>
                  </a:moveTo>
                  <a:cubicBezTo>
                    <a:pt x="1903015" y="150102"/>
                    <a:pt x="1902310" y="144954"/>
                    <a:pt x="1904770" y="144954"/>
                  </a:cubicBezTo>
                  <a:cubicBezTo>
                    <a:pt x="1907863" y="144954"/>
                    <a:pt x="1917631" y="170022"/>
                    <a:pt x="1917631" y="177982"/>
                  </a:cubicBezTo>
                  <a:cubicBezTo>
                    <a:pt x="1917631" y="186644"/>
                    <a:pt x="1912567" y="179373"/>
                    <a:pt x="1907244" y="163096"/>
                  </a:cubicBezTo>
                  <a:close/>
                  <a:moveTo>
                    <a:pt x="2153326" y="175328"/>
                  </a:moveTo>
                  <a:cubicBezTo>
                    <a:pt x="2154131" y="173206"/>
                    <a:pt x="2156462" y="164874"/>
                    <a:pt x="2158504" y="156814"/>
                  </a:cubicBezTo>
                  <a:cubicBezTo>
                    <a:pt x="2160748" y="148023"/>
                    <a:pt x="2163784" y="142158"/>
                    <a:pt x="2166086" y="142158"/>
                  </a:cubicBezTo>
                  <a:cubicBezTo>
                    <a:pt x="2168574" y="142158"/>
                    <a:pt x="2169366" y="144007"/>
                    <a:pt x="2168301" y="147349"/>
                  </a:cubicBezTo>
                  <a:cubicBezTo>
                    <a:pt x="2167395" y="150203"/>
                    <a:pt x="2165079" y="157961"/>
                    <a:pt x="2163151" y="164587"/>
                  </a:cubicBezTo>
                  <a:cubicBezTo>
                    <a:pt x="2161223" y="171198"/>
                    <a:pt x="2157900" y="177207"/>
                    <a:pt x="2155771" y="177910"/>
                  </a:cubicBezTo>
                  <a:cubicBezTo>
                    <a:pt x="2153354" y="178713"/>
                    <a:pt x="2152434" y="177738"/>
                    <a:pt x="2153326" y="175328"/>
                  </a:cubicBezTo>
                  <a:close/>
                  <a:moveTo>
                    <a:pt x="1930290" y="172159"/>
                  </a:moveTo>
                  <a:cubicBezTo>
                    <a:pt x="1923845" y="152784"/>
                    <a:pt x="1921644" y="136579"/>
                    <a:pt x="1925442" y="136579"/>
                  </a:cubicBezTo>
                  <a:cubicBezTo>
                    <a:pt x="1927240" y="136579"/>
                    <a:pt x="1937224" y="168273"/>
                    <a:pt x="1937224" y="174009"/>
                  </a:cubicBezTo>
                  <a:cubicBezTo>
                    <a:pt x="1937224" y="177164"/>
                    <a:pt x="1931441" y="175615"/>
                    <a:pt x="1930290" y="172159"/>
                  </a:cubicBezTo>
                  <a:close/>
                  <a:moveTo>
                    <a:pt x="2137688" y="173364"/>
                  </a:moveTo>
                  <a:cubicBezTo>
                    <a:pt x="2135257" y="169434"/>
                    <a:pt x="2141328" y="139849"/>
                    <a:pt x="2145039" y="137568"/>
                  </a:cubicBezTo>
                  <a:cubicBezTo>
                    <a:pt x="2150233" y="134370"/>
                    <a:pt x="2150247" y="139404"/>
                    <a:pt x="2145097" y="157804"/>
                  </a:cubicBezTo>
                  <a:cubicBezTo>
                    <a:pt x="2141961" y="168975"/>
                    <a:pt x="2138940" y="175357"/>
                    <a:pt x="2137703" y="173364"/>
                  </a:cubicBezTo>
                  <a:close/>
                  <a:moveTo>
                    <a:pt x="1945855" y="155982"/>
                  </a:moveTo>
                  <a:cubicBezTo>
                    <a:pt x="1942144" y="138759"/>
                    <a:pt x="1942043" y="133782"/>
                    <a:pt x="1945381" y="133782"/>
                  </a:cubicBezTo>
                  <a:cubicBezTo>
                    <a:pt x="1947783" y="133782"/>
                    <a:pt x="1954012" y="157043"/>
                    <a:pt x="1954012" y="166021"/>
                  </a:cubicBezTo>
                  <a:cubicBezTo>
                    <a:pt x="1954012" y="175544"/>
                    <a:pt x="1948632" y="168918"/>
                    <a:pt x="1945855" y="155982"/>
                  </a:cubicBezTo>
                  <a:close/>
                  <a:moveTo>
                    <a:pt x="2116383" y="169420"/>
                  </a:moveTo>
                  <a:cubicBezTo>
                    <a:pt x="2116383" y="165835"/>
                    <a:pt x="2122742" y="134829"/>
                    <a:pt x="2123849" y="133037"/>
                  </a:cubicBezTo>
                  <a:cubicBezTo>
                    <a:pt x="2124569" y="131861"/>
                    <a:pt x="2126137" y="131502"/>
                    <a:pt x="2127316" y="132233"/>
                  </a:cubicBezTo>
                  <a:cubicBezTo>
                    <a:pt x="2130553" y="134227"/>
                    <a:pt x="2123677" y="168101"/>
                    <a:pt x="2119778" y="169405"/>
                  </a:cubicBezTo>
                  <a:cubicBezTo>
                    <a:pt x="2117908" y="170022"/>
                    <a:pt x="2116383" y="170022"/>
                    <a:pt x="2116383" y="169420"/>
                  </a:cubicBezTo>
                  <a:close/>
                  <a:moveTo>
                    <a:pt x="1967060" y="165189"/>
                  </a:moveTo>
                  <a:cubicBezTo>
                    <a:pt x="1966355" y="164028"/>
                    <a:pt x="1964888" y="156025"/>
                    <a:pt x="1963809" y="147378"/>
                  </a:cubicBezTo>
                  <a:cubicBezTo>
                    <a:pt x="1961378" y="127888"/>
                    <a:pt x="1966528" y="122367"/>
                    <a:pt x="1969304" y="141484"/>
                  </a:cubicBezTo>
                  <a:cubicBezTo>
                    <a:pt x="1970354" y="148769"/>
                    <a:pt x="1971893" y="157545"/>
                    <a:pt x="1972713" y="161002"/>
                  </a:cubicBezTo>
                  <a:cubicBezTo>
                    <a:pt x="1974109" y="166838"/>
                    <a:pt x="1969966" y="169907"/>
                    <a:pt x="1967060" y="165189"/>
                  </a:cubicBezTo>
                  <a:close/>
                  <a:moveTo>
                    <a:pt x="2097682" y="161002"/>
                  </a:moveTo>
                  <a:cubicBezTo>
                    <a:pt x="2098516" y="157545"/>
                    <a:pt x="2100055" y="148755"/>
                    <a:pt x="2101106" y="141455"/>
                  </a:cubicBezTo>
                  <a:cubicBezTo>
                    <a:pt x="2103076" y="127816"/>
                    <a:pt x="2107982" y="123070"/>
                    <a:pt x="2107982" y="134786"/>
                  </a:cubicBezTo>
                  <a:cubicBezTo>
                    <a:pt x="2107982" y="151594"/>
                    <a:pt x="2104270" y="167283"/>
                    <a:pt x="2100300" y="167283"/>
                  </a:cubicBezTo>
                  <a:cubicBezTo>
                    <a:pt x="2097452" y="167283"/>
                    <a:pt x="2096646" y="165347"/>
                    <a:pt x="2097682" y="161002"/>
                  </a:cubicBezTo>
                  <a:close/>
                  <a:moveTo>
                    <a:pt x="1983589" y="147363"/>
                  </a:moveTo>
                  <a:cubicBezTo>
                    <a:pt x="1982452" y="137368"/>
                    <a:pt x="1982769" y="129136"/>
                    <a:pt x="1984337" y="127573"/>
                  </a:cubicBezTo>
                  <a:cubicBezTo>
                    <a:pt x="1986035" y="125866"/>
                    <a:pt x="1987703" y="130298"/>
                    <a:pt x="1988912" y="139806"/>
                  </a:cubicBezTo>
                  <a:cubicBezTo>
                    <a:pt x="1989962" y="148009"/>
                    <a:pt x="1991444" y="156915"/>
                    <a:pt x="1992206" y="159596"/>
                  </a:cubicBezTo>
                  <a:cubicBezTo>
                    <a:pt x="1993055" y="162622"/>
                    <a:pt x="1992062" y="164487"/>
                    <a:pt x="1989559" y="164487"/>
                  </a:cubicBezTo>
                  <a:cubicBezTo>
                    <a:pt x="1986711" y="164487"/>
                    <a:pt x="1984970" y="159496"/>
                    <a:pt x="1983589" y="147363"/>
                  </a:cubicBezTo>
                  <a:close/>
                  <a:moveTo>
                    <a:pt x="2080016" y="159596"/>
                  </a:moveTo>
                  <a:cubicBezTo>
                    <a:pt x="2080088" y="146890"/>
                    <a:pt x="2083828" y="125422"/>
                    <a:pt x="2085986" y="125422"/>
                  </a:cubicBezTo>
                  <a:cubicBezTo>
                    <a:pt x="2088791" y="125422"/>
                    <a:pt x="2089180" y="143147"/>
                    <a:pt x="2086648" y="155767"/>
                  </a:cubicBezTo>
                  <a:cubicBezTo>
                    <a:pt x="2084778" y="165032"/>
                    <a:pt x="2079973" y="167814"/>
                    <a:pt x="2080016" y="159596"/>
                  </a:cubicBezTo>
                  <a:close/>
                  <a:moveTo>
                    <a:pt x="2002981" y="144782"/>
                  </a:moveTo>
                  <a:cubicBezTo>
                    <a:pt x="2001096" y="128548"/>
                    <a:pt x="2002233" y="122309"/>
                    <a:pt x="2006333" y="126397"/>
                  </a:cubicBezTo>
                  <a:cubicBezTo>
                    <a:pt x="2007397" y="127458"/>
                    <a:pt x="2008807" y="135833"/>
                    <a:pt x="2009469" y="145011"/>
                  </a:cubicBezTo>
                  <a:cubicBezTo>
                    <a:pt x="2011080" y="167240"/>
                    <a:pt x="2005585" y="167054"/>
                    <a:pt x="2002981" y="144782"/>
                  </a:cubicBezTo>
                  <a:close/>
                  <a:moveTo>
                    <a:pt x="2023581" y="146345"/>
                  </a:moveTo>
                  <a:cubicBezTo>
                    <a:pt x="2023351" y="137898"/>
                    <a:pt x="2023034" y="129537"/>
                    <a:pt x="2022891" y="127745"/>
                  </a:cubicBezTo>
                  <a:cubicBezTo>
                    <a:pt x="2022732" y="125952"/>
                    <a:pt x="2024185" y="123959"/>
                    <a:pt x="2026099" y="123328"/>
                  </a:cubicBezTo>
                  <a:cubicBezTo>
                    <a:pt x="2028688" y="122467"/>
                    <a:pt x="2029609" y="127358"/>
                    <a:pt x="2029609" y="141928"/>
                  </a:cubicBezTo>
                  <a:cubicBezTo>
                    <a:pt x="2029609" y="165189"/>
                    <a:pt x="2024214" y="169147"/>
                    <a:pt x="2023581" y="146345"/>
                  </a:cubicBezTo>
                  <a:close/>
                  <a:moveTo>
                    <a:pt x="2040801" y="142158"/>
                  </a:moveTo>
                  <a:cubicBezTo>
                    <a:pt x="2040801" y="126655"/>
                    <a:pt x="2041664" y="122625"/>
                    <a:pt x="2045001" y="122625"/>
                  </a:cubicBezTo>
                  <a:cubicBezTo>
                    <a:pt x="2048325" y="122625"/>
                    <a:pt x="2049202" y="126655"/>
                    <a:pt x="2049202" y="142158"/>
                  </a:cubicBezTo>
                  <a:cubicBezTo>
                    <a:pt x="2049202" y="157660"/>
                    <a:pt x="2048325" y="161690"/>
                    <a:pt x="2045001" y="161690"/>
                  </a:cubicBezTo>
                  <a:cubicBezTo>
                    <a:pt x="2041664" y="161690"/>
                    <a:pt x="2040801" y="157660"/>
                    <a:pt x="2040801" y="142158"/>
                  </a:cubicBezTo>
                  <a:close/>
                  <a:moveTo>
                    <a:pt x="2060423" y="154018"/>
                  </a:moveTo>
                  <a:cubicBezTo>
                    <a:pt x="2060466" y="141283"/>
                    <a:pt x="2063775" y="125422"/>
                    <a:pt x="2066364" y="125422"/>
                  </a:cubicBezTo>
                  <a:cubicBezTo>
                    <a:pt x="2069198" y="125422"/>
                    <a:pt x="2069572" y="140394"/>
                    <a:pt x="2067040" y="152971"/>
                  </a:cubicBezTo>
                  <a:cubicBezTo>
                    <a:pt x="2064883" y="163741"/>
                    <a:pt x="2060380" y="164458"/>
                    <a:pt x="2060423" y="154018"/>
                  </a:cubicBezTo>
                  <a:close/>
                </a:path>
              </a:pathLst>
            </a:custGeom>
            <a:solidFill>
              <a:srgbClr val="213652"/>
            </a:solidFill>
            <a:ln w="14360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CA" sz="1013" dirty="0"/>
                <a:t>\</a:t>
              </a:r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8D70988C-A70D-C9B1-E44B-206C9F9CB713}"/>
                </a:ext>
              </a:extLst>
            </p:cNvPr>
            <p:cNvSpPr/>
            <p:nvPr/>
          </p:nvSpPr>
          <p:spPr>
            <a:xfrm>
              <a:off x="2695575" y="285750"/>
              <a:ext cx="3157538" cy="9498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13"/>
            </a:p>
          </p:txBody>
        </p:sp>
        <p:pic>
          <p:nvPicPr>
            <p:cNvPr id="6" name="Immagine 5" descr="Immagine che contiene testo, Carattere, schermata, logo&#10;&#10;Descrizione generata automaticamente">
              <a:extLst>
                <a:ext uri="{FF2B5EF4-FFF2-40B4-BE49-F238E27FC236}">
                  <a16:creationId xmlns:a16="http://schemas.microsoft.com/office/drawing/2014/main" id="{E71746ED-FDD0-6409-A1A2-96493681B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5026" y="281785"/>
              <a:ext cx="1982703" cy="9012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2884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hf hdr="0" ft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8ABA9C-23E9-9CD5-5D16-A093ACD7FC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" t="-79" r="1878" b="42690"/>
          <a:stretch/>
        </p:blipFill>
        <p:spPr>
          <a:xfrm>
            <a:off x="0" y="1426887"/>
            <a:ext cx="12192000" cy="494619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97A927F-050A-88E7-980E-1F99B39CE03E}"/>
              </a:ext>
            </a:extLst>
          </p:cNvPr>
          <p:cNvSpPr txBox="1"/>
          <p:nvPr/>
        </p:nvSpPr>
        <p:spPr>
          <a:xfrm>
            <a:off x="248563" y="6401132"/>
            <a:ext cx="260096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5E950F-1F1A-4042-B8AD-252D059FA4B4}" type="datetime1">
              <a:rPr lang="it-IT" sz="1867" smtClean="0"/>
              <a:t>08/10/2024</a:t>
            </a:fld>
            <a:endParaRPr lang="en-CA" sz="1351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F30C723-D08A-B4F9-589A-C80A4428C5FB}"/>
              </a:ext>
            </a:extLst>
          </p:cNvPr>
          <p:cNvSpPr txBox="1"/>
          <p:nvPr/>
        </p:nvSpPr>
        <p:spPr>
          <a:xfrm>
            <a:off x="9601068" y="6435008"/>
            <a:ext cx="244759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Century Gothic" pitchFamily="34" charset="0"/>
              </a:rPr>
              <a:t>www.engines.polimi.it</a:t>
            </a:r>
            <a:endParaRPr lang="it-IT" sz="1467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4" name="Elemento grafico 12">
            <a:extLst>
              <a:ext uri="{FF2B5EF4-FFF2-40B4-BE49-F238E27FC236}">
                <a16:creationId xmlns:a16="http://schemas.microsoft.com/office/drawing/2014/main" id="{A8167BDC-91E3-C215-AE8A-17390C6EB7E4}"/>
              </a:ext>
            </a:extLst>
          </p:cNvPr>
          <p:cNvSpPr/>
          <p:nvPr/>
        </p:nvSpPr>
        <p:spPr>
          <a:xfrm>
            <a:off x="1194525" y="236465"/>
            <a:ext cx="4587867" cy="999163"/>
          </a:xfrm>
          <a:custGeom>
            <a:avLst/>
            <a:gdLst>
              <a:gd name="connsiteX0" fmla="*/ 1998838 w 4587867"/>
              <a:gd name="connsiteY0" fmla="*/ 994045 h 999163"/>
              <a:gd name="connsiteX1" fmla="*/ 2004794 w 4587867"/>
              <a:gd name="connsiteY1" fmla="*/ 959857 h 999163"/>
              <a:gd name="connsiteX2" fmla="*/ 2005441 w 4587867"/>
              <a:gd name="connsiteY2" fmla="*/ 992640 h 999163"/>
              <a:gd name="connsiteX3" fmla="*/ 1998838 w 4587867"/>
              <a:gd name="connsiteY3" fmla="*/ 994045 h 999163"/>
              <a:gd name="connsiteX4" fmla="*/ 2018402 w 4587867"/>
              <a:gd name="connsiteY4" fmla="*/ 992339 h 999163"/>
              <a:gd name="connsiteX5" fmla="*/ 2024387 w 4587867"/>
              <a:gd name="connsiteY5" fmla="*/ 959857 h 999163"/>
              <a:gd name="connsiteX6" fmla="*/ 2025106 w 4587867"/>
              <a:gd name="connsiteY6" fmla="*/ 994519 h 999163"/>
              <a:gd name="connsiteX7" fmla="*/ 2018402 w 4587867"/>
              <a:gd name="connsiteY7" fmla="*/ 992339 h 999163"/>
              <a:gd name="connsiteX8" fmla="*/ 2040801 w 4587867"/>
              <a:gd name="connsiteY8" fmla="*/ 979389 h 999163"/>
              <a:gd name="connsiteX9" fmla="*/ 2043606 w 4587867"/>
              <a:gd name="connsiteY9" fmla="*/ 959857 h 999163"/>
              <a:gd name="connsiteX10" fmla="*/ 2046397 w 4587867"/>
              <a:gd name="connsiteY10" fmla="*/ 979389 h 999163"/>
              <a:gd name="connsiteX11" fmla="*/ 2043606 w 4587867"/>
              <a:gd name="connsiteY11" fmla="*/ 998922 h 999163"/>
              <a:gd name="connsiteX12" fmla="*/ 2040801 w 4587867"/>
              <a:gd name="connsiteY12" fmla="*/ 979389 h 999163"/>
              <a:gd name="connsiteX13" fmla="*/ 2058884 w 4587867"/>
              <a:gd name="connsiteY13" fmla="*/ 980665 h 999163"/>
              <a:gd name="connsiteX14" fmla="*/ 2062106 w 4587867"/>
              <a:gd name="connsiteY14" fmla="*/ 960631 h 999163"/>
              <a:gd name="connsiteX15" fmla="*/ 2065285 w 4587867"/>
              <a:gd name="connsiteY15" fmla="*/ 980637 h 999163"/>
              <a:gd name="connsiteX16" fmla="*/ 2058884 w 4587867"/>
              <a:gd name="connsiteY16" fmla="*/ 980665 h 999163"/>
              <a:gd name="connsiteX17" fmla="*/ 1980654 w 4587867"/>
              <a:gd name="connsiteY17" fmla="*/ 978686 h 999163"/>
              <a:gd name="connsiteX18" fmla="*/ 1983920 w 4587867"/>
              <a:gd name="connsiteY18" fmla="*/ 959111 h 999163"/>
              <a:gd name="connsiteX19" fmla="*/ 1989358 w 4587867"/>
              <a:gd name="connsiteY19" fmla="*/ 964976 h 999163"/>
              <a:gd name="connsiteX20" fmla="*/ 1986279 w 4587867"/>
              <a:gd name="connsiteY20" fmla="*/ 982874 h 999163"/>
              <a:gd name="connsiteX21" fmla="*/ 1980654 w 4587867"/>
              <a:gd name="connsiteY21" fmla="*/ 978686 h 999163"/>
              <a:gd name="connsiteX22" fmla="*/ 2078995 w 4587867"/>
              <a:gd name="connsiteY22" fmla="*/ 985670 h 999163"/>
              <a:gd name="connsiteX23" fmla="*/ 2079628 w 4587867"/>
              <a:gd name="connsiteY23" fmla="*/ 959857 h 999163"/>
              <a:gd name="connsiteX24" fmla="*/ 2085555 w 4587867"/>
              <a:gd name="connsiteY24" fmla="*/ 988467 h 999163"/>
              <a:gd name="connsiteX25" fmla="*/ 2078995 w 4587867"/>
              <a:gd name="connsiteY25" fmla="*/ 985670 h 999163"/>
              <a:gd name="connsiteX26" fmla="*/ 1960960 w 4587867"/>
              <a:gd name="connsiteY26" fmla="*/ 977295 h 999163"/>
              <a:gd name="connsiteX27" fmla="*/ 1968959 w 4587867"/>
              <a:gd name="connsiteY27" fmla="*/ 956329 h 999163"/>
              <a:gd name="connsiteX28" fmla="*/ 1967635 w 4587867"/>
              <a:gd name="connsiteY28" fmla="*/ 976220 h 999163"/>
              <a:gd name="connsiteX29" fmla="*/ 1960960 w 4587867"/>
              <a:gd name="connsiteY29" fmla="*/ 977295 h 999163"/>
              <a:gd name="connsiteX30" fmla="*/ 2098343 w 4587867"/>
              <a:gd name="connsiteY30" fmla="*/ 980092 h 999163"/>
              <a:gd name="connsiteX31" fmla="*/ 2095035 w 4587867"/>
              <a:gd name="connsiteY31" fmla="*/ 961950 h 999163"/>
              <a:gd name="connsiteX32" fmla="*/ 2097538 w 4587867"/>
              <a:gd name="connsiteY32" fmla="*/ 957060 h 999163"/>
              <a:gd name="connsiteX33" fmla="*/ 2104184 w 4587867"/>
              <a:gd name="connsiteY33" fmla="*/ 975201 h 999163"/>
              <a:gd name="connsiteX34" fmla="*/ 2103566 w 4587867"/>
              <a:gd name="connsiteY34" fmla="*/ 993343 h 999163"/>
              <a:gd name="connsiteX35" fmla="*/ 2098343 w 4587867"/>
              <a:gd name="connsiteY35" fmla="*/ 980092 h 999163"/>
              <a:gd name="connsiteX36" fmla="*/ 1941511 w 4587867"/>
              <a:gd name="connsiteY36" fmla="*/ 987234 h 999163"/>
              <a:gd name="connsiteX37" fmla="*/ 1949639 w 4587867"/>
              <a:gd name="connsiteY37" fmla="*/ 951481 h 999163"/>
              <a:gd name="connsiteX38" fmla="*/ 1949337 w 4587867"/>
              <a:gd name="connsiteY38" fmla="*/ 968920 h 999163"/>
              <a:gd name="connsiteX39" fmla="*/ 1941511 w 4587867"/>
              <a:gd name="connsiteY39" fmla="*/ 987234 h 999163"/>
              <a:gd name="connsiteX40" fmla="*/ 2116944 w 4587867"/>
              <a:gd name="connsiteY40" fmla="*/ 973280 h 999163"/>
              <a:gd name="connsiteX41" fmla="*/ 2114873 w 4587867"/>
              <a:gd name="connsiteY41" fmla="*/ 954852 h 999163"/>
              <a:gd name="connsiteX42" fmla="*/ 2123288 w 4587867"/>
              <a:gd name="connsiteY42" fmla="*/ 969953 h 999163"/>
              <a:gd name="connsiteX43" fmla="*/ 2126712 w 4587867"/>
              <a:gd name="connsiteY43" fmla="*/ 986732 h 999163"/>
              <a:gd name="connsiteX44" fmla="*/ 2124180 w 4587867"/>
              <a:gd name="connsiteY44" fmla="*/ 990561 h 999163"/>
              <a:gd name="connsiteX45" fmla="*/ 2116944 w 4587867"/>
              <a:gd name="connsiteY45" fmla="*/ 973280 h 999163"/>
              <a:gd name="connsiteX46" fmla="*/ 2140695 w 4587867"/>
              <a:gd name="connsiteY46" fmla="*/ 985713 h 999163"/>
              <a:gd name="connsiteX47" fmla="*/ 2137170 w 4587867"/>
              <a:gd name="connsiteY47" fmla="*/ 948943 h 999163"/>
              <a:gd name="connsiteX48" fmla="*/ 2144205 w 4587867"/>
              <a:gd name="connsiteY48" fmla="*/ 986473 h 999163"/>
              <a:gd name="connsiteX49" fmla="*/ 2140695 w 4587867"/>
              <a:gd name="connsiteY49" fmla="*/ 985713 h 999163"/>
              <a:gd name="connsiteX50" fmla="*/ 1919645 w 4587867"/>
              <a:gd name="connsiteY50" fmla="*/ 983118 h 999163"/>
              <a:gd name="connsiteX51" fmla="*/ 1923730 w 4587867"/>
              <a:gd name="connsiteY51" fmla="*/ 962997 h 999163"/>
              <a:gd name="connsiteX52" fmla="*/ 1929787 w 4587867"/>
              <a:gd name="connsiteY52" fmla="*/ 965464 h 999163"/>
              <a:gd name="connsiteX53" fmla="*/ 1919645 w 4587867"/>
              <a:gd name="connsiteY53" fmla="*/ 983118 h 999163"/>
              <a:gd name="connsiteX54" fmla="*/ 2159785 w 4587867"/>
              <a:gd name="connsiteY54" fmla="*/ 978873 h 999163"/>
              <a:gd name="connsiteX55" fmla="*/ 2152765 w 4587867"/>
              <a:gd name="connsiteY55" fmla="*/ 944798 h 999163"/>
              <a:gd name="connsiteX56" fmla="*/ 2162259 w 4587867"/>
              <a:gd name="connsiteY56" fmla="*/ 964675 h 999163"/>
              <a:gd name="connsiteX57" fmla="*/ 2163784 w 4587867"/>
              <a:gd name="connsiteY57" fmla="*/ 980909 h 999163"/>
              <a:gd name="connsiteX58" fmla="*/ 2159785 w 4587867"/>
              <a:gd name="connsiteY58" fmla="*/ 978873 h 999163"/>
              <a:gd name="connsiteX59" fmla="*/ 1900828 w 4587867"/>
              <a:gd name="connsiteY59" fmla="*/ 975718 h 999163"/>
              <a:gd name="connsiteX60" fmla="*/ 1912135 w 4587867"/>
              <a:gd name="connsiteY60" fmla="*/ 943106 h 999163"/>
              <a:gd name="connsiteX61" fmla="*/ 1910107 w 4587867"/>
              <a:gd name="connsiteY61" fmla="*/ 964489 h 999163"/>
              <a:gd name="connsiteX62" fmla="*/ 1900828 w 4587867"/>
              <a:gd name="connsiteY62" fmla="*/ 975718 h 999163"/>
              <a:gd name="connsiteX63" fmla="*/ 1 w 4587867"/>
              <a:gd name="connsiteY63" fmla="*/ 504958 h 999163"/>
              <a:gd name="connsiteX64" fmla="*/ 1 w 4587867"/>
              <a:gd name="connsiteY64" fmla="*/ 36105 h 999163"/>
              <a:gd name="connsiteX65" fmla="*/ 15398 w 4587867"/>
              <a:gd name="connsiteY65" fmla="*/ 36105 h 999163"/>
              <a:gd name="connsiteX66" fmla="*/ 30795 w 4587867"/>
              <a:gd name="connsiteY66" fmla="*/ 36105 h 999163"/>
              <a:gd name="connsiteX67" fmla="*/ 30795 w 4587867"/>
              <a:gd name="connsiteY67" fmla="*/ 503567 h 999163"/>
              <a:gd name="connsiteX68" fmla="*/ 33595 w 4587867"/>
              <a:gd name="connsiteY68" fmla="*/ 971014 h 999163"/>
              <a:gd name="connsiteX69" fmla="*/ 36394 w 4587867"/>
              <a:gd name="connsiteY69" fmla="*/ 503567 h 999163"/>
              <a:gd name="connsiteX70" fmla="*/ 36394 w 4587867"/>
              <a:gd name="connsiteY70" fmla="*/ 36105 h 999163"/>
              <a:gd name="connsiteX71" fmla="*/ 53191 w 4587867"/>
              <a:gd name="connsiteY71" fmla="*/ 36105 h 999163"/>
              <a:gd name="connsiteX72" fmla="*/ 69987 w 4587867"/>
              <a:gd name="connsiteY72" fmla="*/ 36105 h 999163"/>
              <a:gd name="connsiteX73" fmla="*/ 69987 w 4587867"/>
              <a:gd name="connsiteY73" fmla="*/ 503567 h 999163"/>
              <a:gd name="connsiteX74" fmla="*/ 72787 w 4587867"/>
              <a:gd name="connsiteY74" fmla="*/ 971014 h 999163"/>
              <a:gd name="connsiteX75" fmla="*/ 75586 w 4587867"/>
              <a:gd name="connsiteY75" fmla="*/ 503567 h 999163"/>
              <a:gd name="connsiteX76" fmla="*/ 75586 w 4587867"/>
              <a:gd name="connsiteY76" fmla="*/ 36105 h 999163"/>
              <a:gd name="connsiteX77" fmla="*/ 121777 w 4587867"/>
              <a:gd name="connsiteY77" fmla="*/ 36105 h 999163"/>
              <a:gd name="connsiteX78" fmla="*/ 167968 w 4587867"/>
              <a:gd name="connsiteY78" fmla="*/ 36105 h 999163"/>
              <a:gd name="connsiteX79" fmla="*/ 167968 w 4587867"/>
              <a:gd name="connsiteY79" fmla="*/ 246819 h 999163"/>
              <a:gd name="connsiteX80" fmla="*/ 167968 w 4587867"/>
              <a:gd name="connsiteY80" fmla="*/ 457518 h 999163"/>
              <a:gd name="connsiteX81" fmla="*/ 223957 w 4587867"/>
              <a:gd name="connsiteY81" fmla="*/ 457518 h 999163"/>
              <a:gd name="connsiteX82" fmla="*/ 279946 w 4587867"/>
              <a:gd name="connsiteY82" fmla="*/ 457518 h 999163"/>
              <a:gd name="connsiteX83" fmla="*/ 279946 w 4587867"/>
              <a:gd name="connsiteY83" fmla="*/ 277652 h 999163"/>
              <a:gd name="connsiteX84" fmla="*/ 282947 w 4587867"/>
              <a:gd name="connsiteY84" fmla="*/ 83832 h 999163"/>
              <a:gd name="connsiteX85" fmla="*/ 314201 w 4587867"/>
              <a:gd name="connsiteY85" fmla="*/ 41254 h 999163"/>
              <a:gd name="connsiteX86" fmla="*/ 352031 w 4587867"/>
              <a:gd name="connsiteY86" fmla="*/ 33868 h 999163"/>
              <a:gd name="connsiteX87" fmla="*/ 377927 w 4587867"/>
              <a:gd name="connsiteY87" fmla="*/ 32649 h 999163"/>
              <a:gd name="connsiteX88" fmla="*/ 377927 w 4587867"/>
              <a:gd name="connsiteY88" fmla="*/ 16243 h 999163"/>
              <a:gd name="connsiteX89" fmla="*/ 377927 w 4587867"/>
              <a:gd name="connsiteY89" fmla="*/ -163 h 999163"/>
              <a:gd name="connsiteX90" fmla="*/ 461910 w 4587867"/>
              <a:gd name="connsiteY90" fmla="*/ -163 h 999163"/>
              <a:gd name="connsiteX91" fmla="*/ 545894 w 4587867"/>
              <a:gd name="connsiteY91" fmla="*/ -163 h 999163"/>
              <a:gd name="connsiteX92" fmla="*/ 545894 w 4587867"/>
              <a:gd name="connsiteY92" fmla="*/ 16286 h 999163"/>
              <a:gd name="connsiteX93" fmla="*/ 545894 w 4587867"/>
              <a:gd name="connsiteY93" fmla="*/ 32735 h 999163"/>
              <a:gd name="connsiteX94" fmla="*/ 578787 w 4587867"/>
              <a:gd name="connsiteY94" fmla="*/ 33825 h 999163"/>
              <a:gd name="connsiteX95" fmla="*/ 637565 w 4587867"/>
              <a:gd name="connsiteY95" fmla="*/ 52583 h 999163"/>
              <a:gd name="connsiteX96" fmla="*/ 657338 w 4587867"/>
              <a:gd name="connsiteY96" fmla="*/ 200067 h 999163"/>
              <a:gd name="connsiteX97" fmla="*/ 658203 w 4587867"/>
              <a:gd name="connsiteY97" fmla="*/ 317979 h 999163"/>
              <a:gd name="connsiteX98" fmla="*/ 616046 w 4587867"/>
              <a:gd name="connsiteY98" fmla="*/ 317979 h 999163"/>
              <a:gd name="connsiteX99" fmla="*/ 573888 w 4587867"/>
              <a:gd name="connsiteY99" fmla="*/ 317979 h 999163"/>
              <a:gd name="connsiteX100" fmla="*/ 573888 w 4587867"/>
              <a:gd name="connsiteY100" fmla="*/ 211927 h 999163"/>
              <a:gd name="connsiteX101" fmla="*/ 573888 w 4587867"/>
              <a:gd name="connsiteY101" fmla="*/ 105875 h 999163"/>
              <a:gd name="connsiteX102" fmla="*/ 468909 w 4587867"/>
              <a:gd name="connsiteY102" fmla="*/ 105875 h 999163"/>
              <a:gd name="connsiteX103" fmla="*/ 363930 w 4587867"/>
              <a:gd name="connsiteY103" fmla="*/ 105875 h 999163"/>
              <a:gd name="connsiteX104" fmla="*/ 363930 w 4587867"/>
              <a:gd name="connsiteY104" fmla="*/ 281696 h 999163"/>
              <a:gd name="connsiteX105" fmla="*/ 363930 w 4587867"/>
              <a:gd name="connsiteY105" fmla="*/ 457518 h 999163"/>
              <a:gd name="connsiteX106" fmla="*/ 568290 w 4587867"/>
              <a:gd name="connsiteY106" fmla="*/ 457518 h 999163"/>
              <a:gd name="connsiteX107" fmla="*/ 772650 w 4587867"/>
              <a:gd name="connsiteY107" fmla="*/ 457518 h 999163"/>
              <a:gd name="connsiteX108" fmla="*/ 772650 w 4587867"/>
              <a:gd name="connsiteY108" fmla="*/ 246819 h 999163"/>
              <a:gd name="connsiteX109" fmla="*/ 772650 w 4587867"/>
              <a:gd name="connsiteY109" fmla="*/ 36105 h 999163"/>
              <a:gd name="connsiteX110" fmla="*/ 925220 w 4587867"/>
              <a:gd name="connsiteY110" fmla="*/ 36105 h 999163"/>
              <a:gd name="connsiteX111" fmla="*/ 1077795 w 4587867"/>
              <a:gd name="connsiteY111" fmla="*/ 36105 h 999163"/>
              <a:gd name="connsiteX112" fmla="*/ 1077795 w 4587867"/>
              <a:gd name="connsiteY112" fmla="*/ 72388 h 999163"/>
              <a:gd name="connsiteX113" fmla="*/ 1077795 w 4587867"/>
              <a:gd name="connsiteY113" fmla="*/ 108671 h 999163"/>
              <a:gd name="connsiteX114" fmla="*/ 965812 w 4587867"/>
              <a:gd name="connsiteY114" fmla="*/ 108671 h 999163"/>
              <a:gd name="connsiteX115" fmla="*/ 853834 w 4587867"/>
              <a:gd name="connsiteY115" fmla="*/ 108671 h 999163"/>
              <a:gd name="connsiteX116" fmla="*/ 853834 w 4587867"/>
              <a:gd name="connsiteY116" fmla="*/ 283087 h 999163"/>
              <a:gd name="connsiteX117" fmla="*/ 853834 w 4587867"/>
              <a:gd name="connsiteY117" fmla="*/ 457518 h 999163"/>
              <a:gd name="connsiteX118" fmla="*/ 897041 w 4587867"/>
              <a:gd name="connsiteY118" fmla="*/ 457518 h 999163"/>
              <a:gd name="connsiteX119" fmla="*/ 1001170 w 4587867"/>
              <a:gd name="connsiteY119" fmla="*/ 442130 h 999163"/>
              <a:gd name="connsiteX120" fmla="*/ 1070790 w 4587867"/>
              <a:gd name="connsiteY120" fmla="*/ 405416 h 999163"/>
              <a:gd name="connsiteX121" fmla="*/ 1134288 w 4587867"/>
              <a:gd name="connsiteY121" fmla="*/ 384952 h 999163"/>
              <a:gd name="connsiteX122" fmla="*/ 1156169 w 4587867"/>
              <a:gd name="connsiteY122" fmla="*/ 384952 h 999163"/>
              <a:gd name="connsiteX123" fmla="*/ 1156169 w 4587867"/>
              <a:gd name="connsiteY123" fmla="*/ 419213 h 999163"/>
              <a:gd name="connsiteX124" fmla="*/ 1156169 w 4587867"/>
              <a:gd name="connsiteY124" fmla="*/ 453474 h 999163"/>
              <a:gd name="connsiteX125" fmla="*/ 1144272 w 4587867"/>
              <a:gd name="connsiteY125" fmla="*/ 458980 h 999163"/>
              <a:gd name="connsiteX126" fmla="*/ 1120535 w 4587867"/>
              <a:gd name="connsiteY126" fmla="*/ 497486 h 999163"/>
              <a:gd name="connsiteX127" fmla="*/ 1144315 w 4587867"/>
              <a:gd name="connsiteY127" fmla="*/ 531475 h 999163"/>
              <a:gd name="connsiteX128" fmla="*/ 1155967 w 4587867"/>
              <a:gd name="connsiteY128" fmla="*/ 537053 h 999163"/>
              <a:gd name="connsiteX129" fmla="*/ 1156068 w 4587867"/>
              <a:gd name="connsiteY129" fmla="*/ 573006 h 999163"/>
              <a:gd name="connsiteX130" fmla="*/ 1156169 w 4587867"/>
              <a:gd name="connsiteY130" fmla="*/ 608959 h 999163"/>
              <a:gd name="connsiteX131" fmla="*/ 1128678 w 4587867"/>
              <a:gd name="connsiteY131" fmla="*/ 607640 h 999163"/>
              <a:gd name="connsiteX132" fmla="*/ 1086643 w 4587867"/>
              <a:gd name="connsiteY132" fmla="*/ 598433 h 999163"/>
              <a:gd name="connsiteX133" fmla="*/ 1062403 w 4587867"/>
              <a:gd name="connsiteY133" fmla="*/ 578757 h 999163"/>
              <a:gd name="connsiteX134" fmla="*/ 1028251 w 4587867"/>
              <a:gd name="connsiteY134" fmla="*/ 556758 h 999163"/>
              <a:gd name="connsiteX135" fmla="*/ 907020 w 4587867"/>
              <a:gd name="connsiteY135" fmla="*/ 534486 h 999163"/>
              <a:gd name="connsiteX136" fmla="*/ 855231 w 4587867"/>
              <a:gd name="connsiteY136" fmla="*/ 534257 h 999163"/>
              <a:gd name="connsiteX137" fmla="*/ 855231 w 4587867"/>
              <a:gd name="connsiteY137" fmla="*/ 717062 h 999163"/>
              <a:gd name="connsiteX138" fmla="*/ 855231 w 4587867"/>
              <a:gd name="connsiteY138" fmla="*/ 899853 h 999163"/>
              <a:gd name="connsiteX139" fmla="*/ 967909 w 4587867"/>
              <a:gd name="connsiteY139" fmla="*/ 900585 h 999163"/>
              <a:gd name="connsiteX140" fmla="*/ 1080586 w 4587867"/>
              <a:gd name="connsiteY140" fmla="*/ 901316 h 999163"/>
              <a:gd name="connsiteX141" fmla="*/ 1080586 w 4587867"/>
              <a:gd name="connsiteY141" fmla="*/ 937556 h 999163"/>
              <a:gd name="connsiteX142" fmla="*/ 1080586 w 4587867"/>
              <a:gd name="connsiteY142" fmla="*/ 973810 h 999163"/>
              <a:gd name="connsiteX143" fmla="*/ 926618 w 4587867"/>
              <a:gd name="connsiteY143" fmla="*/ 973810 h 999163"/>
              <a:gd name="connsiteX144" fmla="*/ 772648 w 4587867"/>
              <a:gd name="connsiteY144" fmla="*/ 973810 h 999163"/>
              <a:gd name="connsiteX145" fmla="*/ 772648 w 4587867"/>
              <a:gd name="connsiteY145" fmla="*/ 751940 h 999163"/>
              <a:gd name="connsiteX146" fmla="*/ 772648 w 4587867"/>
              <a:gd name="connsiteY146" fmla="*/ 530083 h 999163"/>
              <a:gd name="connsiteX147" fmla="*/ 568290 w 4587867"/>
              <a:gd name="connsiteY147" fmla="*/ 530083 h 999163"/>
              <a:gd name="connsiteX148" fmla="*/ 363930 w 4587867"/>
              <a:gd name="connsiteY148" fmla="*/ 530083 h 999163"/>
              <a:gd name="connsiteX149" fmla="*/ 363930 w 4587867"/>
              <a:gd name="connsiteY149" fmla="*/ 714266 h 999163"/>
              <a:gd name="connsiteX150" fmla="*/ 363930 w 4587867"/>
              <a:gd name="connsiteY150" fmla="*/ 898462 h 999163"/>
              <a:gd name="connsiteX151" fmla="*/ 468909 w 4587867"/>
              <a:gd name="connsiteY151" fmla="*/ 898462 h 999163"/>
              <a:gd name="connsiteX152" fmla="*/ 573888 w 4587867"/>
              <a:gd name="connsiteY152" fmla="*/ 898462 h 999163"/>
              <a:gd name="connsiteX153" fmla="*/ 573888 w 4587867"/>
              <a:gd name="connsiteY153" fmla="*/ 782644 h 999163"/>
              <a:gd name="connsiteX154" fmla="*/ 573888 w 4587867"/>
              <a:gd name="connsiteY154" fmla="*/ 666826 h 999163"/>
              <a:gd name="connsiteX155" fmla="*/ 616036 w 4587867"/>
              <a:gd name="connsiteY155" fmla="*/ 666826 h 999163"/>
              <a:gd name="connsiteX156" fmla="*/ 658181 w 4587867"/>
              <a:gd name="connsiteY156" fmla="*/ 666826 h 999163"/>
              <a:gd name="connsiteX157" fmla="*/ 657327 w 4587867"/>
              <a:gd name="connsiteY157" fmla="*/ 794504 h 999163"/>
              <a:gd name="connsiteX158" fmla="*/ 650429 w 4587867"/>
              <a:gd name="connsiteY158" fmla="*/ 933340 h 999163"/>
              <a:gd name="connsiteX159" fmla="*/ 618680 w 4587867"/>
              <a:gd name="connsiteY159" fmla="*/ 964417 h 999163"/>
              <a:gd name="connsiteX160" fmla="*/ 470309 w 4587867"/>
              <a:gd name="connsiteY160" fmla="*/ 969623 h 999163"/>
              <a:gd name="connsiteX161" fmla="*/ 300919 w 4587867"/>
              <a:gd name="connsiteY161" fmla="*/ 952299 h 999163"/>
              <a:gd name="connsiteX162" fmla="*/ 280539 w 4587867"/>
              <a:gd name="connsiteY162" fmla="*/ 726126 h 999163"/>
              <a:gd name="connsiteX163" fmla="*/ 279732 w 4587867"/>
              <a:gd name="connsiteY163" fmla="*/ 530083 h 999163"/>
              <a:gd name="connsiteX164" fmla="*/ 223849 w 4587867"/>
              <a:gd name="connsiteY164" fmla="*/ 530083 h 999163"/>
              <a:gd name="connsiteX165" fmla="*/ 167968 w 4587867"/>
              <a:gd name="connsiteY165" fmla="*/ 530083 h 999163"/>
              <a:gd name="connsiteX166" fmla="*/ 167968 w 4587867"/>
              <a:gd name="connsiteY166" fmla="*/ 751940 h 999163"/>
              <a:gd name="connsiteX167" fmla="*/ 167968 w 4587867"/>
              <a:gd name="connsiteY167" fmla="*/ 973810 h 999163"/>
              <a:gd name="connsiteX168" fmla="*/ 83985 w 4587867"/>
              <a:gd name="connsiteY168" fmla="*/ 973810 h 999163"/>
              <a:gd name="connsiteX169" fmla="*/ 1 w 4587867"/>
              <a:gd name="connsiteY169" fmla="*/ 973810 h 999163"/>
              <a:gd name="connsiteX170" fmla="*/ 137272 w 4587867"/>
              <a:gd name="connsiteY170" fmla="*/ 509102 h 999163"/>
              <a:gd name="connsiteX171" fmla="*/ 127237 w 4587867"/>
              <a:gd name="connsiteY171" fmla="*/ 465893 h 999163"/>
              <a:gd name="connsiteX172" fmla="*/ 109250 w 4587867"/>
              <a:gd name="connsiteY172" fmla="*/ 507826 h 999163"/>
              <a:gd name="connsiteX173" fmla="*/ 137272 w 4587867"/>
              <a:gd name="connsiteY173" fmla="*/ 509088 h 999163"/>
              <a:gd name="connsiteX174" fmla="*/ 2174127 w 4587867"/>
              <a:gd name="connsiteY174" fmla="*/ 958437 h 999163"/>
              <a:gd name="connsiteX175" fmla="*/ 2179738 w 4587867"/>
              <a:gd name="connsiteY175" fmla="*/ 954565 h 999163"/>
              <a:gd name="connsiteX176" fmla="*/ 2182687 w 4587867"/>
              <a:gd name="connsiteY176" fmla="*/ 973810 h 999163"/>
              <a:gd name="connsiteX177" fmla="*/ 2174127 w 4587867"/>
              <a:gd name="connsiteY177" fmla="*/ 958437 h 999163"/>
              <a:gd name="connsiteX178" fmla="*/ 1125383 w 4587867"/>
              <a:gd name="connsiteY178" fmla="*/ 892884 h 999163"/>
              <a:gd name="connsiteX179" fmla="*/ 1125383 w 4587867"/>
              <a:gd name="connsiteY179" fmla="*/ 814739 h 999163"/>
              <a:gd name="connsiteX180" fmla="*/ 1158413 w 4587867"/>
              <a:gd name="connsiteY180" fmla="*/ 814739 h 999163"/>
              <a:gd name="connsiteX181" fmla="*/ 1194808 w 4587867"/>
              <a:gd name="connsiteY181" fmla="*/ 818081 h 999163"/>
              <a:gd name="connsiteX182" fmla="*/ 1198160 w 4587867"/>
              <a:gd name="connsiteY182" fmla="*/ 865435 h 999163"/>
              <a:gd name="connsiteX183" fmla="*/ 1167562 w 4587867"/>
              <a:gd name="connsiteY183" fmla="*/ 915199 h 999163"/>
              <a:gd name="connsiteX184" fmla="*/ 1147782 w 4587867"/>
              <a:gd name="connsiteY184" fmla="*/ 915199 h 999163"/>
              <a:gd name="connsiteX185" fmla="*/ 1147782 w 4587867"/>
              <a:gd name="connsiteY185" fmla="*/ 943106 h 999163"/>
              <a:gd name="connsiteX186" fmla="*/ 1147782 w 4587867"/>
              <a:gd name="connsiteY186" fmla="*/ 971014 h 999163"/>
              <a:gd name="connsiteX187" fmla="*/ 1136575 w 4587867"/>
              <a:gd name="connsiteY187" fmla="*/ 971014 h 999163"/>
              <a:gd name="connsiteX188" fmla="*/ 1125383 w 4587867"/>
              <a:gd name="connsiteY188" fmla="*/ 971014 h 999163"/>
              <a:gd name="connsiteX189" fmla="*/ 1175776 w 4587867"/>
              <a:gd name="connsiteY189" fmla="*/ 864976 h 999163"/>
              <a:gd name="connsiteX190" fmla="*/ 1175776 w 4587867"/>
              <a:gd name="connsiteY190" fmla="*/ 837068 h 999163"/>
              <a:gd name="connsiteX191" fmla="*/ 1161779 w 4587867"/>
              <a:gd name="connsiteY191" fmla="*/ 837068 h 999163"/>
              <a:gd name="connsiteX192" fmla="*/ 1147782 w 4587867"/>
              <a:gd name="connsiteY192" fmla="*/ 837068 h 999163"/>
              <a:gd name="connsiteX193" fmla="*/ 1147782 w 4587867"/>
              <a:gd name="connsiteY193" fmla="*/ 864976 h 999163"/>
              <a:gd name="connsiteX194" fmla="*/ 1147782 w 4587867"/>
              <a:gd name="connsiteY194" fmla="*/ 892884 h 999163"/>
              <a:gd name="connsiteX195" fmla="*/ 1161779 w 4587867"/>
              <a:gd name="connsiteY195" fmla="*/ 892884 h 999163"/>
              <a:gd name="connsiteX196" fmla="*/ 1175776 w 4587867"/>
              <a:gd name="connsiteY196" fmla="*/ 892884 h 999163"/>
              <a:gd name="connsiteX197" fmla="*/ 1881235 w 4587867"/>
              <a:gd name="connsiteY197" fmla="*/ 968332 h 999163"/>
              <a:gd name="connsiteX198" fmla="*/ 1895434 w 4587867"/>
              <a:gd name="connsiteY198" fmla="*/ 934745 h 999163"/>
              <a:gd name="connsiteX199" fmla="*/ 1892039 w 4587867"/>
              <a:gd name="connsiteY199" fmla="*/ 955425 h 999163"/>
              <a:gd name="connsiteX200" fmla="*/ 1881235 w 4587867"/>
              <a:gd name="connsiteY200" fmla="*/ 968332 h 999163"/>
              <a:gd name="connsiteX201" fmla="*/ 2192656 w 4587867"/>
              <a:gd name="connsiteY201" fmla="*/ 952069 h 999163"/>
              <a:gd name="connsiteX202" fmla="*/ 2188801 w 4587867"/>
              <a:gd name="connsiteY202" fmla="*/ 931949 h 999163"/>
              <a:gd name="connsiteX203" fmla="*/ 2203172 w 4587867"/>
              <a:gd name="connsiteY203" fmla="*/ 964417 h 999163"/>
              <a:gd name="connsiteX204" fmla="*/ 2192656 w 4587867"/>
              <a:gd name="connsiteY204" fmla="*/ 952069 h 999163"/>
              <a:gd name="connsiteX205" fmla="*/ 1863483 w 4587867"/>
              <a:gd name="connsiteY205" fmla="*/ 963370 h 999163"/>
              <a:gd name="connsiteX206" fmla="*/ 1877667 w 4587867"/>
              <a:gd name="connsiteY206" fmla="*/ 929167 h 999163"/>
              <a:gd name="connsiteX207" fmla="*/ 1870791 w 4587867"/>
              <a:gd name="connsiteY207" fmla="*/ 954120 h 999163"/>
              <a:gd name="connsiteX208" fmla="*/ 1863483 w 4587867"/>
              <a:gd name="connsiteY208" fmla="*/ 963370 h 999163"/>
              <a:gd name="connsiteX209" fmla="*/ 1447320 w 4587867"/>
              <a:gd name="connsiteY209" fmla="*/ 507754 h 999163"/>
              <a:gd name="connsiteX210" fmla="*/ 1447320 w 4587867"/>
              <a:gd name="connsiteY210" fmla="*/ 52856 h 999163"/>
              <a:gd name="connsiteX211" fmla="*/ 1461317 w 4587867"/>
              <a:gd name="connsiteY211" fmla="*/ 52856 h 999163"/>
              <a:gd name="connsiteX212" fmla="*/ 1475315 w 4587867"/>
              <a:gd name="connsiteY212" fmla="*/ 52856 h 999163"/>
              <a:gd name="connsiteX213" fmla="*/ 1475315 w 4587867"/>
              <a:gd name="connsiteY213" fmla="*/ 507754 h 999163"/>
              <a:gd name="connsiteX214" fmla="*/ 1475315 w 4587867"/>
              <a:gd name="connsiteY214" fmla="*/ 962653 h 999163"/>
              <a:gd name="connsiteX215" fmla="*/ 1461317 w 4587867"/>
              <a:gd name="connsiteY215" fmla="*/ 962653 h 999163"/>
              <a:gd name="connsiteX216" fmla="*/ 1447320 w 4587867"/>
              <a:gd name="connsiteY216" fmla="*/ 962653 h 999163"/>
              <a:gd name="connsiteX217" fmla="*/ 2210580 w 4587867"/>
              <a:gd name="connsiteY217" fmla="*/ 944110 h 999163"/>
              <a:gd name="connsiteX218" fmla="*/ 2205488 w 4587867"/>
              <a:gd name="connsiteY218" fmla="*/ 925725 h 999163"/>
              <a:gd name="connsiteX219" fmla="*/ 2215443 w 4587867"/>
              <a:gd name="connsiteY219" fmla="*/ 939019 h 999163"/>
              <a:gd name="connsiteX220" fmla="*/ 2220550 w 4587867"/>
              <a:gd name="connsiteY220" fmla="*/ 959857 h 999163"/>
              <a:gd name="connsiteX221" fmla="*/ 2210580 w 4587867"/>
              <a:gd name="connsiteY221" fmla="*/ 944110 h 999163"/>
              <a:gd name="connsiteX222" fmla="*/ 1850435 w 4587867"/>
              <a:gd name="connsiteY222" fmla="*/ 937527 h 999163"/>
              <a:gd name="connsiteX223" fmla="*/ 1861670 w 4587867"/>
              <a:gd name="connsiteY223" fmla="*/ 920792 h 999163"/>
              <a:gd name="connsiteX224" fmla="*/ 1856851 w 4587867"/>
              <a:gd name="connsiteY224" fmla="*/ 938861 h 999163"/>
              <a:gd name="connsiteX225" fmla="*/ 1845616 w 4587867"/>
              <a:gd name="connsiteY225" fmla="*/ 954278 h 999163"/>
              <a:gd name="connsiteX226" fmla="*/ 1850435 w 4587867"/>
              <a:gd name="connsiteY226" fmla="*/ 937527 h 999163"/>
              <a:gd name="connsiteX227" fmla="*/ 2234619 w 4587867"/>
              <a:gd name="connsiteY227" fmla="*/ 947968 h 999163"/>
              <a:gd name="connsiteX228" fmla="*/ 2225671 w 4587867"/>
              <a:gd name="connsiteY228" fmla="*/ 932307 h 999163"/>
              <a:gd name="connsiteX229" fmla="*/ 2233281 w 4587867"/>
              <a:gd name="connsiteY229" fmla="*/ 931920 h 999163"/>
              <a:gd name="connsiteX230" fmla="*/ 2239899 w 4587867"/>
              <a:gd name="connsiteY230" fmla="*/ 949889 h 999163"/>
              <a:gd name="connsiteX231" fmla="*/ 2234619 w 4587867"/>
              <a:gd name="connsiteY231" fmla="*/ 947968 h 999163"/>
              <a:gd name="connsiteX232" fmla="*/ 1825246 w 4587867"/>
              <a:gd name="connsiteY232" fmla="*/ 943106 h 999163"/>
              <a:gd name="connsiteX233" fmla="*/ 1844307 w 4587867"/>
              <a:gd name="connsiteY233" fmla="*/ 912459 h 999163"/>
              <a:gd name="connsiteX234" fmla="*/ 1839013 w 4587867"/>
              <a:gd name="connsiteY234" fmla="*/ 929152 h 999163"/>
              <a:gd name="connsiteX235" fmla="*/ 1825246 w 4587867"/>
              <a:gd name="connsiteY235" fmla="*/ 943106 h 999163"/>
              <a:gd name="connsiteX236" fmla="*/ 2245235 w 4587867"/>
              <a:gd name="connsiteY236" fmla="*/ 925667 h 999163"/>
              <a:gd name="connsiteX237" fmla="*/ 2239352 w 4587867"/>
              <a:gd name="connsiteY237" fmla="*/ 906838 h 999163"/>
              <a:gd name="connsiteX238" fmla="*/ 2259161 w 4587867"/>
              <a:gd name="connsiteY238" fmla="*/ 938560 h 999163"/>
              <a:gd name="connsiteX239" fmla="*/ 2245235 w 4587867"/>
              <a:gd name="connsiteY239" fmla="*/ 925667 h 999163"/>
              <a:gd name="connsiteX240" fmla="*/ 1811781 w 4587867"/>
              <a:gd name="connsiteY240" fmla="*/ 924033 h 999163"/>
              <a:gd name="connsiteX241" fmla="*/ 1828756 w 4587867"/>
              <a:gd name="connsiteY241" fmla="*/ 902937 h 999163"/>
              <a:gd name="connsiteX242" fmla="*/ 1809450 w 4587867"/>
              <a:gd name="connsiteY242" fmla="*/ 934745 h 999163"/>
              <a:gd name="connsiteX243" fmla="*/ 1811781 w 4587867"/>
              <a:gd name="connsiteY243" fmla="*/ 924033 h 999163"/>
              <a:gd name="connsiteX244" fmla="*/ 2261232 w 4587867"/>
              <a:gd name="connsiteY244" fmla="*/ 915199 h 999163"/>
              <a:gd name="connsiteX245" fmla="*/ 2254658 w 4587867"/>
              <a:gd name="connsiteY245" fmla="*/ 898462 h 999163"/>
              <a:gd name="connsiteX246" fmla="*/ 2275949 w 4587867"/>
              <a:gd name="connsiteY246" fmla="*/ 928708 h 999163"/>
              <a:gd name="connsiteX247" fmla="*/ 2261232 w 4587867"/>
              <a:gd name="connsiteY247" fmla="*/ 915199 h 999163"/>
              <a:gd name="connsiteX248" fmla="*/ 1799021 w 4587867"/>
              <a:gd name="connsiteY248" fmla="*/ 908229 h 999163"/>
              <a:gd name="connsiteX249" fmla="*/ 1814039 w 4587867"/>
              <a:gd name="connsiteY249" fmla="*/ 894719 h 999163"/>
              <a:gd name="connsiteX250" fmla="*/ 1792734 w 4587867"/>
              <a:gd name="connsiteY250" fmla="*/ 923574 h 999163"/>
              <a:gd name="connsiteX251" fmla="*/ 1799021 w 4587867"/>
              <a:gd name="connsiteY251" fmla="*/ 908229 h 999163"/>
              <a:gd name="connsiteX252" fmla="*/ 2278049 w 4587867"/>
              <a:gd name="connsiteY252" fmla="*/ 905532 h 999163"/>
              <a:gd name="connsiteX253" fmla="*/ 2270123 w 4587867"/>
              <a:gd name="connsiteY253" fmla="*/ 887291 h 999163"/>
              <a:gd name="connsiteX254" fmla="*/ 2291025 w 4587867"/>
              <a:gd name="connsiteY254" fmla="*/ 918038 h 999163"/>
              <a:gd name="connsiteX255" fmla="*/ 2278049 w 4587867"/>
              <a:gd name="connsiteY255" fmla="*/ 905532 h 999163"/>
              <a:gd name="connsiteX256" fmla="*/ 1774019 w 4587867"/>
              <a:gd name="connsiteY256" fmla="*/ 908731 h 999163"/>
              <a:gd name="connsiteX257" fmla="*/ 1798028 w 4587867"/>
              <a:gd name="connsiteY257" fmla="*/ 881382 h 999163"/>
              <a:gd name="connsiteX258" fmla="*/ 1775515 w 4587867"/>
              <a:gd name="connsiteY258" fmla="*/ 912416 h 999163"/>
              <a:gd name="connsiteX259" fmla="*/ 1774019 w 4587867"/>
              <a:gd name="connsiteY259" fmla="*/ 908731 h 999163"/>
              <a:gd name="connsiteX260" fmla="*/ 2295269 w 4587867"/>
              <a:gd name="connsiteY260" fmla="*/ 894963 h 999163"/>
              <a:gd name="connsiteX261" fmla="*/ 2283487 w 4587867"/>
              <a:gd name="connsiteY261" fmla="*/ 879618 h 999163"/>
              <a:gd name="connsiteX262" fmla="*/ 2284839 w 4587867"/>
              <a:gd name="connsiteY262" fmla="*/ 876133 h 999163"/>
              <a:gd name="connsiteX263" fmla="*/ 2309539 w 4587867"/>
              <a:gd name="connsiteY263" fmla="*/ 905045 h 999163"/>
              <a:gd name="connsiteX264" fmla="*/ 2295269 w 4587867"/>
              <a:gd name="connsiteY264" fmla="*/ 894963 h 999163"/>
              <a:gd name="connsiteX265" fmla="*/ 1758050 w 4587867"/>
              <a:gd name="connsiteY265" fmla="*/ 898821 h 999163"/>
              <a:gd name="connsiteX266" fmla="*/ 1783628 w 4587867"/>
              <a:gd name="connsiteY266" fmla="*/ 869393 h 999163"/>
              <a:gd name="connsiteX267" fmla="*/ 1783858 w 4587867"/>
              <a:gd name="connsiteY267" fmla="*/ 874283 h 999163"/>
              <a:gd name="connsiteX268" fmla="*/ 1758050 w 4587867"/>
              <a:gd name="connsiteY268" fmla="*/ 898821 h 999163"/>
              <a:gd name="connsiteX269" fmla="*/ 2309597 w 4587867"/>
              <a:gd name="connsiteY269" fmla="*/ 881784 h 999163"/>
              <a:gd name="connsiteX270" fmla="*/ 2299671 w 4587867"/>
              <a:gd name="connsiteY270" fmla="*/ 865091 h 999163"/>
              <a:gd name="connsiteX271" fmla="*/ 2322889 w 4587867"/>
              <a:gd name="connsiteY271" fmla="*/ 887721 h 999163"/>
              <a:gd name="connsiteX272" fmla="*/ 2323983 w 4587867"/>
              <a:gd name="connsiteY272" fmla="*/ 894002 h 999163"/>
              <a:gd name="connsiteX273" fmla="*/ 2309597 w 4587867"/>
              <a:gd name="connsiteY273" fmla="*/ 881784 h 999163"/>
              <a:gd name="connsiteX274" fmla="*/ 1741723 w 4587867"/>
              <a:gd name="connsiteY274" fmla="*/ 884810 h 999163"/>
              <a:gd name="connsiteX275" fmla="*/ 1769387 w 4587867"/>
              <a:gd name="connsiteY275" fmla="*/ 858436 h 999163"/>
              <a:gd name="connsiteX276" fmla="*/ 1743665 w 4587867"/>
              <a:gd name="connsiteY276" fmla="*/ 887291 h 999163"/>
              <a:gd name="connsiteX277" fmla="*/ 1741723 w 4587867"/>
              <a:gd name="connsiteY277" fmla="*/ 884810 h 999163"/>
              <a:gd name="connsiteX278" fmla="*/ 2323781 w 4587867"/>
              <a:gd name="connsiteY278" fmla="*/ 868762 h 999163"/>
              <a:gd name="connsiteX279" fmla="*/ 2314905 w 4587867"/>
              <a:gd name="connsiteY279" fmla="*/ 851022 h 999163"/>
              <a:gd name="connsiteX280" fmla="*/ 2340339 w 4587867"/>
              <a:gd name="connsiteY280" fmla="*/ 879317 h 999163"/>
              <a:gd name="connsiteX281" fmla="*/ 2323781 w 4587867"/>
              <a:gd name="connsiteY281" fmla="*/ 868762 h 999163"/>
              <a:gd name="connsiteX282" fmla="*/ 1729135 w 4587867"/>
              <a:gd name="connsiteY282" fmla="*/ 871315 h 999163"/>
              <a:gd name="connsiteX283" fmla="*/ 1754368 w 4587867"/>
              <a:gd name="connsiteY283" fmla="*/ 846404 h 999163"/>
              <a:gd name="connsiteX284" fmla="*/ 1743579 w 4587867"/>
              <a:gd name="connsiteY284" fmla="*/ 861190 h 999163"/>
              <a:gd name="connsiteX285" fmla="*/ 1729135 w 4587867"/>
              <a:gd name="connsiteY285" fmla="*/ 871315 h 999163"/>
              <a:gd name="connsiteX286" fmla="*/ 2336671 w 4587867"/>
              <a:gd name="connsiteY286" fmla="*/ 854335 h 999163"/>
              <a:gd name="connsiteX287" fmla="*/ 2325220 w 4587867"/>
              <a:gd name="connsiteY287" fmla="*/ 839119 h 999163"/>
              <a:gd name="connsiteX288" fmla="*/ 2354336 w 4587867"/>
              <a:gd name="connsiteY288" fmla="*/ 864015 h 999163"/>
              <a:gd name="connsiteX289" fmla="*/ 2336671 w 4587867"/>
              <a:gd name="connsiteY289" fmla="*/ 854335 h 999163"/>
              <a:gd name="connsiteX290" fmla="*/ 1714879 w 4587867"/>
              <a:gd name="connsiteY290" fmla="*/ 856945 h 999163"/>
              <a:gd name="connsiteX291" fmla="*/ 1741191 w 4587867"/>
              <a:gd name="connsiteY291" fmla="*/ 831475 h 999163"/>
              <a:gd name="connsiteX292" fmla="*/ 1730243 w 4587867"/>
              <a:gd name="connsiteY292" fmla="*/ 847810 h 999163"/>
              <a:gd name="connsiteX293" fmla="*/ 1714879 w 4587867"/>
              <a:gd name="connsiteY293" fmla="*/ 856945 h 999163"/>
              <a:gd name="connsiteX294" fmla="*/ 2349258 w 4587867"/>
              <a:gd name="connsiteY294" fmla="*/ 838990 h 999163"/>
              <a:gd name="connsiteX295" fmla="*/ 2339217 w 4587867"/>
              <a:gd name="connsiteY295" fmla="*/ 825165 h 999163"/>
              <a:gd name="connsiteX296" fmla="*/ 2368334 w 4587867"/>
              <a:gd name="connsiteY296" fmla="*/ 848928 h 999163"/>
              <a:gd name="connsiteX297" fmla="*/ 2349258 w 4587867"/>
              <a:gd name="connsiteY297" fmla="*/ 838990 h 999163"/>
              <a:gd name="connsiteX298" fmla="*/ 1700724 w 4587867"/>
              <a:gd name="connsiteY298" fmla="*/ 842733 h 999163"/>
              <a:gd name="connsiteX299" fmla="*/ 1709355 w 4587867"/>
              <a:gd name="connsiteY299" fmla="*/ 830816 h 999163"/>
              <a:gd name="connsiteX300" fmla="*/ 1731250 w 4587867"/>
              <a:gd name="connsiteY300" fmla="*/ 817177 h 999163"/>
              <a:gd name="connsiteX301" fmla="*/ 1717627 w 4587867"/>
              <a:gd name="connsiteY301" fmla="*/ 832608 h 999163"/>
              <a:gd name="connsiteX302" fmla="*/ 1700724 w 4587867"/>
              <a:gd name="connsiteY302" fmla="*/ 842733 h 999163"/>
              <a:gd name="connsiteX303" fmla="*/ 2019798 w 4587867"/>
              <a:gd name="connsiteY303" fmla="*/ 828951 h 999163"/>
              <a:gd name="connsiteX304" fmla="*/ 1989012 w 4587867"/>
              <a:gd name="connsiteY304" fmla="*/ 818482 h 999163"/>
              <a:gd name="connsiteX305" fmla="*/ 1988149 w 4587867"/>
              <a:gd name="connsiteY305" fmla="*/ 808486 h 999163"/>
              <a:gd name="connsiteX306" fmla="*/ 1987301 w 4587867"/>
              <a:gd name="connsiteY306" fmla="*/ 798491 h 999163"/>
              <a:gd name="connsiteX307" fmla="*/ 2020344 w 4587867"/>
              <a:gd name="connsiteY307" fmla="*/ 790861 h 999163"/>
              <a:gd name="connsiteX308" fmla="*/ 2055575 w 4587867"/>
              <a:gd name="connsiteY308" fmla="*/ 780149 h 999163"/>
              <a:gd name="connsiteX309" fmla="*/ 2055992 w 4587867"/>
              <a:gd name="connsiteY309" fmla="*/ 750549 h 999163"/>
              <a:gd name="connsiteX310" fmla="*/ 2049116 w 4587867"/>
              <a:gd name="connsiteY310" fmla="*/ 718726 h 999163"/>
              <a:gd name="connsiteX311" fmla="*/ 2030242 w 4587867"/>
              <a:gd name="connsiteY311" fmla="*/ 719314 h 999163"/>
              <a:gd name="connsiteX312" fmla="*/ 1986135 w 4587867"/>
              <a:gd name="connsiteY312" fmla="*/ 728191 h 999163"/>
              <a:gd name="connsiteX313" fmla="*/ 1961708 w 4587867"/>
              <a:gd name="connsiteY313" fmla="*/ 708917 h 999163"/>
              <a:gd name="connsiteX314" fmla="*/ 1938605 w 4587867"/>
              <a:gd name="connsiteY314" fmla="*/ 697530 h 999163"/>
              <a:gd name="connsiteX315" fmla="*/ 1938490 w 4587867"/>
              <a:gd name="connsiteY315" fmla="*/ 719113 h 999163"/>
              <a:gd name="connsiteX316" fmla="*/ 1944705 w 4587867"/>
              <a:gd name="connsiteY316" fmla="*/ 742174 h 999163"/>
              <a:gd name="connsiteX317" fmla="*/ 1953077 w 4587867"/>
              <a:gd name="connsiteY317" fmla="*/ 762509 h 999163"/>
              <a:gd name="connsiteX318" fmla="*/ 1947582 w 4587867"/>
              <a:gd name="connsiteY318" fmla="*/ 808458 h 999163"/>
              <a:gd name="connsiteX319" fmla="*/ 1899433 w 4587867"/>
              <a:gd name="connsiteY319" fmla="*/ 813090 h 999163"/>
              <a:gd name="connsiteX320" fmla="*/ 1806645 w 4587867"/>
              <a:gd name="connsiteY320" fmla="*/ 769938 h 999163"/>
              <a:gd name="connsiteX321" fmla="*/ 1774565 w 4587867"/>
              <a:gd name="connsiteY321" fmla="*/ 772146 h 999163"/>
              <a:gd name="connsiteX322" fmla="*/ 1765905 w 4587867"/>
              <a:gd name="connsiteY322" fmla="*/ 779417 h 999163"/>
              <a:gd name="connsiteX323" fmla="*/ 1772105 w 4587867"/>
              <a:gd name="connsiteY323" fmla="*/ 784078 h 999163"/>
              <a:gd name="connsiteX324" fmla="*/ 1775083 w 4587867"/>
              <a:gd name="connsiteY324" fmla="*/ 794762 h 999163"/>
              <a:gd name="connsiteX325" fmla="*/ 1764193 w 4587867"/>
              <a:gd name="connsiteY325" fmla="*/ 800785 h 999163"/>
              <a:gd name="connsiteX326" fmla="*/ 1749635 w 4587867"/>
              <a:gd name="connsiteY326" fmla="*/ 788180 h 999163"/>
              <a:gd name="connsiteX327" fmla="*/ 1747765 w 4587867"/>
              <a:gd name="connsiteY327" fmla="*/ 762366 h 999163"/>
              <a:gd name="connsiteX328" fmla="*/ 1756367 w 4587867"/>
              <a:gd name="connsiteY328" fmla="*/ 711914 h 999163"/>
              <a:gd name="connsiteX329" fmla="*/ 1752469 w 4587867"/>
              <a:gd name="connsiteY329" fmla="*/ 695393 h 999163"/>
              <a:gd name="connsiteX330" fmla="*/ 1741263 w 4587867"/>
              <a:gd name="connsiteY330" fmla="*/ 665793 h 999163"/>
              <a:gd name="connsiteX331" fmla="*/ 1715037 w 4587867"/>
              <a:gd name="connsiteY331" fmla="*/ 643607 h 999163"/>
              <a:gd name="connsiteX332" fmla="*/ 1720648 w 4587867"/>
              <a:gd name="connsiteY332" fmla="*/ 627445 h 999163"/>
              <a:gd name="connsiteX333" fmla="*/ 1724460 w 4587867"/>
              <a:gd name="connsiteY333" fmla="*/ 622440 h 999163"/>
              <a:gd name="connsiteX334" fmla="*/ 1695818 w 4587867"/>
              <a:gd name="connsiteY334" fmla="*/ 609805 h 999163"/>
              <a:gd name="connsiteX335" fmla="*/ 1668514 w 4587867"/>
              <a:gd name="connsiteY335" fmla="*/ 596827 h 999163"/>
              <a:gd name="connsiteX336" fmla="*/ 1654474 w 4587867"/>
              <a:gd name="connsiteY336" fmla="*/ 583131 h 999163"/>
              <a:gd name="connsiteX337" fmla="*/ 1662472 w 4587867"/>
              <a:gd name="connsiteY337" fmla="*/ 571343 h 999163"/>
              <a:gd name="connsiteX338" fmla="*/ 1689488 w 4587867"/>
              <a:gd name="connsiteY338" fmla="*/ 506722 h 999163"/>
              <a:gd name="connsiteX339" fmla="*/ 1703975 w 4587867"/>
              <a:gd name="connsiteY339" fmla="*/ 454162 h 999163"/>
              <a:gd name="connsiteX340" fmla="*/ 1705399 w 4587867"/>
              <a:gd name="connsiteY340" fmla="*/ 441097 h 999163"/>
              <a:gd name="connsiteX341" fmla="*/ 1703874 w 4587867"/>
              <a:gd name="connsiteY341" fmla="*/ 427516 h 999163"/>
              <a:gd name="connsiteX342" fmla="*/ 1700868 w 4587867"/>
              <a:gd name="connsiteY342" fmla="*/ 418610 h 999163"/>
              <a:gd name="connsiteX343" fmla="*/ 1728905 w 4587867"/>
              <a:gd name="connsiteY343" fmla="*/ 361275 h 999163"/>
              <a:gd name="connsiteX344" fmla="*/ 1744298 w 4587867"/>
              <a:gd name="connsiteY344" fmla="*/ 344238 h 999163"/>
              <a:gd name="connsiteX345" fmla="*/ 1764078 w 4587867"/>
              <a:gd name="connsiteY345" fmla="*/ 323959 h 999163"/>
              <a:gd name="connsiteX346" fmla="*/ 1805768 w 4587867"/>
              <a:gd name="connsiteY346" fmla="*/ 300870 h 999163"/>
              <a:gd name="connsiteX347" fmla="*/ 1852938 w 4587867"/>
              <a:gd name="connsiteY347" fmla="*/ 297686 h 999163"/>
              <a:gd name="connsiteX348" fmla="*/ 1877034 w 4587867"/>
              <a:gd name="connsiteY348" fmla="*/ 300325 h 999163"/>
              <a:gd name="connsiteX349" fmla="*/ 1885234 w 4587867"/>
              <a:gd name="connsiteY349" fmla="*/ 292438 h 999163"/>
              <a:gd name="connsiteX350" fmla="*/ 1899232 w 4587867"/>
              <a:gd name="connsiteY350" fmla="*/ 282743 h 999163"/>
              <a:gd name="connsiteX351" fmla="*/ 1911704 w 4587867"/>
              <a:gd name="connsiteY351" fmla="*/ 275730 h 999163"/>
              <a:gd name="connsiteX352" fmla="*/ 1961018 w 4587867"/>
              <a:gd name="connsiteY352" fmla="*/ 275071 h 999163"/>
              <a:gd name="connsiteX353" fmla="*/ 1978511 w 4587867"/>
              <a:gd name="connsiteY353" fmla="*/ 280850 h 999163"/>
              <a:gd name="connsiteX354" fmla="*/ 2001614 w 4587867"/>
              <a:gd name="connsiteY354" fmla="*/ 309145 h 999163"/>
              <a:gd name="connsiteX355" fmla="*/ 1989962 w 4587867"/>
              <a:gd name="connsiteY355" fmla="*/ 323558 h 999163"/>
              <a:gd name="connsiteX356" fmla="*/ 1980036 w 4587867"/>
              <a:gd name="connsiteY356" fmla="*/ 337755 h 999163"/>
              <a:gd name="connsiteX357" fmla="*/ 1966614 w 4587867"/>
              <a:gd name="connsiteY357" fmla="*/ 355466 h 999163"/>
              <a:gd name="connsiteX358" fmla="*/ 1954444 w 4587867"/>
              <a:gd name="connsiteY358" fmla="*/ 363512 h 999163"/>
              <a:gd name="connsiteX359" fmla="*/ 1940720 w 4587867"/>
              <a:gd name="connsiteY359" fmla="*/ 363913 h 999163"/>
              <a:gd name="connsiteX360" fmla="*/ 1930362 w 4587867"/>
              <a:gd name="connsiteY360" fmla="*/ 360500 h 999163"/>
              <a:gd name="connsiteX361" fmla="*/ 1923227 w 4587867"/>
              <a:gd name="connsiteY361" fmla="*/ 383174 h 999163"/>
              <a:gd name="connsiteX362" fmla="*/ 1951926 w 4587867"/>
              <a:gd name="connsiteY362" fmla="*/ 405732 h 999163"/>
              <a:gd name="connsiteX363" fmla="*/ 1965218 w 4587867"/>
              <a:gd name="connsiteY363" fmla="*/ 411641 h 999163"/>
              <a:gd name="connsiteX364" fmla="*/ 1959320 w 4587867"/>
              <a:gd name="connsiteY364" fmla="*/ 415656 h 999163"/>
              <a:gd name="connsiteX365" fmla="*/ 1955077 w 4587867"/>
              <a:gd name="connsiteY365" fmla="*/ 419944 h 999163"/>
              <a:gd name="connsiteX366" fmla="*/ 1953537 w 4587867"/>
              <a:gd name="connsiteY366" fmla="*/ 430413 h 999163"/>
              <a:gd name="connsiteX367" fmla="*/ 1948344 w 4587867"/>
              <a:gd name="connsiteY367" fmla="*/ 440767 h 999163"/>
              <a:gd name="connsiteX368" fmla="*/ 1907949 w 4587867"/>
              <a:gd name="connsiteY368" fmla="*/ 441212 h 999163"/>
              <a:gd name="connsiteX369" fmla="*/ 1880645 w 4587867"/>
              <a:gd name="connsiteY369" fmla="*/ 429868 h 999163"/>
              <a:gd name="connsiteX370" fmla="*/ 1872834 w 4587867"/>
              <a:gd name="connsiteY370" fmla="*/ 417004 h 999163"/>
              <a:gd name="connsiteX371" fmla="*/ 1863411 w 4587867"/>
              <a:gd name="connsiteY371" fmla="*/ 414509 h 999163"/>
              <a:gd name="connsiteX372" fmla="*/ 1864231 w 4587867"/>
              <a:gd name="connsiteY372" fmla="*/ 429151 h 999163"/>
              <a:gd name="connsiteX373" fmla="*/ 1872632 w 4587867"/>
              <a:gd name="connsiteY373" fmla="*/ 466753 h 999163"/>
              <a:gd name="connsiteX374" fmla="*/ 1880501 w 4587867"/>
              <a:gd name="connsiteY374" fmla="*/ 501000 h 999163"/>
              <a:gd name="connsiteX375" fmla="*/ 1920119 w 4587867"/>
              <a:gd name="connsiteY375" fmla="*/ 528578 h 999163"/>
              <a:gd name="connsiteX376" fmla="*/ 1930952 w 4587867"/>
              <a:gd name="connsiteY376" fmla="*/ 532378 h 999163"/>
              <a:gd name="connsiteX377" fmla="*/ 1932808 w 4587867"/>
              <a:gd name="connsiteY377" fmla="*/ 513505 h 999163"/>
              <a:gd name="connsiteX378" fmla="*/ 1952904 w 4587867"/>
              <a:gd name="connsiteY378" fmla="*/ 465735 h 999163"/>
              <a:gd name="connsiteX379" fmla="*/ 1959623 w 4587867"/>
              <a:gd name="connsiteY379" fmla="*/ 453402 h 999163"/>
              <a:gd name="connsiteX380" fmla="*/ 1964039 w 4587867"/>
              <a:gd name="connsiteY380" fmla="*/ 443320 h 999163"/>
              <a:gd name="connsiteX381" fmla="*/ 1973577 w 4587867"/>
              <a:gd name="connsiteY381" fmla="*/ 418582 h 999163"/>
              <a:gd name="connsiteX382" fmla="*/ 2016633 w 4587867"/>
              <a:gd name="connsiteY382" fmla="*/ 375243 h 999163"/>
              <a:gd name="connsiteX383" fmla="*/ 2033061 w 4587867"/>
              <a:gd name="connsiteY383" fmla="*/ 373307 h 999163"/>
              <a:gd name="connsiteX384" fmla="*/ 2046742 w 4587867"/>
              <a:gd name="connsiteY384" fmla="*/ 387834 h 999163"/>
              <a:gd name="connsiteX385" fmla="*/ 2060408 w 4587867"/>
              <a:gd name="connsiteY385" fmla="*/ 402348 h 999163"/>
              <a:gd name="connsiteX386" fmla="*/ 2064868 w 4587867"/>
              <a:gd name="connsiteY386" fmla="*/ 391721 h 999163"/>
              <a:gd name="connsiteX387" fmla="*/ 2068953 w 4587867"/>
              <a:gd name="connsiteY387" fmla="*/ 352068 h 999163"/>
              <a:gd name="connsiteX388" fmla="*/ 2059186 w 4587867"/>
              <a:gd name="connsiteY388" fmla="*/ 342789 h 999163"/>
              <a:gd name="connsiteX389" fmla="*/ 2021740 w 4587867"/>
              <a:gd name="connsiteY389" fmla="*/ 359841 h 999163"/>
              <a:gd name="connsiteX390" fmla="*/ 2007354 w 4587867"/>
              <a:gd name="connsiteY390" fmla="*/ 353014 h 999163"/>
              <a:gd name="connsiteX391" fmla="*/ 1992163 w 4587867"/>
              <a:gd name="connsiteY391" fmla="*/ 345342 h 999163"/>
              <a:gd name="connsiteX392" fmla="*/ 1995313 w 4587867"/>
              <a:gd name="connsiteY392" fmla="*/ 332019 h 999163"/>
              <a:gd name="connsiteX393" fmla="*/ 2007210 w 4587867"/>
              <a:gd name="connsiteY393" fmla="*/ 322941 h 999163"/>
              <a:gd name="connsiteX394" fmla="*/ 2013468 w 4587867"/>
              <a:gd name="connsiteY394" fmla="*/ 311741 h 999163"/>
              <a:gd name="connsiteX395" fmla="*/ 2018920 w 4587867"/>
              <a:gd name="connsiteY395" fmla="*/ 300727 h 999163"/>
              <a:gd name="connsiteX396" fmla="*/ 2022186 w 4587867"/>
              <a:gd name="connsiteY396" fmla="*/ 288121 h 999163"/>
              <a:gd name="connsiteX397" fmla="*/ 2075197 w 4587867"/>
              <a:gd name="connsiteY397" fmla="*/ 260701 h 999163"/>
              <a:gd name="connsiteX398" fmla="*/ 2093985 w 4587867"/>
              <a:gd name="connsiteY398" fmla="*/ 255194 h 999163"/>
              <a:gd name="connsiteX399" fmla="*/ 2139415 w 4587867"/>
              <a:gd name="connsiteY399" fmla="*/ 254721 h 999163"/>
              <a:gd name="connsiteX400" fmla="*/ 2158432 w 4587867"/>
              <a:gd name="connsiteY400" fmla="*/ 272102 h 999163"/>
              <a:gd name="connsiteX401" fmla="*/ 2160432 w 4587867"/>
              <a:gd name="connsiteY401" fmla="*/ 294703 h 999163"/>
              <a:gd name="connsiteX402" fmla="*/ 2169207 w 4587867"/>
              <a:gd name="connsiteY402" fmla="*/ 312271 h 999163"/>
              <a:gd name="connsiteX403" fmla="*/ 2211573 w 4587867"/>
              <a:gd name="connsiteY403" fmla="*/ 363369 h 999163"/>
              <a:gd name="connsiteX404" fmla="*/ 2230979 w 4587867"/>
              <a:gd name="connsiteY404" fmla="*/ 380879 h 999163"/>
              <a:gd name="connsiteX405" fmla="*/ 2307525 w 4587867"/>
              <a:gd name="connsiteY405" fmla="*/ 389254 h 999163"/>
              <a:gd name="connsiteX406" fmla="*/ 2323896 w 4587867"/>
              <a:gd name="connsiteY406" fmla="*/ 390000 h 999163"/>
              <a:gd name="connsiteX407" fmla="*/ 2362378 w 4587867"/>
              <a:gd name="connsiteY407" fmla="*/ 433468 h 999163"/>
              <a:gd name="connsiteX408" fmla="*/ 2365039 w 4587867"/>
              <a:gd name="connsiteY408" fmla="*/ 462207 h 999163"/>
              <a:gd name="connsiteX409" fmla="*/ 2377670 w 4587867"/>
              <a:gd name="connsiteY409" fmla="*/ 567757 h 999163"/>
              <a:gd name="connsiteX410" fmla="*/ 2363701 w 4587867"/>
              <a:gd name="connsiteY410" fmla="*/ 677280 h 999163"/>
              <a:gd name="connsiteX411" fmla="*/ 2359573 w 4587867"/>
              <a:gd name="connsiteY411" fmla="*/ 724720 h 999163"/>
              <a:gd name="connsiteX412" fmla="*/ 2368607 w 4587867"/>
              <a:gd name="connsiteY412" fmla="*/ 748670 h 999163"/>
              <a:gd name="connsiteX413" fmla="*/ 2372549 w 4587867"/>
              <a:gd name="connsiteY413" fmla="*/ 758436 h 999163"/>
              <a:gd name="connsiteX414" fmla="*/ 2303627 w 4587867"/>
              <a:gd name="connsiteY414" fmla="*/ 760186 h 999163"/>
              <a:gd name="connsiteX415" fmla="*/ 2238546 w 4587867"/>
              <a:gd name="connsiteY415" fmla="*/ 764373 h 999163"/>
              <a:gd name="connsiteX416" fmla="*/ 2240733 w 4587867"/>
              <a:gd name="connsiteY416" fmla="*/ 777065 h 999163"/>
              <a:gd name="connsiteX417" fmla="*/ 2206639 w 4587867"/>
              <a:gd name="connsiteY417" fmla="*/ 793213 h 999163"/>
              <a:gd name="connsiteX418" fmla="*/ 2190153 w 4587867"/>
              <a:gd name="connsiteY418" fmla="*/ 784781 h 999163"/>
              <a:gd name="connsiteX419" fmla="*/ 2191476 w 4587867"/>
              <a:gd name="connsiteY419" fmla="*/ 767901 h 999163"/>
              <a:gd name="connsiteX420" fmla="*/ 2187837 w 4587867"/>
              <a:gd name="connsiteY420" fmla="*/ 751768 h 999163"/>
              <a:gd name="connsiteX421" fmla="*/ 2166776 w 4587867"/>
              <a:gd name="connsiteY421" fmla="*/ 683146 h 999163"/>
              <a:gd name="connsiteX422" fmla="*/ 2182097 w 4587867"/>
              <a:gd name="connsiteY422" fmla="*/ 636537 h 999163"/>
              <a:gd name="connsiteX423" fmla="*/ 2197418 w 4587867"/>
              <a:gd name="connsiteY423" fmla="*/ 605431 h 999163"/>
              <a:gd name="connsiteX424" fmla="*/ 2188009 w 4587867"/>
              <a:gd name="connsiteY424" fmla="*/ 605431 h 999163"/>
              <a:gd name="connsiteX425" fmla="*/ 2176746 w 4587867"/>
              <a:gd name="connsiteY425" fmla="*/ 618682 h 999163"/>
              <a:gd name="connsiteX426" fmla="*/ 2158950 w 4587867"/>
              <a:gd name="connsiteY426" fmla="*/ 665391 h 999163"/>
              <a:gd name="connsiteX427" fmla="*/ 2153067 w 4587867"/>
              <a:gd name="connsiteY427" fmla="*/ 714065 h 999163"/>
              <a:gd name="connsiteX428" fmla="*/ 2156620 w 4587867"/>
              <a:gd name="connsiteY428" fmla="*/ 727646 h 999163"/>
              <a:gd name="connsiteX429" fmla="*/ 2124252 w 4587867"/>
              <a:gd name="connsiteY429" fmla="*/ 734788 h 999163"/>
              <a:gd name="connsiteX430" fmla="*/ 2114988 w 4587867"/>
              <a:gd name="connsiteY430" fmla="*/ 732077 h 999163"/>
              <a:gd name="connsiteX431" fmla="*/ 2115836 w 4587867"/>
              <a:gd name="connsiteY431" fmla="*/ 714424 h 999163"/>
              <a:gd name="connsiteX432" fmla="*/ 2121202 w 4587867"/>
              <a:gd name="connsiteY432" fmla="*/ 685282 h 999163"/>
              <a:gd name="connsiteX433" fmla="*/ 2126870 w 4587867"/>
              <a:gd name="connsiteY433" fmla="*/ 647293 h 999163"/>
              <a:gd name="connsiteX434" fmla="*/ 2128007 w 4587867"/>
              <a:gd name="connsiteY434" fmla="*/ 620776 h 999163"/>
              <a:gd name="connsiteX435" fmla="*/ 2108442 w 4587867"/>
              <a:gd name="connsiteY435" fmla="*/ 650075 h 999163"/>
              <a:gd name="connsiteX436" fmla="*/ 2088878 w 4587867"/>
              <a:gd name="connsiteY436" fmla="*/ 679388 h 999163"/>
              <a:gd name="connsiteX437" fmla="*/ 2090388 w 4587867"/>
              <a:gd name="connsiteY437" fmla="*/ 697845 h 999163"/>
              <a:gd name="connsiteX438" fmla="*/ 2089223 w 4587867"/>
              <a:gd name="connsiteY438" fmla="*/ 721063 h 999163"/>
              <a:gd name="connsiteX439" fmla="*/ 2088964 w 4587867"/>
              <a:gd name="connsiteY439" fmla="*/ 743063 h 999163"/>
              <a:gd name="connsiteX440" fmla="*/ 2103148 w 4587867"/>
              <a:gd name="connsiteY440" fmla="*/ 772878 h 999163"/>
              <a:gd name="connsiteX441" fmla="*/ 2142277 w 4587867"/>
              <a:gd name="connsiteY441" fmla="*/ 778843 h 999163"/>
              <a:gd name="connsiteX442" fmla="*/ 2172372 w 4587867"/>
              <a:gd name="connsiteY442" fmla="*/ 784824 h 999163"/>
              <a:gd name="connsiteX443" fmla="*/ 2172372 w 4587867"/>
              <a:gd name="connsiteY443" fmla="*/ 794963 h 999163"/>
              <a:gd name="connsiteX444" fmla="*/ 2172372 w 4587867"/>
              <a:gd name="connsiteY444" fmla="*/ 805116 h 999163"/>
              <a:gd name="connsiteX445" fmla="*/ 2113909 w 4587867"/>
              <a:gd name="connsiteY445" fmla="*/ 822483 h 999163"/>
              <a:gd name="connsiteX446" fmla="*/ 2053029 w 4587867"/>
              <a:gd name="connsiteY446" fmla="*/ 839635 h 999163"/>
              <a:gd name="connsiteX447" fmla="*/ 2019812 w 4587867"/>
              <a:gd name="connsiteY447" fmla="*/ 828951 h 999163"/>
              <a:gd name="connsiteX448" fmla="*/ 2051993 w 4587867"/>
              <a:gd name="connsiteY448" fmla="*/ 827890 h 999163"/>
              <a:gd name="connsiteX449" fmla="*/ 2024559 w 4587867"/>
              <a:gd name="connsiteY449" fmla="*/ 812545 h 999163"/>
              <a:gd name="connsiteX450" fmla="*/ 1994968 w 4587867"/>
              <a:gd name="connsiteY450" fmla="*/ 803567 h 999163"/>
              <a:gd name="connsiteX451" fmla="*/ 1993717 w 4587867"/>
              <a:gd name="connsiteY451" fmla="*/ 809490 h 999163"/>
              <a:gd name="connsiteX452" fmla="*/ 2019798 w 4587867"/>
              <a:gd name="connsiteY452" fmla="*/ 824577 h 999163"/>
              <a:gd name="connsiteX453" fmla="*/ 2051993 w 4587867"/>
              <a:gd name="connsiteY453" fmla="*/ 827890 h 999163"/>
              <a:gd name="connsiteX454" fmla="*/ 2114269 w 4587867"/>
              <a:gd name="connsiteY454" fmla="*/ 818353 h 999163"/>
              <a:gd name="connsiteX455" fmla="*/ 2169553 w 4587867"/>
              <a:gd name="connsiteY455" fmla="*/ 795895 h 999163"/>
              <a:gd name="connsiteX456" fmla="*/ 2167481 w 4587867"/>
              <a:gd name="connsiteY456" fmla="*/ 789858 h 999163"/>
              <a:gd name="connsiteX457" fmla="*/ 2110787 w 4587867"/>
              <a:gd name="connsiteY457" fmla="*/ 805905 h 999163"/>
              <a:gd name="connsiteX458" fmla="*/ 2055302 w 4587867"/>
              <a:gd name="connsiteY458" fmla="*/ 827990 h 999163"/>
              <a:gd name="connsiteX459" fmla="*/ 2056697 w 4587867"/>
              <a:gd name="connsiteY459" fmla="*/ 834401 h 999163"/>
              <a:gd name="connsiteX460" fmla="*/ 2114269 w 4587867"/>
              <a:gd name="connsiteY460" fmla="*/ 818353 h 999163"/>
              <a:gd name="connsiteX461" fmla="*/ 2109392 w 4587867"/>
              <a:gd name="connsiteY461" fmla="*/ 802578 h 999163"/>
              <a:gd name="connsiteX462" fmla="*/ 2156980 w 4587867"/>
              <a:gd name="connsiteY462" fmla="*/ 786028 h 999163"/>
              <a:gd name="connsiteX463" fmla="*/ 2098487 w 4587867"/>
              <a:gd name="connsiteY463" fmla="*/ 776563 h 999163"/>
              <a:gd name="connsiteX464" fmla="*/ 2095912 w 4587867"/>
              <a:gd name="connsiteY464" fmla="*/ 788079 h 999163"/>
              <a:gd name="connsiteX465" fmla="*/ 2090777 w 4587867"/>
              <a:gd name="connsiteY465" fmla="*/ 789614 h 999163"/>
              <a:gd name="connsiteX466" fmla="*/ 2080419 w 4587867"/>
              <a:gd name="connsiteY466" fmla="*/ 781439 h 999163"/>
              <a:gd name="connsiteX467" fmla="*/ 2057359 w 4587867"/>
              <a:gd name="connsiteY467" fmla="*/ 796712 h 999163"/>
              <a:gd name="connsiteX468" fmla="*/ 2051935 w 4587867"/>
              <a:gd name="connsiteY468" fmla="*/ 807755 h 999163"/>
              <a:gd name="connsiteX469" fmla="*/ 2053244 w 4587867"/>
              <a:gd name="connsiteY469" fmla="*/ 796999 h 999163"/>
              <a:gd name="connsiteX470" fmla="*/ 2048368 w 4587867"/>
              <a:gd name="connsiteY470" fmla="*/ 787878 h 999163"/>
              <a:gd name="connsiteX471" fmla="*/ 2021754 w 4587867"/>
              <a:gd name="connsiteY471" fmla="*/ 794059 h 999163"/>
              <a:gd name="connsiteX472" fmla="*/ 2003053 w 4587867"/>
              <a:gd name="connsiteY472" fmla="*/ 800398 h 999163"/>
              <a:gd name="connsiteX473" fmla="*/ 2051993 w 4587867"/>
              <a:gd name="connsiteY473" fmla="*/ 817278 h 999163"/>
              <a:gd name="connsiteX474" fmla="*/ 2109392 w 4587867"/>
              <a:gd name="connsiteY474" fmla="*/ 802578 h 999163"/>
              <a:gd name="connsiteX475" fmla="*/ 1945280 w 4587867"/>
              <a:gd name="connsiteY475" fmla="*/ 805833 h 999163"/>
              <a:gd name="connsiteX476" fmla="*/ 1954012 w 4587867"/>
              <a:gd name="connsiteY476" fmla="*/ 785039 h 999163"/>
              <a:gd name="connsiteX477" fmla="*/ 1945870 w 4587867"/>
              <a:gd name="connsiteY477" fmla="*/ 758924 h 999163"/>
              <a:gd name="connsiteX478" fmla="*/ 1937713 w 4587867"/>
              <a:gd name="connsiteY478" fmla="*/ 771128 h 999163"/>
              <a:gd name="connsiteX479" fmla="*/ 1910495 w 4587867"/>
              <a:gd name="connsiteY479" fmla="*/ 789614 h 999163"/>
              <a:gd name="connsiteX480" fmla="*/ 1909229 w 4587867"/>
              <a:gd name="connsiteY480" fmla="*/ 796598 h 999163"/>
              <a:gd name="connsiteX481" fmla="*/ 1914826 w 4587867"/>
              <a:gd name="connsiteY481" fmla="*/ 801044 h 999163"/>
              <a:gd name="connsiteX482" fmla="*/ 1907129 w 4587867"/>
              <a:gd name="connsiteY482" fmla="*/ 799796 h 999163"/>
              <a:gd name="connsiteX483" fmla="*/ 1865828 w 4587867"/>
              <a:gd name="connsiteY483" fmla="*/ 782601 h 999163"/>
              <a:gd name="connsiteX484" fmla="*/ 1782305 w 4587867"/>
              <a:gd name="connsiteY484" fmla="*/ 738058 h 999163"/>
              <a:gd name="connsiteX485" fmla="*/ 1762798 w 4587867"/>
              <a:gd name="connsiteY485" fmla="*/ 724706 h 999163"/>
              <a:gd name="connsiteX486" fmla="*/ 1759719 w 4587867"/>
              <a:gd name="connsiteY486" fmla="*/ 737168 h 999163"/>
              <a:gd name="connsiteX487" fmla="*/ 1752181 w 4587867"/>
              <a:gd name="connsiteY487" fmla="*/ 760272 h 999163"/>
              <a:gd name="connsiteX488" fmla="*/ 1746528 w 4587867"/>
              <a:gd name="connsiteY488" fmla="*/ 773035 h 999163"/>
              <a:gd name="connsiteX489" fmla="*/ 1753030 w 4587867"/>
              <a:gd name="connsiteY489" fmla="*/ 784781 h 999163"/>
              <a:gd name="connsiteX490" fmla="*/ 1764395 w 4587867"/>
              <a:gd name="connsiteY490" fmla="*/ 797473 h 999163"/>
              <a:gd name="connsiteX491" fmla="*/ 1768293 w 4587867"/>
              <a:gd name="connsiteY491" fmla="*/ 786344 h 999163"/>
              <a:gd name="connsiteX492" fmla="*/ 1763661 w 4587867"/>
              <a:gd name="connsiteY492" fmla="*/ 779733 h 999163"/>
              <a:gd name="connsiteX493" fmla="*/ 1793626 w 4587867"/>
              <a:gd name="connsiteY493" fmla="*/ 758924 h 999163"/>
              <a:gd name="connsiteX494" fmla="*/ 1816830 w 4587867"/>
              <a:gd name="connsiteY494" fmla="*/ 772204 h 999163"/>
              <a:gd name="connsiteX495" fmla="*/ 1891895 w 4587867"/>
              <a:gd name="connsiteY495" fmla="*/ 807698 h 999163"/>
              <a:gd name="connsiteX496" fmla="*/ 1945280 w 4587867"/>
              <a:gd name="connsiteY496" fmla="*/ 805833 h 999163"/>
              <a:gd name="connsiteX497" fmla="*/ 2234130 w 4587867"/>
              <a:gd name="connsiteY497" fmla="*/ 784465 h 999163"/>
              <a:gd name="connsiteX498" fmla="*/ 2240589 w 4587867"/>
              <a:gd name="connsiteY498" fmla="*/ 779245 h 999163"/>
              <a:gd name="connsiteX499" fmla="*/ 2234475 w 4587867"/>
              <a:gd name="connsiteY499" fmla="*/ 765076 h 999163"/>
              <a:gd name="connsiteX500" fmla="*/ 2242243 w 4587867"/>
              <a:gd name="connsiteY500" fmla="*/ 710551 h 999163"/>
              <a:gd name="connsiteX501" fmla="*/ 2274971 w 4587867"/>
              <a:gd name="connsiteY501" fmla="*/ 637914 h 999163"/>
              <a:gd name="connsiteX502" fmla="*/ 2272942 w 4587867"/>
              <a:gd name="connsiteY502" fmla="*/ 619873 h 999163"/>
              <a:gd name="connsiteX503" fmla="*/ 2244157 w 4587867"/>
              <a:gd name="connsiteY503" fmla="*/ 646949 h 999163"/>
              <a:gd name="connsiteX504" fmla="*/ 2217975 w 4587867"/>
              <a:gd name="connsiteY504" fmla="*/ 669407 h 999163"/>
              <a:gd name="connsiteX505" fmla="*/ 2216320 w 4587867"/>
              <a:gd name="connsiteY505" fmla="*/ 685282 h 999163"/>
              <a:gd name="connsiteX506" fmla="*/ 2195591 w 4587867"/>
              <a:gd name="connsiteY506" fmla="*/ 766496 h 999163"/>
              <a:gd name="connsiteX507" fmla="*/ 2212465 w 4587867"/>
              <a:gd name="connsiteY507" fmla="*/ 789040 h 999163"/>
              <a:gd name="connsiteX508" fmla="*/ 2234130 w 4587867"/>
              <a:gd name="connsiteY508" fmla="*/ 784465 h 999163"/>
              <a:gd name="connsiteX509" fmla="*/ 1924320 w 4587867"/>
              <a:gd name="connsiteY509" fmla="*/ 780980 h 999163"/>
              <a:gd name="connsiteX510" fmla="*/ 1942820 w 4587867"/>
              <a:gd name="connsiteY510" fmla="*/ 749631 h 999163"/>
              <a:gd name="connsiteX511" fmla="*/ 1918465 w 4587867"/>
              <a:gd name="connsiteY511" fmla="*/ 671859 h 999163"/>
              <a:gd name="connsiteX512" fmla="*/ 1905648 w 4587867"/>
              <a:gd name="connsiteY512" fmla="*/ 658608 h 999163"/>
              <a:gd name="connsiteX513" fmla="*/ 1886716 w 4587867"/>
              <a:gd name="connsiteY513" fmla="*/ 668475 h 999163"/>
              <a:gd name="connsiteX514" fmla="*/ 1886069 w 4587867"/>
              <a:gd name="connsiteY514" fmla="*/ 696841 h 999163"/>
              <a:gd name="connsiteX515" fmla="*/ 1923227 w 4587867"/>
              <a:gd name="connsiteY515" fmla="*/ 730600 h 999163"/>
              <a:gd name="connsiteX516" fmla="*/ 1912509 w 4587867"/>
              <a:gd name="connsiteY516" fmla="*/ 732077 h 999163"/>
              <a:gd name="connsiteX517" fmla="*/ 1907748 w 4587867"/>
              <a:gd name="connsiteY517" fmla="*/ 732751 h 999163"/>
              <a:gd name="connsiteX518" fmla="*/ 1908294 w 4587867"/>
              <a:gd name="connsiteY518" fmla="*/ 750549 h 999163"/>
              <a:gd name="connsiteX519" fmla="*/ 1900785 w 4587867"/>
              <a:gd name="connsiteY519" fmla="*/ 745658 h 999163"/>
              <a:gd name="connsiteX520" fmla="*/ 1899260 w 4587867"/>
              <a:gd name="connsiteY520" fmla="*/ 748283 h 999163"/>
              <a:gd name="connsiteX521" fmla="*/ 1890298 w 4587867"/>
              <a:gd name="connsiteY521" fmla="*/ 750979 h 999163"/>
              <a:gd name="connsiteX522" fmla="*/ 1877408 w 4587867"/>
              <a:gd name="connsiteY522" fmla="*/ 746877 h 999163"/>
              <a:gd name="connsiteX523" fmla="*/ 1869424 w 4587867"/>
              <a:gd name="connsiteY523" fmla="*/ 742102 h 999163"/>
              <a:gd name="connsiteX524" fmla="*/ 1863008 w 4587867"/>
              <a:gd name="connsiteY524" fmla="*/ 727818 h 999163"/>
              <a:gd name="connsiteX525" fmla="*/ 1850507 w 4587867"/>
              <a:gd name="connsiteY525" fmla="*/ 708917 h 999163"/>
              <a:gd name="connsiteX526" fmla="*/ 1847803 w 4587867"/>
              <a:gd name="connsiteY526" fmla="*/ 698921 h 999163"/>
              <a:gd name="connsiteX527" fmla="*/ 1813421 w 4587867"/>
              <a:gd name="connsiteY527" fmla="*/ 698921 h 999163"/>
              <a:gd name="connsiteX528" fmla="*/ 1767157 w 4587867"/>
              <a:gd name="connsiteY528" fmla="*/ 692682 h 999163"/>
              <a:gd name="connsiteX529" fmla="*/ 1755260 w 4587867"/>
              <a:gd name="connsiteY529" fmla="*/ 686444 h 999163"/>
              <a:gd name="connsiteX530" fmla="*/ 1755260 w 4587867"/>
              <a:gd name="connsiteY530" fmla="*/ 693514 h 999163"/>
              <a:gd name="connsiteX531" fmla="*/ 1780981 w 4587867"/>
              <a:gd name="connsiteY531" fmla="*/ 732006 h 999163"/>
              <a:gd name="connsiteX532" fmla="*/ 1856031 w 4587867"/>
              <a:gd name="connsiteY532" fmla="*/ 774742 h 999163"/>
              <a:gd name="connsiteX533" fmla="*/ 1924320 w 4587867"/>
              <a:gd name="connsiteY533" fmla="*/ 780980 h 999163"/>
              <a:gd name="connsiteX534" fmla="*/ 2084476 w 4587867"/>
              <a:gd name="connsiteY534" fmla="*/ 774914 h 999163"/>
              <a:gd name="connsiteX535" fmla="*/ 2077110 w 4587867"/>
              <a:gd name="connsiteY535" fmla="*/ 753345 h 999163"/>
              <a:gd name="connsiteX536" fmla="*/ 2065990 w 4587867"/>
              <a:gd name="connsiteY536" fmla="*/ 779059 h 999163"/>
              <a:gd name="connsiteX537" fmla="*/ 2084476 w 4587867"/>
              <a:gd name="connsiteY537" fmla="*/ 774914 h 999163"/>
              <a:gd name="connsiteX538" fmla="*/ 2081153 w 4587867"/>
              <a:gd name="connsiteY538" fmla="*/ 751151 h 999163"/>
              <a:gd name="connsiteX539" fmla="*/ 2085598 w 4587867"/>
              <a:gd name="connsiteY539" fmla="*/ 764875 h 999163"/>
              <a:gd name="connsiteX540" fmla="*/ 2087180 w 4587867"/>
              <a:gd name="connsiteY540" fmla="*/ 766639 h 999163"/>
              <a:gd name="connsiteX541" fmla="*/ 2079843 w 4587867"/>
              <a:gd name="connsiteY541" fmla="*/ 719844 h 999163"/>
              <a:gd name="connsiteX542" fmla="*/ 2066292 w 4587867"/>
              <a:gd name="connsiteY542" fmla="*/ 745959 h 999163"/>
              <a:gd name="connsiteX543" fmla="*/ 2068709 w 4587867"/>
              <a:gd name="connsiteY543" fmla="*/ 760315 h 999163"/>
              <a:gd name="connsiteX544" fmla="*/ 2076722 w 4587867"/>
              <a:gd name="connsiteY544" fmla="*/ 740782 h 999163"/>
              <a:gd name="connsiteX545" fmla="*/ 2311151 w 4587867"/>
              <a:gd name="connsiteY545" fmla="*/ 747609 h 999163"/>
              <a:gd name="connsiteX546" fmla="*/ 2292636 w 4587867"/>
              <a:gd name="connsiteY546" fmla="*/ 706450 h 999163"/>
              <a:gd name="connsiteX547" fmla="*/ 2270684 w 4587867"/>
              <a:gd name="connsiteY547" fmla="*/ 669622 h 999163"/>
              <a:gd name="connsiteX548" fmla="*/ 2262283 w 4587867"/>
              <a:gd name="connsiteY548" fmla="*/ 682873 h 999163"/>
              <a:gd name="connsiteX549" fmla="*/ 2243524 w 4587867"/>
              <a:gd name="connsiteY549" fmla="*/ 716044 h 999163"/>
              <a:gd name="connsiteX550" fmla="*/ 2252601 w 4587867"/>
              <a:gd name="connsiteY550" fmla="*/ 755324 h 999163"/>
              <a:gd name="connsiteX551" fmla="*/ 2268957 w 4587867"/>
              <a:gd name="connsiteY551" fmla="*/ 756429 h 999163"/>
              <a:gd name="connsiteX552" fmla="*/ 2258456 w 4587867"/>
              <a:gd name="connsiteY552" fmla="*/ 747207 h 999163"/>
              <a:gd name="connsiteX553" fmla="*/ 2260384 w 4587867"/>
              <a:gd name="connsiteY553" fmla="*/ 743579 h 999163"/>
              <a:gd name="connsiteX554" fmla="*/ 2304979 w 4587867"/>
              <a:gd name="connsiteY554" fmla="*/ 758680 h 999163"/>
              <a:gd name="connsiteX555" fmla="*/ 2321393 w 4587867"/>
              <a:gd name="connsiteY555" fmla="*/ 758924 h 999163"/>
              <a:gd name="connsiteX556" fmla="*/ 2311151 w 4587867"/>
              <a:gd name="connsiteY556" fmla="*/ 747609 h 999163"/>
              <a:gd name="connsiteX557" fmla="*/ 2364450 w 4587867"/>
              <a:gd name="connsiteY557" fmla="*/ 752384 h 999163"/>
              <a:gd name="connsiteX558" fmla="*/ 2355113 w 4587867"/>
              <a:gd name="connsiteY558" fmla="*/ 700656 h 999163"/>
              <a:gd name="connsiteX559" fmla="*/ 2353862 w 4587867"/>
              <a:gd name="connsiteY559" fmla="*/ 636121 h 999163"/>
              <a:gd name="connsiteX560" fmla="*/ 2353646 w 4587867"/>
              <a:gd name="connsiteY560" fmla="*/ 545428 h 999163"/>
              <a:gd name="connsiteX561" fmla="*/ 2356063 w 4587867"/>
              <a:gd name="connsiteY561" fmla="*/ 500770 h 999163"/>
              <a:gd name="connsiteX562" fmla="*/ 2356494 w 4587867"/>
              <a:gd name="connsiteY562" fmla="*/ 576118 h 999163"/>
              <a:gd name="connsiteX563" fmla="*/ 2359184 w 4587867"/>
              <a:gd name="connsiteY563" fmla="*/ 662638 h 999163"/>
              <a:gd name="connsiteX564" fmla="*/ 2366636 w 4587867"/>
              <a:gd name="connsiteY564" fmla="*/ 648684 h 999163"/>
              <a:gd name="connsiteX565" fmla="*/ 2360551 w 4587867"/>
              <a:gd name="connsiteY565" fmla="*/ 459124 h 999163"/>
              <a:gd name="connsiteX566" fmla="*/ 2355732 w 4587867"/>
              <a:gd name="connsiteY566" fmla="*/ 443793 h 999163"/>
              <a:gd name="connsiteX567" fmla="*/ 2334686 w 4587867"/>
              <a:gd name="connsiteY567" fmla="*/ 462508 h 999163"/>
              <a:gd name="connsiteX568" fmla="*/ 2300563 w 4587867"/>
              <a:gd name="connsiteY568" fmla="*/ 488121 h 999163"/>
              <a:gd name="connsiteX569" fmla="*/ 2287486 w 4587867"/>
              <a:gd name="connsiteY569" fmla="*/ 495005 h 999163"/>
              <a:gd name="connsiteX570" fmla="*/ 2279847 w 4587867"/>
              <a:gd name="connsiteY570" fmla="*/ 525752 h 999163"/>
              <a:gd name="connsiteX571" fmla="*/ 2271144 w 4587867"/>
              <a:gd name="connsiteY571" fmla="*/ 553345 h 999163"/>
              <a:gd name="connsiteX572" fmla="*/ 2283286 w 4587867"/>
              <a:gd name="connsiteY572" fmla="*/ 498676 h 999163"/>
              <a:gd name="connsiteX573" fmla="*/ 2279085 w 4587867"/>
              <a:gd name="connsiteY573" fmla="*/ 493801 h 999163"/>
              <a:gd name="connsiteX574" fmla="*/ 2237237 w 4587867"/>
              <a:gd name="connsiteY574" fmla="*/ 549616 h 999163"/>
              <a:gd name="connsiteX575" fmla="*/ 2201877 w 4587867"/>
              <a:gd name="connsiteY575" fmla="*/ 647809 h 999163"/>
              <a:gd name="connsiteX576" fmla="*/ 2221283 w 4587867"/>
              <a:gd name="connsiteY576" fmla="*/ 660974 h 999163"/>
              <a:gd name="connsiteX577" fmla="*/ 2260254 w 4587867"/>
              <a:gd name="connsiteY577" fmla="*/ 626886 h 999163"/>
              <a:gd name="connsiteX578" fmla="*/ 2301714 w 4587867"/>
              <a:gd name="connsiteY578" fmla="*/ 602965 h 999163"/>
              <a:gd name="connsiteX579" fmla="*/ 2305353 w 4587867"/>
              <a:gd name="connsiteY579" fmla="*/ 604542 h 999163"/>
              <a:gd name="connsiteX580" fmla="*/ 2280783 w 4587867"/>
              <a:gd name="connsiteY580" fmla="*/ 625753 h 999163"/>
              <a:gd name="connsiteX581" fmla="*/ 2275143 w 4587867"/>
              <a:gd name="connsiteY581" fmla="*/ 652169 h 999163"/>
              <a:gd name="connsiteX582" fmla="*/ 2271015 w 4587867"/>
              <a:gd name="connsiteY582" fmla="*/ 664015 h 999163"/>
              <a:gd name="connsiteX583" fmla="*/ 2294478 w 4587867"/>
              <a:gd name="connsiteY583" fmla="*/ 688868 h 999163"/>
              <a:gd name="connsiteX584" fmla="*/ 2306749 w 4587867"/>
              <a:gd name="connsiteY584" fmla="*/ 707296 h 999163"/>
              <a:gd name="connsiteX585" fmla="*/ 2295557 w 4587867"/>
              <a:gd name="connsiteY585" fmla="*/ 696397 h 999163"/>
              <a:gd name="connsiteX586" fmla="*/ 2295585 w 4587867"/>
              <a:gd name="connsiteY586" fmla="*/ 704628 h 999163"/>
              <a:gd name="connsiteX587" fmla="*/ 2326831 w 4587867"/>
              <a:gd name="connsiteY587" fmla="*/ 755052 h 999163"/>
              <a:gd name="connsiteX588" fmla="*/ 2364450 w 4587867"/>
              <a:gd name="connsiteY588" fmla="*/ 752384 h 999163"/>
              <a:gd name="connsiteX589" fmla="*/ 1892427 w 4587867"/>
              <a:gd name="connsiteY589" fmla="*/ 737986 h 999163"/>
              <a:gd name="connsiteX590" fmla="*/ 1899634 w 4587867"/>
              <a:gd name="connsiteY590" fmla="*/ 736394 h 999163"/>
              <a:gd name="connsiteX591" fmla="*/ 1903864 w 4587867"/>
              <a:gd name="connsiteY591" fmla="*/ 734960 h 999163"/>
              <a:gd name="connsiteX592" fmla="*/ 1909402 w 4587867"/>
              <a:gd name="connsiteY592" fmla="*/ 726054 h 999163"/>
              <a:gd name="connsiteX593" fmla="*/ 1917631 w 4587867"/>
              <a:gd name="connsiteY593" fmla="*/ 728836 h 999163"/>
              <a:gd name="connsiteX594" fmla="*/ 1882256 w 4587867"/>
              <a:gd name="connsiteY594" fmla="*/ 698935 h 999163"/>
              <a:gd name="connsiteX595" fmla="*/ 1872776 w 4587867"/>
              <a:gd name="connsiteY595" fmla="*/ 694991 h 999163"/>
              <a:gd name="connsiteX596" fmla="*/ 1879581 w 4587867"/>
              <a:gd name="connsiteY596" fmla="*/ 677424 h 999163"/>
              <a:gd name="connsiteX597" fmla="*/ 1892197 w 4587867"/>
              <a:gd name="connsiteY597" fmla="*/ 648799 h 999163"/>
              <a:gd name="connsiteX598" fmla="*/ 1898023 w 4587867"/>
              <a:gd name="connsiteY598" fmla="*/ 633999 h 999163"/>
              <a:gd name="connsiteX599" fmla="*/ 1906424 w 4587867"/>
              <a:gd name="connsiteY599" fmla="*/ 627330 h 999163"/>
              <a:gd name="connsiteX600" fmla="*/ 1891852 w 4587867"/>
              <a:gd name="connsiteY600" fmla="*/ 595823 h 999163"/>
              <a:gd name="connsiteX601" fmla="*/ 1866303 w 4587867"/>
              <a:gd name="connsiteY601" fmla="*/ 605231 h 999163"/>
              <a:gd name="connsiteX602" fmla="*/ 1850565 w 4587867"/>
              <a:gd name="connsiteY602" fmla="*/ 668030 h 999163"/>
              <a:gd name="connsiteX603" fmla="*/ 1865871 w 4587867"/>
              <a:gd name="connsiteY603" fmla="*/ 725480 h 999163"/>
              <a:gd name="connsiteX604" fmla="*/ 1874747 w 4587867"/>
              <a:gd name="connsiteY604" fmla="*/ 740438 h 999163"/>
              <a:gd name="connsiteX605" fmla="*/ 1877178 w 4587867"/>
              <a:gd name="connsiteY605" fmla="*/ 743134 h 999163"/>
              <a:gd name="connsiteX606" fmla="*/ 1881235 w 4587867"/>
              <a:gd name="connsiteY606" fmla="*/ 737685 h 999163"/>
              <a:gd name="connsiteX607" fmla="*/ 1889665 w 4587867"/>
              <a:gd name="connsiteY607" fmla="*/ 742260 h 999163"/>
              <a:gd name="connsiteX608" fmla="*/ 1892427 w 4587867"/>
              <a:gd name="connsiteY608" fmla="*/ 737986 h 999163"/>
              <a:gd name="connsiteX609" fmla="*/ 2064350 w 4587867"/>
              <a:gd name="connsiteY609" fmla="*/ 738301 h 999163"/>
              <a:gd name="connsiteX610" fmla="*/ 2083325 w 4587867"/>
              <a:gd name="connsiteY610" fmla="*/ 714266 h 999163"/>
              <a:gd name="connsiteX611" fmla="*/ 2087080 w 4587867"/>
              <a:gd name="connsiteY611" fmla="*/ 696009 h 999163"/>
              <a:gd name="connsiteX612" fmla="*/ 2085123 w 4587867"/>
              <a:gd name="connsiteY612" fmla="*/ 677768 h 999163"/>
              <a:gd name="connsiteX613" fmla="*/ 2103264 w 4587867"/>
              <a:gd name="connsiteY613" fmla="*/ 650663 h 999163"/>
              <a:gd name="connsiteX614" fmla="*/ 2137027 w 4587867"/>
              <a:gd name="connsiteY614" fmla="*/ 583690 h 999163"/>
              <a:gd name="connsiteX615" fmla="*/ 2144248 w 4587867"/>
              <a:gd name="connsiteY615" fmla="*/ 561032 h 999163"/>
              <a:gd name="connsiteX616" fmla="*/ 2146363 w 4587867"/>
              <a:gd name="connsiteY616" fmla="*/ 553445 h 999163"/>
              <a:gd name="connsiteX617" fmla="*/ 2126424 w 4587867"/>
              <a:gd name="connsiteY617" fmla="*/ 554076 h 999163"/>
              <a:gd name="connsiteX618" fmla="*/ 2107752 w 4587867"/>
              <a:gd name="connsiteY618" fmla="*/ 555983 h 999163"/>
              <a:gd name="connsiteX619" fmla="*/ 2098272 w 4587867"/>
              <a:gd name="connsiteY619" fmla="*/ 570238 h 999163"/>
              <a:gd name="connsiteX620" fmla="*/ 2079584 w 4587867"/>
              <a:gd name="connsiteY620" fmla="*/ 616589 h 999163"/>
              <a:gd name="connsiteX621" fmla="*/ 2057100 w 4587867"/>
              <a:gd name="connsiteY621" fmla="*/ 687749 h 999163"/>
              <a:gd name="connsiteX622" fmla="*/ 2054798 w 4587867"/>
              <a:gd name="connsiteY622" fmla="*/ 718453 h 999163"/>
              <a:gd name="connsiteX623" fmla="*/ 2057603 w 4587867"/>
              <a:gd name="connsiteY623" fmla="*/ 735534 h 999163"/>
              <a:gd name="connsiteX624" fmla="*/ 2064350 w 4587867"/>
              <a:gd name="connsiteY624" fmla="*/ 738301 h 999163"/>
              <a:gd name="connsiteX625" fmla="*/ 2197576 w 4587867"/>
              <a:gd name="connsiteY625" fmla="*/ 745214 h 999163"/>
              <a:gd name="connsiteX626" fmla="*/ 2203747 w 4587867"/>
              <a:gd name="connsiteY626" fmla="*/ 723774 h 999163"/>
              <a:gd name="connsiteX627" fmla="*/ 2206394 w 4587867"/>
              <a:gd name="connsiteY627" fmla="*/ 706507 h 999163"/>
              <a:gd name="connsiteX628" fmla="*/ 2206927 w 4587867"/>
              <a:gd name="connsiteY628" fmla="*/ 702119 h 999163"/>
              <a:gd name="connsiteX629" fmla="*/ 2212868 w 4587867"/>
              <a:gd name="connsiteY629" fmla="*/ 685469 h 999163"/>
              <a:gd name="connsiteX630" fmla="*/ 2214767 w 4587867"/>
              <a:gd name="connsiteY630" fmla="*/ 672017 h 999163"/>
              <a:gd name="connsiteX631" fmla="*/ 2208034 w 4587867"/>
              <a:gd name="connsiteY631" fmla="*/ 676420 h 999163"/>
              <a:gd name="connsiteX632" fmla="*/ 2197605 w 4587867"/>
              <a:gd name="connsiteY632" fmla="*/ 687677 h 999163"/>
              <a:gd name="connsiteX633" fmla="*/ 2197849 w 4587867"/>
              <a:gd name="connsiteY633" fmla="*/ 699523 h 999163"/>
              <a:gd name="connsiteX634" fmla="*/ 2196540 w 4587867"/>
              <a:gd name="connsiteY634" fmla="*/ 700398 h 999163"/>
              <a:gd name="connsiteX635" fmla="*/ 2193145 w 4587867"/>
              <a:gd name="connsiteY635" fmla="*/ 678069 h 999163"/>
              <a:gd name="connsiteX636" fmla="*/ 2215616 w 4587867"/>
              <a:gd name="connsiteY636" fmla="*/ 588079 h 999163"/>
              <a:gd name="connsiteX637" fmla="*/ 2220449 w 4587867"/>
              <a:gd name="connsiteY637" fmla="*/ 557374 h 999163"/>
              <a:gd name="connsiteX638" fmla="*/ 2222017 w 4587867"/>
              <a:gd name="connsiteY638" fmla="*/ 548913 h 999163"/>
              <a:gd name="connsiteX639" fmla="*/ 2225211 w 4587867"/>
              <a:gd name="connsiteY639" fmla="*/ 560773 h 999163"/>
              <a:gd name="connsiteX640" fmla="*/ 2232288 w 4587867"/>
              <a:gd name="connsiteY640" fmla="*/ 550304 h 999163"/>
              <a:gd name="connsiteX641" fmla="*/ 2252702 w 4587867"/>
              <a:gd name="connsiteY641" fmla="*/ 516646 h 999163"/>
              <a:gd name="connsiteX642" fmla="*/ 2267145 w 4587867"/>
              <a:gd name="connsiteY642" fmla="*/ 492581 h 999163"/>
              <a:gd name="connsiteX643" fmla="*/ 2256615 w 4587867"/>
              <a:gd name="connsiteY643" fmla="*/ 486874 h 999163"/>
              <a:gd name="connsiteX644" fmla="*/ 2234015 w 4587867"/>
              <a:gd name="connsiteY644" fmla="*/ 469851 h 999163"/>
              <a:gd name="connsiteX645" fmla="*/ 2220938 w 4587867"/>
              <a:gd name="connsiteY645" fmla="*/ 457661 h 999163"/>
              <a:gd name="connsiteX646" fmla="*/ 2216234 w 4587867"/>
              <a:gd name="connsiteY646" fmla="*/ 467499 h 999163"/>
              <a:gd name="connsiteX647" fmla="*/ 2203373 w 4587867"/>
              <a:gd name="connsiteY647" fmla="*/ 481998 h 999163"/>
              <a:gd name="connsiteX648" fmla="*/ 2190541 w 4587867"/>
              <a:gd name="connsiteY648" fmla="*/ 496511 h 999163"/>
              <a:gd name="connsiteX649" fmla="*/ 2158921 w 4587867"/>
              <a:gd name="connsiteY649" fmla="*/ 545816 h 999163"/>
              <a:gd name="connsiteX650" fmla="*/ 2137861 w 4587867"/>
              <a:gd name="connsiteY650" fmla="*/ 593916 h 999163"/>
              <a:gd name="connsiteX651" fmla="*/ 2133473 w 4587867"/>
              <a:gd name="connsiteY651" fmla="*/ 608902 h 999163"/>
              <a:gd name="connsiteX652" fmla="*/ 2143831 w 4587867"/>
              <a:gd name="connsiteY652" fmla="*/ 607124 h 999163"/>
              <a:gd name="connsiteX653" fmla="*/ 2175753 w 4587867"/>
              <a:gd name="connsiteY653" fmla="*/ 603581 h 999163"/>
              <a:gd name="connsiteX654" fmla="*/ 2197346 w 4587867"/>
              <a:gd name="connsiteY654" fmla="*/ 601832 h 999163"/>
              <a:gd name="connsiteX655" fmla="*/ 2200568 w 4587867"/>
              <a:gd name="connsiteY655" fmla="*/ 586358 h 999163"/>
              <a:gd name="connsiteX656" fmla="*/ 2201561 w 4587867"/>
              <a:gd name="connsiteY656" fmla="*/ 558149 h 999163"/>
              <a:gd name="connsiteX657" fmla="*/ 2201460 w 4587867"/>
              <a:gd name="connsiteY657" fmla="*/ 509848 h 999163"/>
              <a:gd name="connsiteX658" fmla="*/ 2198583 w 4587867"/>
              <a:gd name="connsiteY658" fmla="*/ 498992 h 999163"/>
              <a:gd name="connsiteX659" fmla="*/ 2214450 w 4587867"/>
              <a:gd name="connsiteY659" fmla="*/ 496583 h 999163"/>
              <a:gd name="connsiteX660" fmla="*/ 2242445 w 4587867"/>
              <a:gd name="connsiteY660" fmla="*/ 492467 h 999163"/>
              <a:gd name="connsiteX661" fmla="*/ 2246012 w 4587867"/>
              <a:gd name="connsiteY661" fmla="*/ 493901 h 999163"/>
              <a:gd name="connsiteX662" fmla="*/ 2225081 w 4587867"/>
              <a:gd name="connsiteY662" fmla="*/ 499092 h 999163"/>
              <a:gd name="connsiteX663" fmla="*/ 2207488 w 4587867"/>
              <a:gd name="connsiteY663" fmla="*/ 500770 h 999163"/>
              <a:gd name="connsiteX664" fmla="*/ 2203733 w 4587867"/>
              <a:gd name="connsiteY664" fmla="*/ 517521 h 999163"/>
              <a:gd name="connsiteX665" fmla="*/ 2202971 w 4587867"/>
              <a:gd name="connsiteY665" fmla="*/ 544353 h 999163"/>
              <a:gd name="connsiteX666" fmla="*/ 2185132 w 4587867"/>
              <a:gd name="connsiteY666" fmla="*/ 638660 h 999163"/>
              <a:gd name="connsiteX667" fmla="*/ 2175264 w 4587867"/>
              <a:gd name="connsiteY667" fmla="*/ 714266 h 999163"/>
              <a:gd name="connsiteX668" fmla="*/ 2185449 w 4587867"/>
              <a:gd name="connsiteY668" fmla="*/ 742876 h 999163"/>
              <a:gd name="connsiteX669" fmla="*/ 2197576 w 4587867"/>
              <a:gd name="connsiteY669" fmla="*/ 745214 h 999163"/>
              <a:gd name="connsiteX670" fmla="*/ 2152448 w 4587867"/>
              <a:gd name="connsiteY670" fmla="*/ 727216 h 999163"/>
              <a:gd name="connsiteX671" fmla="*/ 2149556 w 4587867"/>
              <a:gd name="connsiteY671" fmla="*/ 715772 h 999163"/>
              <a:gd name="connsiteX672" fmla="*/ 2155642 w 4587867"/>
              <a:gd name="connsiteY672" fmla="*/ 663599 h 999163"/>
              <a:gd name="connsiteX673" fmla="*/ 2173408 w 4587867"/>
              <a:gd name="connsiteY673" fmla="*/ 617291 h 999163"/>
              <a:gd name="connsiteX674" fmla="*/ 2166848 w 4587867"/>
              <a:gd name="connsiteY674" fmla="*/ 608214 h 999163"/>
              <a:gd name="connsiteX675" fmla="*/ 2144522 w 4587867"/>
              <a:gd name="connsiteY675" fmla="*/ 611239 h 999163"/>
              <a:gd name="connsiteX676" fmla="*/ 2130380 w 4587867"/>
              <a:gd name="connsiteY676" fmla="*/ 614265 h 999163"/>
              <a:gd name="connsiteX677" fmla="*/ 2130280 w 4587867"/>
              <a:gd name="connsiteY677" fmla="*/ 644038 h 999163"/>
              <a:gd name="connsiteX678" fmla="*/ 2126180 w 4587867"/>
              <a:gd name="connsiteY678" fmla="*/ 680779 h 999163"/>
              <a:gd name="connsiteX679" fmla="*/ 2122080 w 4587867"/>
              <a:gd name="connsiteY679" fmla="*/ 696411 h 999163"/>
              <a:gd name="connsiteX680" fmla="*/ 2118901 w 4587867"/>
              <a:gd name="connsiteY680" fmla="*/ 713893 h 999163"/>
              <a:gd name="connsiteX681" fmla="*/ 2134149 w 4587867"/>
              <a:gd name="connsiteY681" fmla="*/ 731016 h 999163"/>
              <a:gd name="connsiteX682" fmla="*/ 2152448 w 4587867"/>
              <a:gd name="connsiteY682" fmla="*/ 727216 h 999163"/>
              <a:gd name="connsiteX683" fmla="*/ 1997888 w 4587867"/>
              <a:gd name="connsiteY683" fmla="*/ 701574 h 999163"/>
              <a:gd name="connsiteX684" fmla="*/ 2006894 w 4587867"/>
              <a:gd name="connsiteY684" fmla="*/ 657059 h 999163"/>
              <a:gd name="connsiteX685" fmla="*/ 2009267 w 4587867"/>
              <a:gd name="connsiteY685" fmla="*/ 634730 h 999163"/>
              <a:gd name="connsiteX686" fmla="*/ 2009627 w 4587867"/>
              <a:gd name="connsiteY686" fmla="*/ 651810 h 999163"/>
              <a:gd name="connsiteX687" fmla="*/ 2003038 w 4587867"/>
              <a:gd name="connsiteY687" fmla="*/ 696268 h 999163"/>
              <a:gd name="connsiteX688" fmla="*/ 1997615 w 4587867"/>
              <a:gd name="connsiteY688" fmla="*/ 725165 h 999163"/>
              <a:gd name="connsiteX689" fmla="*/ 2016475 w 4587867"/>
              <a:gd name="connsiteY689" fmla="*/ 720260 h 999163"/>
              <a:gd name="connsiteX690" fmla="*/ 2041506 w 4587867"/>
              <a:gd name="connsiteY690" fmla="*/ 712330 h 999163"/>
              <a:gd name="connsiteX691" fmla="*/ 2049202 w 4587867"/>
              <a:gd name="connsiteY691" fmla="*/ 702678 h 999163"/>
              <a:gd name="connsiteX692" fmla="*/ 2054985 w 4587867"/>
              <a:gd name="connsiteY692" fmla="*/ 683203 h 999163"/>
              <a:gd name="connsiteX693" fmla="*/ 2055978 w 4587867"/>
              <a:gd name="connsiteY693" fmla="*/ 668403 h 999163"/>
              <a:gd name="connsiteX694" fmla="*/ 2052597 w 4587867"/>
              <a:gd name="connsiteY694" fmla="*/ 657490 h 999163"/>
              <a:gd name="connsiteX695" fmla="*/ 2047936 w 4587867"/>
              <a:gd name="connsiteY695" fmla="*/ 650075 h 999163"/>
              <a:gd name="connsiteX696" fmla="*/ 2033766 w 4587867"/>
              <a:gd name="connsiteY696" fmla="*/ 641671 h 999163"/>
              <a:gd name="connsiteX697" fmla="*/ 2030040 w 4587867"/>
              <a:gd name="connsiteY697" fmla="*/ 628908 h 999163"/>
              <a:gd name="connsiteX698" fmla="*/ 2038974 w 4587867"/>
              <a:gd name="connsiteY698" fmla="*/ 629123 h 999163"/>
              <a:gd name="connsiteX699" fmla="*/ 2046066 w 4587867"/>
              <a:gd name="connsiteY699" fmla="*/ 632149 h 999163"/>
              <a:gd name="connsiteX700" fmla="*/ 2053374 w 4587867"/>
              <a:gd name="connsiteY700" fmla="*/ 592869 h 999163"/>
              <a:gd name="connsiteX701" fmla="*/ 2069543 w 4587867"/>
              <a:gd name="connsiteY701" fmla="*/ 489613 h 999163"/>
              <a:gd name="connsiteX702" fmla="*/ 2070737 w 4587867"/>
              <a:gd name="connsiteY702" fmla="*/ 493801 h 999163"/>
              <a:gd name="connsiteX703" fmla="*/ 2067443 w 4587867"/>
              <a:gd name="connsiteY703" fmla="*/ 509145 h 999163"/>
              <a:gd name="connsiteX704" fmla="*/ 2071270 w 4587867"/>
              <a:gd name="connsiteY704" fmla="*/ 507554 h 999163"/>
              <a:gd name="connsiteX705" fmla="*/ 2085598 w 4587867"/>
              <a:gd name="connsiteY705" fmla="*/ 491936 h 999163"/>
              <a:gd name="connsiteX706" fmla="*/ 2078779 w 4587867"/>
              <a:gd name="connsiteY706" fmla="*/ 503552 h 999163"/>
              <a:gd name="connsiteX707" fmla="*/ 2061775 w 4587867"/>
              <a:gd name="connsiteY707" fmla="*/ 555137 h 999163"/>
              <a:gd name="connsiteX708" fmla="*/ 2070191 w 4587867"/>
              <a:gd name="connsiteY708" fmla="*/ 557991 h 999163"/>
              <a:gd name="connsiteX709" fmla="*/ 2076607 w 4587867"/>
              <a:gd name="connsiteY709" fmla="*/ 555195 h 999163"/>
              <a:gd name="connsiteX710" fmla="*/ 2071255 w 4587867"/>
              <a:gd name="connsiteY710" fmla="*/ 561992 h 999163"/>
              <a:gd name="connsiteX711" fmla="*/ 2056021 w 4587867"/>
              <a:gd name="connsiteY711" fmla="*/ 593170 h 999163"/>
              <a:gd name="connsiteX712" fmla="*/ 2057877 w 4587867"/>
              <a:gd name="connsiteY712" fmla="*/ 600555 h 999163"/>
              <a:gd name="connsiteX713" fmla="*/ 2064221 w 4587867"/>
              <a:gd name="connsiteY713" fmla="*/ 594618 h 999163"/>
              <a:gd name="connsiteX714" fmla="*/ 2076204 w 4587867"/>
              <a:gd name="connsiteY714" fmla="*/ 588681 h 999163"/>
              <a:gd name="connsiteX715" fmla="*/ 2090705 w 4587867"/>
              <a:gd name="connsiteY715" fmla="*/ 575057 h 999163"/>
              <a:gd name="connsiteX716" fmla="*/ 2095380 w 4587867"/>
              <a:gd name="connsiteY716" fmla="*/ 549587 h 999163"/>
              <a:gd name="connsiteX717" fmla="*/ 2098502 w 4587867"/>
              <a:gd name="connsiteY717" fmla="*/ 509490 h 999163"/>
              <a:gd name="connsiteX718" fmla="*/ 2102702 w 4587867"/>
              <a:gd name="connsiteY718" fmla="*/ 491965 h 999163"/>
              <a:gd name="connsiteX719" fmla="*/ 2099595 w 4587867"/>
              <a:gd name="connsiteY719" fmla="*/ 479675 h 999163"/>
              <a:gd name="connsiteX720" fmla="*/ 2096991 w 4587867"/>
              <a:gd name="connsiteY720" fmla="*/ 469335 h 999163"/>
              <a:gd name="connsiteX721" fmla="*/ 2093150 w 4587867"/>
              <a:gd name="connsiteY721" fmla="*/ 460300 h 999163"/>
              <a:gd name="connsiteX722" fmla="*/ 2081512 w 4587867"/>
              <a:gd name="connsiteY722" fmla="*/ 452355 h 999163"/>
              <a:gd name="connsiteX723" fmla="*/ 2064883 w 4587867"/>
              <a:gd name="connsiteY723" fmla="*/ 454463 h 999163"/>
              <a:gd name="connsiteX724" fmla="*/ 2055172 w 4587867"/>
              <a:gd name="connsiteY724" fmla="*/ 460314 h 999163"/>
              <a:gd name="connsiteX725" fmla="*/ 2042052 w 4587867"/>
              <a:gd name="connsiteY725" fmla="*/ 467987 h 999163"/>
              <a:gd name="connsiteX726" fmla="*/ 2032400 w 4587867"/>
              <a:gd name="connsiteY726" fmla="*/ 492481 h 999163"/>
              <a:gd name="connsiteX727" fmla="*/ 2037996 w 4587867"/>
              <a:gd name="connsiteY727" fmla="*/ 514079 h 999163"/>
              <a:gd name="connsiteX728" fmla="*/ 2043606 w 4587867"/>
              <a:gd name="connsiteY728" fmla="*/ 523587 h 999163"/>
              <a:gd name="connsiteX729" fmla="*/ 2049547 w 4587867"/>
              <a:gd name="connsiteY729" fmla="*/ 534630 h 999163"/>
              <a:gd name="connsiteX730" fmla="*/ 2044498 w 4587867"/>
              <a:gd name="connsiteY730" fmla="*/ 556471 h 999163"/>
              <a:gd name="connsiteX731" fmla="*/ 2029609 w 4587867"/>
              <a:gd name="connsiteY731" fmla="*/ 576118 h 999163"/>
              <a:gd name="connsiteX732" fmla="*/ 2016964 w 4587867"/>
              <a:gd name="connsiteY732" fmla="*/ 590775 h 999163"/>
              <a:gd name="connsiteX733" fmla="*/ 1983790 w 4587867"/>
              <a:gd name="connsiteY733" fmla="*/ 591277 h 999163"/>
              <a:gd name="connsiteX734" fmla="*/ 1976281 w 4587867"/>
              <a:gd name="connsiteY734" fmla="*/ 598447 h 999163"/>
              <a:gd name="connsiteX735" fmla="*/ 1970958 w 4587867"/>
              <a:gd name="connsiteY735" fmla="*/ 631346 h 999163"/>
              <a:gd name="connsiteX736" fmla="*/ 1965218 w 4587867"/>
              <a:gd name="connsiteY736" fmla="*/ 681210 h 999163"/>
              <a:gd name="connsiteX737" fmla="*/ 1965218 w 4587867"/>
              <a:gd name="connsiteY737" fmla="*/ 706536 h 999163"/>
              <a:gd name="connsiteX738" fmla="*/ 1975605 w 4587867"/>
              <a:gd name="connsiteY738" fmla="*/ 716015 h 999163"/>
              <a:gd name="connsiteX739" fmla="*/ 1988624 w 4587867"/>
              <a:gd name="connsiteY739" fmla="*/ 724634 h 999163"/>
              <a:gd name="connsiteX740" fmla="*/ 1997888 w 4587867"/>
              <a:gd name="connsiteY740" fmla="*/ 701574 h 999163"/>
              <a:gd name="connsiteX741" fmla="*/ 1962413 w 4587867"/>
              <a:gd name="connsiteY741" fmla="*/ 686358 h 999163"/>
              <a:gd name="connsiteX742" fmla="*/ 1960255 w 4587867"/>
              <a:gd name="connsiteY742" fmla="*/ 669622 h 999163"/>
              <a:gd name="connsiteX743" fmla="*/ 1952789 w 4587867"/>
              <a:gd name="connsiteY743" fmla="*/ 679417 h 999163"/>
              <a:gd name="connsiteX744" fmla="*/ 1947495 w 4587867"/>
              <a:gd name="connsiteY744" fmla="*/ 689212 h 999163"/>
              <a:gd name="connsiteX745" fmla="*/ 1954041 w 4587867"/>
              <a:gd name="connsiteY745" fmla="*/ 696153 h 999163"/>
              <a:gd name="connsiteX746" fmla="*/ 1961507 w 4587867"/>
              <a:gd name="connsiteY746" fmla="*/ 703108 h 999163"/>
              <a:gd name="connsiteX747" fmla="*/ 1962413 w 4587867"/>
              <a:gd name="connsiteY747" fmla="*/ 686358 h 999163"/>
              <a:gd name="connsiteX748" fmla="*/ 1840452 w 4587867"/>
              <a:gd name="connsiteY748" fmla="*/ 694805 h 999163"/>
              <a:gd name="connsiteX749" fmla="*/ 1847414 w 4587867"/>
              <a:gd name="connsiteY749" fmla="*/ 663398 h 999163"/>
              <a:gd name="connsiteX750" fmla="*/ 1847199 w 4587867"/>
              <a:gd name="connsiteY750" fmla="*/ 634730 h 999163"/>
              <a:gd name="connsiteX751" fmla="*/ 1828008 w 4587867"/>
              <a:gd name="connsiteY751" fmla="*/ 617119 h 999163"/>
              <a:gd name="connsiteX752" fmla="*/ 1808803 w 4587867"/>
              <a:gd name="connsiteY752" fmla="*/ 599523 h 999163"/>
              <a:gd name="connsiteX753" fmla="*/ 1800373 w 4587867"/>
              <a:gd name="connsiteY753" fmla="*/ 603868 h 999163"/>
              <a:gd name="connsiteX754" fmla="*/ 1777644 w 4587867"/>
              <a:gd name="connsiteY754" fmla="*/ 631977 h 999163"/>
              <a:gd name="connsiteX755" fmla="*/ 1790749 w 4587867"/>
              <a:gd name="connsiteY755" fmla="*/ 647293 h 999163"/>
              <a:gd name="connsiteX756" fmla="*/ 1796273 w 4587867"/>
              <a:gd name="connsiteY756" fmla="*/ 655711 h 999163"/>
              <a:gd name="connsiteX757" fmla="*/ 1806358 w 4587867"/>
              <a:gd name="connsiteY757" fmla="*/ 671185 h 999163"/>
              <a:gd name="connsiteX758" fmla="*/ 1813421 w 4587867"/>
              <a:gd name="connsiteY758" fmla="*/ 679532 h 999163"/>
              <a:gd name="connsiteX759" fmla="*/ 1793267 w 4587867"/>
              <a:gd name="connsiteY759" fmla="*/ 659956 h 999163"/>
              <a:gd name="connsiteX760" fmla="*/ 1779600 w 4587867"/>
              <a:gd name="connsiteY760" fmla="*/ 648971 h 999163"/>
              <a:gd name="connsiteX761" fmla="*/ 1749649 w 4587867"/>
              <a:gd name="connsiteY761" fmla="*/ 663929 h 999163"/>
              <a:gd name="connsiteX762" fmla="*/ 1784650 w 4587867"/>
              <a:gd name="connsiteY762" fmla="*/ 694920 h 999163"/>
              <a:gd name="connsiteX763" fmla="*/ 1840452 w 4587867"/>
              <a:gd name="connsiteY763" fmla="*/ 694805 h 999163"/>
              <a:gd name="connsiteX764" fmla="*/ 1953264 w 4587867"/>
              <a:gd name="connsiteY764" fmla="*/ 671013 h 999163"/>
              <a:gd name="connsiteX765" fmla="*/ 1965017 w 4587867"/>
              <a:gd name="connsiteY765" fmla="*/ 633210 h 999163"/>
              <a:gd name="connsiteX766" fmla="*/ 1968038 w 4587867"/>
              <a:gd name="connsiteY766" fmla="*/ 620733 h 999163"/>
              <a:gd name="connsiteX767" fmla="*/ 1968110 w 4587867"/>
              <a:gd name="connsiteY767" fmla="*/ 586688 h 999163"/>
              <a:gd name="connsiteX768" fmla="*/ 1936116 w 4587867"/>
              <a:gd name="connsiteY768" fmla="*/ 562595 h 999163"/>
              <a:gd name="connsiteX769" fmla="*/ 1932462 w 4587867"/>
              <a:gd name="connsiteY769" fmla="*/ 559009 h 999163"/>
              <a:gd name="connsiteX770" fmla="*/ 1949883 w 4587867"/>
              <a:gd name="connsiteY770" fmla="*/ 565907 h 999163"/>
              <a:gd name="connsiteX771" fmla="*/ 1965665 w 4587867"/>
              <a:gd name="connsiteY771" fmla="*/ 574440 h 999163"/>
              <a:gd name="connsiteX772" fmla="*/ 1960816 w 4587867"/>
              <a:gd name="connsiteY772" fmla="*/ 566911 h 999163"/>
              <a:gd name="connsiteX773" fmla="*/ 1899721 w 4587867"/>
              <a:gd name="connsiteY773" fmla="*/ 532421 h 999163"/>
              <a:gd name="connsiteX774" fmla="*/ 1879408 w 4587867"/>
              <a:gd name="connsiteY774" fmla="*/ 551007 h 999163"/>
              <a:gd name="connsiteX775" fmla="*/ 1859038 w 4587867"/>
              <a:gd name="connsiteY775" fmla="*/ 556772 h 999163"/>
              <a:gd name="connsiteX776" fmla="*/ 1843861 w 4587867"/>
              <a:gd name="connsiteY776" fmla="*/ 556586 h 999163"/>
              <a:gd name="connsiteX777" fmla="*/ 1814730 w 4587867"/>
              <a:gd name="connsiteY777" fmla="*/ 565219 h 999163"/>
              <a:gd name="connsiteX778" fmla="*/ 1786059 w 4587867"/>
              <a:gd name="connsiteY778" fmla="*/ 587376 h 999163"/>
              <a:gd name="connsiteX779" fmla="*/ 1799956 w 4587867"/>
              <a:gd name="connsiteY779" fmla="*/ 599896 h 999163"/>
              <a:gd name="connsiteX780" fmla="*/ 1804157 w 4587867"/>
              <a:gd name="connsiteY780" fmla="*/ 594131 h 999163"/>
              <a:gd name="connsiteX781" fmla="*/ 1827404 w 4587867"/>
              <a:gd name="connsiteY781" fmla="*/ 611555 h 999163"/>
              <a:gd name="connsiteX782" fmla="*/ 1848177 w 4587867"/>
              <a:gd name="connsiteY782" fmla="*/ 631632 h 999163"/>
              <a:gd name="connsiteX783" fmla="*/ 1854693 w 4587867"/>
              <a:gd name="connsiteY783" fmla="*/ 618152 h 999163"/>
              <a:gd name="connsiteX784" fmla="*/ 1898613 w 4587867"/>
              <a:gd name="connsiteY784" fmla="*/ 577653 h 999163"/>
              <a:gd name="connsiteX785" fmla="*/ 1923227 w 4587867"/>
              <a:gd name="connsiteY785" fmla="*/ 577179 h 999163"/>
              <a:gd name="connsiteX786" fmla="*/ 1906381 w 4587867"/>
              <a:gd name="connsiteY786" fmla="*/ 580851 h 999163"/>
              <a:gd name="connsiteX787" fmla="*/ 1894124 w 4587867"/>
              <a:gd name="connsiteY787" fmla="*/ 592811 h 999163"/>
              <a:gd name="connsiteX788" fmla="*/ 1909316 w 4587867"/>
              <a:gd name="connsiteY788" fmla="*/ 631059 h 999163"/>
              <a:gd name="connsiteX789" fmla="*/ 1901145 w 4587867"/>
              <a:gd name="connsiteY789" fmla="*/ 653130 h 999163"/>
              <a:gd name="connsiteX790" fmla="*/ 1947308 w 4587867"/>
              <a:gd name="connsiteY790" fmla="*/ 637469 h 999163"/>
              <a:gd name="connsiteX791" fmla="*/ 1945553 w 4587867"/>
              <a:gd name="connsiteY791" fmla="*/ 595550 h 999163"/>
              <a:gd name="connsiteX792" fmla="*/ 1940777 w 4587867"/>
              <a:gd name="connsiteY792" fmla="*/ 584207 h 999163"/>
              <a:gd name="connsiteX793" fmla="*/ 1948805 w 4587867"/>
              <a:gd name="connsiteY793" fmla="*/ 593414 h 999163"/>
              <a:gd name="connsiteX794" fmla="*/ 1955321 w 4587867"/>
              <a:gd name="connsiteY794" fmla="*/ 619758 h 999163"/>
              <a:gd name="connsiteX795" fmla="*/ 1959292 w 4587867"/>
              <a:gd name="connsiteY795" fmla="*/ 633942 h 999163"/>
              <a:gd name="connsiteX796" fmla="*/ 1961306 w 4587867"/>
              <a:gd name="connsiteY796" fmla="*/ 635648 h 999163"/>
              <a:gd name="connsiteX797" fmla="*/ 1955681 w 4587867"/>
              <a:gd name="connsiteY797" fmla="*/ 638918 h 999163"/>
              <a:gd name="connsiteX798" fmla="*/ 1946762 w 4587867"/>
              <a:gd name="connsiteY798" fmla="*/ 644898 h 999163"/>
              <a:gd name="connsiteX799" fmla="*/ 1929772 w 4587867"/>
              <a:gd name="connsiteY799" fmla="*/ 656084 h 999163"/>
              <a:gd name="connsiteX800" fmla="*/ 1918120 w 4587867"/>
              <a:gd name="connsiteY800" fmla="*/ 661290 h 999163"/>
              <a:gd name="connsiteX801" fmla="*/ 1923313 w 4587867"/>
              <a:gd name="connsiteY801" fmla="*/ 674527 h 999163"/>
              <a:gd name="connsiteX802" fmla="*/ 1930290 w 4587867"/>
              <a:gd name="connsiteY802" fmla="*/ 693342 h 999163"/>
              <a:gd name="connsiteX803" fmla="*/ 1940461 w 4587867"/>
              <a:gd name="connsiteY803" fmla="*/ 689154 h 999163"/>
              <a:gd name="connsiteX804" fmla="*/ 1953264 w 4587867"/>
              <a:gd name="connsiteY804" fmla="*/ 671013 h 999163"/>
              <a:gd name="connsiteX805" fmla="*/ 1747520 w 4587867"/>
              <a:gd name="connsiteY805" fmla="*/ 655668 h 999163"/>
              <a:gd name="connsiteX806" fmla="*/ 1770911 w 4587867"/>
              <a:gd name="connsiteY806" fmla="*/ 644496 h 999163"/>
              <a:gd name="connsiteX807" fmla="*/ 1774249 w 4587867"/>
              <a:gd name="connsiteY807" fmla="*/ 637311 h 999163"/>
              <a:gd name="connsiteX808" fmla="*/ 1725740 w 4587867"/>
              <a:gd name="connsiteY808" fmla="*/ 629022 h 999163"/>
              <a:gd name="connsiteX809" fmla="*/ 1728171 w 4587867"/>
              <a:gd name="connsiteY809" fmla="*/ 666826 h 999163"/>
              <a:gd name="connsiteX810" fmla="*/ 1747520 w 4587867"/>
              <a:gd name="connsiteY810" fmla="*/ 655668 h 999163"/>
              <a:gd name="connsiteX811" fmla="*/ 2064192 w 4587867"/>
              <a:gd name="connsiteY811" fmla="*/ 654707 h 999163"/>
              <a:gd name="connsiteX812" fmla="*/ 2078491 w 4587867"/>
              <a:gd name="connsiteY812" fmla="*/ 603338 h 999163"/>
              <a:gd name="connsiteX813" fmla="*/ 2063688 w 4587867"/>
              <a:gd name="connsiteY813" fmla="*/ 600742 h 999163"/>
              <a:gd name="connsiteX814" fmla="*/ 2052568 w 4587867"/>
              <a:gd name="connsiteY814" fmla="*/ 622340 h 999163"/>
              <a:gd name="connsiteX815" fmla="*/ 2037794 w 4587867"/>
              <a:gd name="connsiteY815" fmla="*/ 632995 h 999163"/>
              <a:gd name="connsiteX816" fmla="*/ 2033407 w 4587867"/>
              <a:gd name="connsiteY816" fmla="*/ 631403 h 999163"/>
              <a:gd name="connsiteX817" fmla="*/ 2038873 w 4587867"/>
              <a:gd name="connsiteY817" fmla="*/ 641055 h 999163"/>
              <a:gd name="connsiteX818" fmla="*/ 2055373 w 4587867"/>
              <a:gd name="connsiteY818" fmla="*/ 632264 h 999163"/>
              <a:gd name="connsiteX819" fmla="*/ 2057474 w 4587867"/>
              <a:gd name="connsiteY819" fmla="*/ 622167 h 999163"/>
              <a:gd name="connsiteX820" fmla="*/ 2060696 w 4587867"/>
              <a:gd name="connsiteY820" fmla="*/ 628449 h 999163"/>
              <a:gd name="connsiteX821" fmla="*/ 2064034 w 4587867"/>
              <a:gd name="connsiteY821" fmla="*/ 627058 h 999163"/>
              <a:gd name="connsiteX822" fmla="*/ 2069069 w 4587867"/>
              <a:gd name="connsiteY822" fmla="*/ 619385 h 999163"/>
              <a:gd name="connsiteX823" fmla="*/ 2064580 w 4587867"/>
              <a:gd name="connsiteY823" fmla="*/ 636121 h 999163"/>
              <a:gd name="connsiteX824" fmla="*/ 2059387 w 4587867"/>
              <a:gd name="connsiteY824" fmla="*/ 647723 h 999163"/>
              <a:gd name="connsiteX825" fmla="*/ 2055906 w 4587867"/>
              <a:gd name="connsiteY825" fmla="*/ 659583 h 999163"/>
              <a:gd name="connsiteX826" fmla="*/ 2064192 w 4587867"/>
              <a:gd name="connsiteY826" fmla="*/ 654707 h 999163"/>
              <a:gd name="connsiteX827" fmla="*/ 1786289 w 4587867"/>
              <a:gd name="connsiteY827" fmla="*/ 601760 h 999163"/>
              <a:gd name="connsiteX828" fmla="*/ 1788260 w 4587867"/>
              <a:gd name="connsiteY828" fmla="*/ 571070 h 999163"/>
              <a:gd name="connsiteX829" fmla="*/ 1812587 w 4587867"/>
              <a:gd name="connsiteY829" fmla="*/ 562078 h 999163"/>
              <a:gd name="connsiteX830" fmla="*/ 1834683 w 4587867"/>
              <a:gd name="connsiteY830" fmla="*/ 528162 h 999163"/>
              <a:gd name="connsiteX831" fmla="*/ 1828181 w 4587867"/>
              <a:gd name="connsiteY831" fmla="*/ 489814 h 999163"/>
              <a:gd name="connsiteX832" fmla="*/ 1824599 w 4587867"/>
              <a:gd name="connsiteY832" fmla="*/ 466567 h 999163"/>
              <a:gd name="connsiteX833" fmla="*/ 1813047 w 4587867"/>
              <a:gd name="connsiteY833" fmla="*/ 458694 h 999163"/>
              <a:gd name="connsiteX834" fmla="*/ 1781341 w 4587867"/>
              <a:gd name="connsiteY834" fmla="*/ 460314 h 999163"/>
              <a:gd name="connsiteX835" fmla="*/ 1757734 w 4587867"/>
              <a:gd name="connsiteY835" fmla="*/ 460314 h 999163"/>
              <a:gd name="connsiteX836" fmla="*/ 1751951 w 4587867"/>
              <a:gd name="connsiteY836" fmla="*/ 473350 h 999163"/>
              <a:gd name="connsiteX837" fmla="*/ 1748527 w 4587867"/>
              <a:gd name="connsiteY837" fmla="*/ 513118 h 999163"/>
              <a:gd name="connsiteX838" fmla="*/ 1748484 w 4587867"/>
              <a:gd name="connsiteY838" fmla="*/ 586358 h 999163"/>
              <a:gd name="connsiteX839" fmla="*/ 1756008 w 4587867"/>
              <a:gd name="connsiteY839" fmla="*/ 619471 h 999163"/>
              <a:gd name="connsiteX840" fmla="*/ 1767545 w 4587867"/>
              <a:gd name="connsiteY840" fmla="*/ 623544 h 999163"/>
              <a:gd name="connsiteX841" fmla="*/ 1781082 w 4587867"/>
              <a:gd name="connsiteY841" fmla="*/ 616173 h 999163"/>
              <a:gd name="connsiteX842" fmla="*/ 1786304 w 4587867"/>
              <a:gd name="connsiteY842" fmla="*/ 601760 h 999163"/>
              <a:gd name="connsiteX843" fmla="*/ 1743737 w 4587867"/>
              <a:gd name="connsiteY843" fmla="*/ 600541 h 999163"/>
              <a:gd name="connsiteX844" fmla="*/ 1746355 w 4587867"/>
              <a:gd name="connsiteY844" fmla="*/ 569321 h 999163"/>
              <a:gd name="connsiteX845" fmla="*/ 1746614 w 4587867"/>
              <a:gd name="connsiteY845" fmla="*/ 535834 h 999163"/>
              <a:gd name="connsiteX846" fmla="*/ 1748254 w 4587867"/>
              <a:gd name="connsiteY846" fmla="*/ 471471 h 999163"/>
              <a:gd name="connsiteX847" fmla="*/ 1743607 w 4587867"/>
              <a:gd name="connsiteY847" fmla="*/ 459239 h 999163"/>
              <a:gd name="connsiteX848" fmla="*/ 1720763 w 4587867"/>
              <a:gd name="connsiteY848" fmla="*/ 472834 h 999163"/>
              <a:gd name="connsiteX849" fmla="*/ 1715915 w 4587867"/>
              <a:gd name="connsiteY849" fmla="*/ 528678 h 999163"/>
              <a:gd name="connsiteX850" fmla="*/ 1706694 w 4587867"/>
              <a:gd name="connsiteY850" fmla="*/ 593571 h 999163"/>
              <a:gd name="connsiteX851" fmla="*/ 1699170 w 4587867"/>
              <a:gd name="connsiteY851" fmla="*/ 608214 h 999163"/>
              <a:gd name="connsiteX852" fmla="*/ 1705687 w 4587867"/>
              <a:gd name="connsiteY852" fmla="*/ 608214 h 999163"/>
              <a:gd name="connsiteX853" fmla="*/ 1717627 w 4587867"/>
              <a:gd name="connsiteY853" fmla="*/ 612315 h 999163"/>
              <a:gd name="connsiteX854" fmla="*/ 1733408 w 4587867"/>
              <a:gd name="connsiteY854" fmla="*/ 616503 h 999163"/>
              <a:gd name="connsiteX855" fmla="*/ 1743737 w 4587867"/>
              <a:gd name="connsiteY855" fmla="*/ 616589 h 999163"/>
              <a:gd name="connsiteX856" fmla="*/ 1743737 w 4587867"/>
              <a:gd name="connsiteY856" fmla="*/ 600541 h 999163"/>
              <a:gd name="connsiteX857" fmla="*/ 1704205 w 4587867"/>
              <a:gd name="connsiteY857" fmla="*/ 589384 h 999163"/>
              <a:gd name="connsiteX858" fmla="*/ 1712232 w 4587867"/>
              <a:gd name="connsiteY858" fmla="*/ 528678 h 999163"/>
              <a:gd name="connsiteX859" fmla="*/ 1723439 w 4587867"/>
              <a:gd name="connsiteY859" fmla="*/ 462680 h 999163"/>
              <a:gd name="connsiteX860" fmla="*/ 1716907 w 4587867"/>
              <a:gd name="connsiteY860" fmla="*/ 457977 h 999163"/>
              <a:gd name="connsiteX861" fmla="*/ 1700609 w 4587867"/>
              <a:gd name="connsiteY861" fmla="*/ 523099 h 999163"/>
              <a:gd name="connsiteX862" fmla="*/ 1680296 w 4587867"/>
              <a:gd name="connsiteY862" fmla="*/ 600312 h 999163"/>
              <a:gd name="connsiteX863" fmla="*/ 1693128 w 4587867"/>
              <a:gd name="connsiteY863" fmla="*/ 605102 h 999163"/>
              <a:gd name="connsiteX864" fmla="*/ 1704205 w 4587867"/>
              <a:gd name="connsiteY864" fmla="*/ 589384 h 999163"/>
              <a:gd name="connsiteX865" fmla="*/ 1689028 w 4587867"/>
              <a:gd name="connsiteY865" fmla="*/ 572533 h 999163"/>
              <a:gd name="connsiteX866" fmla="*/ 1696724 w 4587867"/>
              <a:gd name="connsiteY866" fmla="*/ 523214 h 999163"/>
              <a:gd name="connsiteX867" fmla="*/ 1710678 w 4587867"/>
              <a:gd name="connsiteY867" fmla="*/ 458780 h 999163"/>
              <a:gd name="connsiteX868" fmla="*/ 1713268 w 4587867"/>
              <a:gd name="connsiteY868" fmla="*/ 454219 h 999163"/>
              <a:gd name="connsiteX869" fmla="*/ 1700235 w 4587867"/>
              <a:gd name="connsiteY869" fmla="*/ 467901 h 999163"/>
              <a:gd name="connsiteX870" fmla="*/ 1693444 w 4587867"/>
              <a:gd name="connsiteY870" fmla="*/ 505575 h 999163"/>
              <a:gd name="connsiteX871" fmla="*/ 1669866 w 4587867"/>
              <a:gd name="connsiteY871" fmla="*/ 568403 h 999163"/>
              <a:gd name="connsiteX872" fmla="*/ 1660070 w 4587867"/>
              <a:gd name="connsiteY872" fmla="*/ 582643 h 999163"/>
              <a:gd name="connsiteX873" fmla="*/ 1667651 w 4587867"/>
              <a:gd name="connsiteY873" fmla="*/ 591420 h 999163"/>
              <a:gd name="connsiteX874" fmla="*/ 1675218 w 4587867"/>
              <a:gd name="connsiteY874" fmla="*/ 597357 h 999163"/>
              <a:gd name="connsiteX875" fmla="*/ 1679721 w 4587867"/>
              <a:gd name="connsiteY875" fmla="*/ 591406 h 999163"/>
              <a:gd name="connsiteX876" fmla="*/ 1689028 w 4587867"/>
              <a:gd name="connsiteY876" fmla="*/ 572533 h 999163"/>
              <a:gd name="connsiteX877" fmla="*/ 2005556 w 4587867"/>
              <a:gd name="connsiteY877" fmla="*/ 592582 h 999163"/>
              <a:gd name="connsiteX878" fmla="*/ 2008131 w 4587867"/>
              <a:gd name="connsiteY878" fmla="*/ 587921 h 999163"/>
              <a:gd name="connsiteX879" fmla="*/ 2010951 w 4587867"/>
              <a:gd name="connsiteY879" fmla="*/ 586731 h 999163"/>
              <a:gd name="connsiteX880" fmla="*/ 2015612 w 4587867"/>
              <a:gd name="connsiteY880" fmla="*/ 584221 h 999163"/>
              <a:gd name="connsiteX881" fmla="*/ 2021207 w 4587867"/>
              <a:gd name="connsiteY881" fmla="*/ 581711 h 999163"/>
              <a:gd name="connsiteX882" fmla="*/ 2026804 w 4587867"/>
              <a:gd name="connsiteY882" fmla="*/ 574885 h 999163"/>
              <a:gd name="connsiteX883" fmla="*/ 2030199 w 4587867"/>
              <a:gd name="connsiteY883" fmla="*/ 560859 h 999163"/>
              <a:gd name="connsiteX884" fmla="*/ 2032097 w 4587867"/>
              <a:gd name="connsiteY884" fmla="*/ 553961 h 999163"/>
              <a:gd name="connsiteX885" fmla="*/ 2004779 w 4587867"/>
              <a:gd name="connsiteY885" fmla="*/ 567385 h 999163"/>
              <a:gd name="connsiteX886" fmla="*/ 1989703 w 4587867"/>
              <a:gd name="connsiteY886" fmla="*/ 573408 h 999163"/>
              <a:gd name="connsiteX887" fmla="*/ 1986078 w 4587867"/>
              <a:gd name="connsiteY887" fmla="*/ 587419 h 999163"/>
              <a:gd name="connsiteX888" fmla="*/ 2005556 w 4587867"/>
              <a:gd name="connsiteY888" fmla="*/ 592582 h 999163"/>
              <a:gd name="connsiteX889" fmla="*/ 2012806 w 4587867"/>
              <a:gd name="connsiteY889" fmla="*/ 568016 h 999163"/>
              <a:gd name="connsiteX890" fmla="*/ 2018402 w 4587867"/>
              <a:gd name="connsiteY890" fmla="*/ 565549 h 999163"/>
              <a:gd name="connsiteX891" fmla="*/ 2023998 w 4587867"/>
              <a:gd name="connsiteY891" fmla="*/ 569478 h 999163"/>
              <a:gd name="connsiteX892" fmla="*/ 2018402 w 4587867"/>
              <a:gd name="connsiteY892" fmla="*/ 571931 h 999163"/>
              <a:gd name="connsiteX893" fmla="*/ 2012806 w 4587867"/>
              <a:gd name="connsiteY893" fmla="*/ 568016 h 999163"/>
              <a:gd name="connsiteX894" fmla="*/ 1976411 w 4587867"/>
              <a:gd name="connsiteY894" fmla="*/ 580306 h 999163"/>
              <a:gd name="connsiteX895" fmla="*/ 1973447 w 4587867"/>
              <a:gd name="connsiteY895" fmla="*/ 577524 h 999163"/>
              <a:gd name="connsiteX896" fmla="*/ 1972210 w 4587867"/>
              <a:gd name="connsiteY896" fmla="*/ 580306 h 999163"/>
              <a:gd name="connsiteX897" fmla="*/ 1975173 w 4587867"/>
              <a:gd name="connsiteY897" fmla="*/ 583102 h 999163"/>
              <a:gd name="connsiteX898" fmla="*/ 1976411 w 4587867"/>
              <a:gd name="connsiteY898" fmla="*/ 580306 h 999163"/>
              <a:gd name="connsiteX899" fmla="*/ 2001974 w 4587867"/>
              <a:gd name="connsiteY899" fmla="*/ 564516 h 999163"/>
              <a:gd name="connsiteX900" fmla="*/ 2038082 w 4587867"/>
              <a:gd name="connsiteY900" fmla="*/ 551351 h 999163"/>
              <a:gd name="connsiteX901" fmla="*/ 2046843 w 4587867"/>
              <a:gd name="connsiteY901" fmla="*/ 537311 h 999163"/>
              <a:gd name="connsiteX902" fmla="*/ 2039708 w 4587867"/>
              <a:gd name="connsiteY902" fmla="*/ 523802 h 999163"/>
              <a:gd name="connsiteX903" fmla="*/ 2034399 w 4587867"/>
              <a:gd name="connsiteY903" fmla="*/ 516115 h 999163"/>
              <a:gd name="connsiteX904" fmla="*/ 2019769 w 4587867"/>
              <a:gd name="connsiteY904" fmla="*/ 510049 h 999163"/>
              <a:gd name="connsiteX905" fmla="*/ 1994608 w 4587867"/>
              <a:gd name="connsiteY905" fmla="*/ 501961 h 999163"/>
              <a:gd name="connsiteX906" fmla="*/ 1969419 w 4587867"/>
              <a:gd name="connsiteY906" fmla="*/ 507195 h 999163"/>
              <a:gd name="connsiteX907" fmla="*/ 1958213 w 4587867"/>
              <a:gd name="connsiteY907" fmla="*/ 556442 h 999163"/>
              <a:gd name="connsiteX908" fmla="*/ 1970815 w 4587867"/>
              <a:gd name="connsiteY908" fmla="*/ 574053 h 999163"/>
              <a:gd name="connsiteX909" fmla="*/ 1984107 w 4587867"/>
              <a:gd name="connsiteY909" fmla="*/ 571285 h 999163"/>
              <a:gd name="connsiteX910" fmla="*/ 2001974 w 4587867"/>
              <a:gd name="connsiteY910" fmla="*/ 564516 h 999163"/>
              <a:gd name="connsiteX911" fmla="*/ 1876818 w 4587867"/>
              <a:gd name="connsiteY911" fmla="*/ 544941 h 999163"/>
              <a:gd name="connsiteX912" fmla="*/ 1898915 w 4587867"/>
              <a:gd name="connsiteY912" fmla="*/ 529295 h 999163"/>
              <a:gd name="connsiteX913" fmla="*/ 1894369 w 4587867"/>
              <a:gd name="connsiteY913" fmla="*/ 520475 h 999163"/>
              <a:gd name="connsiteX914" fmla="*/ 1869928 w 4587867"/>
              <a:gd name="connsiteY914" fmla="*/ 471973 h 999163"/>
              <a:gd name="connsiteX915" fmla="*/ 1861095 w 4587867"/>
              <a:gd name="connsiteY915" fmla="*/ 432062 h 999163"/>
              <a:gd name="connsiteX916" fmla="*/ 1855082 w 4587867"/>
              <a:gd name="connsiteY916" fmla="*/ 413576 h 999163"/>
              <a:gd name="connsiteX917" fmla="*/ 1861153 w 4587867"/>
              <a:gd name="connsiteY917" fmla="*/ 400684 h 999163"/>
              <a:gd name="connsiteX918" fmla="*/ 1867238 w 4587867"/>
              <a:gd name="connsiteY918" fmla="*/ 384952 h 999163"/>
              <a:gd name="connsiteX919" fmla="*/ 1881508 w 4587867"/>
              <a:gd name="connsiteY919" fmla="*/ 368718 h 999163"/>
              <a:gd name="connsiteX920" fmla="*/ 1897218 w 4587867"/>
              <a:gd name="connsiteY920" fmla="*/ 342703 h 999163"/>
              <a:gd name="connsiteX921" fmla="*/ 1876962 w 4587867"/>
              <a:gd name="connsiteY921" fmla="*/ 306492 h 999163"/>
              <a:gd name="connsiteX922" fmla="*/ 1845717 w 4587867"/>
              <a:gd name="connsiteY922" fmla="*/ 304111 h 999163"/>
              <a:gd name="connsiteX923" fmla="*/ 1795151 w 4587867"/>
              <a:gd name="connsiteY923" fmla="*/ 327372 h 999163"/>
              <a:gd name="connsiteX924" fmla="*/ 1791857 w 4587867"/>
              <a:gd name="connsiteY924" fmla="*/ 359339 h 999163"/>
              <a:gd name="connsiteX925" fmla="*/ 1815665 w 4587867"/>
              <a:gd name="connsiteY925" fmla="*/ 376562 h 999163"/>
              <a:gd name="connsiteX926" fmla="*/ 1822024 w 4587867"/>
              <a:gd name="connsiteY926" fmla="*/ 362178 h 999163"/>
              <a:gd name="connsiteX927" fmla="*/ 1843919 w 4587867"/>
              <a:gd name="connsiteY927" fmla="*/ 318926 h 999163"/>
              <a:gd name="connsiteX928" fmla="*/ 1835086 w 4587867"/>
              <a:gd name="connsiteY928" fmla="*/ 339476 h 999163"/>
              <a:gd name="connsiteX929" fmla="*/ 1822398 w 4587867"/>
              <a:gd name="connsiteY929" fmla="*/ 392452 h 999163"/>
              <a:gd name="connsiteX930" fmla="*/ 1842926 w 4587867"/>
              <a:gd name="connsiteY930" fmla="*/ 490646 h 999163"/>
              <a:gd name="connsiteX931" fmla="*/ 1856204 w 4587867"/>
              <a:gd name="connsiteY931" fmla="*/ 529753 h 999163"/>
              <a:gd name="connsiteX932" fmla="*/ 1859412 w 4587867"/>
              <a:gd name="connsiteY932" fmla="*/ 551624 h 999163"/>
              <a:gd name="connsiteX933" fmla="*/ 1876818 w 4587867"/>
              <a:gd name="connsiteY933" fmla="*/ 544941 h 999163"/>
              <a:gd name="connsiteX934" fmla="*/ 1851486 w 4587867"/>
              <a:gd name="connsiteY934" fmla="*/ 534156 h 999163"/>
              <a:gd name="connsiteX935" fmla="*/ 1836697 w 4587867"/>
              <a:gd name="connsiteY935" fmla="*/ 488208 h 999163"/>
              <a:gd name="connsiteX936" fmla="*/ 1830900 w 4587867"/>
              <a:gd name="connsiteY936" fmla="*/ 487132 h 999163"/>
              <a:gd name="connsiteX937" fmla="*/ 1847457 w 4587867"/>
              <a:gd name="connsiteY937" fmla="*/ 551122 h 999163"/>
              <a:gd name="connsiteX938" fmla="*/ 1851486 w 4587867"/>
              <a:gd name="connsiteY938" fmla="*/ 534156 h 999163"/>
              <a:gd name="connsiteX939" fmla="*/ 2151384 w 4587867"/>
              <a:gd name="connsiteY939" fmla="*/ 544855 h 999163"/>
              <a:gd name="connsiteX940" fmla="*/ 2165712 w 4587867"/>
              <a:gd name="connsiteY940" fmla="*/ 528090 h 999163"/>
              <a:gd name="connsiteX941" fmla="*/ 2150046 w 4587867"/>
              <a:gd name="connsiteY941" fmla="*/ 526642 h 999163"/>
              <a:gd name="connsiteX942" fmla="*/ 2132337 w 4587867"/>
              <a:gd name="connsiteY942" fmla="*/ 520002 h 999163"/>
              <a:gd name="connsiteX943" fmla="*/ 2118340 w 4587867"/>
              <a:gd name="connsiteY943" fmla="*/ 508027 h 999163"/>
              <a:gd name="connsiteX944" fmla="*/ 2107838 w 4587867"/>
              <a:gd name="connsiteY944" fmla="*/ 502692 h 999163"/>
              <a:gd name="connsiteX945" fmla="*/ 2100904 w 4587867"/>
              <a:gd name="connsiteY945" fmla="*/ 512846 h 999163"/>
              <a:gd name="connsiteX946" fmla="*/ 2097020 w 4587867"/>
              <a:gd name="connsiteY946" fmla="*/ 542245 h 999163"/>
              <a:gd name="connsiteX947" fmla="*/ 2100027 w 4587867"/>
              <a:gd name="connsiteY947" fmla="*/ 553015 h 999163"/>
              <a:gd name="connsiteX948" fmla="*/ 2121303 w 4587867"/>
              <a:gd name="connsiteY948" fmla="*/ 551036 h 999163"/>
              <a:gd name="connsiteX949" fmla="*/ 2151384 w 4587867"/>
              <a:gd name="connsiteY949" fmla="*/ 544855 h 999163"/>
              <a:gd name="connsiteX950" fmla="*/ 1942820 w 4587867"/>
              <a:gd name="connsiteY950" fmla="*/ 528707 h 999163"/>
              <a:gd name="connsiteX951" fmla="*/ 1960313 w 4587867"/>
              <a:gd name="connsiteY951" fmla="*/ 509074 h 999163"/>
              <a:gd name="connsiteX952" fmla="*/ 1993213 w 4587867"/>
              <a:gd name="connsiteY952" fmla="*/ 498160 h 999163"/>
              <a:gd name="connsiteX953" fmla="*/ 2017870 w 4587867"/>
              <a:gd name="connsiteY953" fmla="*/ 505245 h 999163"/>
              <a:gd name="connsiteX954" fmla="*/ 2028357 w 4587867"/>
              <a:gd name="connsiteY954" fmla="*/ 510536 h 999163"/>
              <a:gd name="connsiteX955" fmla="*/ 2029609 w 4587867"/>
              <a:gd name="connsiteY955" fmla="*/ 492510 h 999163"/>
              <a:gd name="connsiteX956" fmla="*/ 2029609 w 4587867"/>
              <a:gd name="connsiteY956" fmla="*/ 474497 h 999163"/>
              <a:gd name="connsiteX957" fmla="*/ 2003197 w 4587867"/>
              <a:gd name="connsiteY957" fmla="*/ 475071 h 999163"/>
              <a:gd name="connsiteX958" fmla="*/ 1970901 w 4587867"/>
              <a:gd name="connsiteY958" fmla="*/ 469378 h 999163"/>
              <a:gd name="connsiteX959" fmla="*/ 1954645 w 4587867"/>
              <a:gd name="connsiteY959" fmla="*/ 469421 h 999163"/>
              <a:gd name="connsiteX960" fmla="*/ 1936807 w 4587867"/>
              <a:gd name="connsiteY960" fmla="*/ 527990 h 999163"/>
              <a:gd name="connsiteX961" fmla="*/ 1942820 w 4587867"/>
              <a:gd name="connsiteY961" fmla="*/ 528721 h 999163"/>
              <a:gd name="connsiteX962" fmla="*/ 2155225 w 4587867"/>
              <a:gd name="connsiteY962" fmla="*/ 520231 h 999163"/>
              <a:gd name="connsiteX963" fmla="*/ 2159957 w 4587867"/>
              <a:gd name="connsiteY963" fmla="*/ 521407 h 999163"/>
              <a:gd name="connsiteX964" fmla="*/ 2172717 w 4587867"/>
              <a:gd name="connsiteY964" fmla="*/ 516818 h 999163"/>
              <a:gd name="connsiteX965" fmla="*/ 2181478 w 4587867"/>
              <a:gd name="connsiteY965" fmla="*/ 484020 h 999163"/>
              <a:gd name="connsiteX966" fmla="*/ 2158130 w 4587867"/>
              <a:gd name="connsiteY966" fmla="*/ 483647 h 999163"/>
              <a:gd name="connsiteX967" fmla="*/ 2164820 w 4587867"/>
              <a:gd name="connsiteY967" fmla="*/ 449902 h 999163"/>
              <a:gd name="connsiteX968" fmla="*/ 2166417 w 4587867"/>
              <a:gd name="connsiteY968" fmla="*/ 433640 h 999163"/>
              <a:gd name="connsiteX969" fmla="*/ 2131531 w 4587867"/>
              <a:gd name="connsiteY969" fmla="*/ 430442 h 999163"/>
              <a:gd name="connsiteX970" fmla="*/ 2105191 w 4587867"/>
              <a:gd name="connsiteY970" fmla="*/ 485468 h 999163"/>
              <a:gd name="connsiteX971" fmla="*/ 2126482 w 4587867"/>
              <a:gd name="connsiteY971" fmla="*/ 507754 h 999163"/>
              <a:gd name="connsiteX972" fmla="*/ 2134653 w 4587867"/>
              <a:gd name="connsiteY972" fmla="*/ 516259 h 999163"/>
              <a:gd name="connsiteX973" fmla="*/ 2143831 w 4587867"/>
              <a:gd name="connsiteY973" fmla="*/ 523458 h 999163"/>
              <a:gd name="connsiteX974" fmla="*/ 2155225 w 4587867"/>
              <a:gd name="connsiteY974" fmla="*/ 520231 h 999163"/>
              <a:gd name="connsiteX975" fmla="*/ 2136537 w 4587867"/>
              <a:gd name="connsiteY975" fmla="*/ 506263 h 999163"/>
              <a:gd name="connsiteX976" fmla="*/ 2155584 w 4587867"/>
              <a:gd name="connsiteY976" fmla="*/ 502061 h 999163"/>
              <a:gd name="connsiteX977" fmla="*/ 2151153 w 4587867"/>
              <a:gd name="connsiteY977" fmla="*/ 506062 h 999163"/>
              <a:gd name="connsiteX978" fmla="*/ 2136537 w 4587867"/>
              <a:gd name="connsiteY978" fmla="*/ 506263 h 999163"/>
              <a:gd name="connsiteX979" fmla="*/ 2288436 w 4587867"/>
              <a:gd name="connsiteY979" fmla="*/ 489269 h 999163"/>
              <a:gd name="connsiteX980" fmla="*/ 2275460 w 4587867"/>
              <a:gd name="connsiteY980" fmla="*/ 478800 h 999163"/>
              <a:gd name="connsiteX981" fmla="*/ 2251551 w 4587867"/>
              <a:gd name="connsiteY981" fmla="*/ 460587 h 999163"/>
              <a:gd name="connsiteX982" fmla="*/ 2263563 w 4587867"/>
              <a:gd name="connsiteY982" fmla="*/ 396367 h 999163"/>
              <a:gd name="connsiteX983" fmla="*/ 2260484 w 4587867"/>
              <a:gd name="connsiteY983" fmla="*/ 386615 h 999163"/>
              <a:gd name="connsiteX984" fmla="*/ 2219960 w 4587867"/>
              <a:gd name="connsiteY984" fmla="*/ 442646 h 999163"/>
              <a:gd name="connsiteX985" fmla="*/ 2235324 w 4587867"/>
              <a:gd name="connsiteY985" fmla="*/ 465606 h 999163"/>
              <a:gd name="connsiteX986" fmla="*/ 2288436 w 4587867"/>
              <a:gd name="connsiteY986" fmla="*/ 489269 h 999163"/>
              <a:gd name="connsiteX987" fmla="*/ 2180241 w 4587867"/>
              <a:gd name="connsiteY987" fmla="*/ 479775 h 999163"/>
              <a:gd name="connsiteX988" fmla="*/ 2195231 w 4587867"/>
              <a:gd name="connsiteY988" fmla="*/ 450992 h 999163"/>
              <a:gd name="connsiteX989" fmla="*/ 2190786 w 4587867"/>
              <a:gd name="connsiteY989" fmla="*/ 439190 h 999163"/>
              <a:gd name="connsiteX990" fmla="*/ 2169840 w 4587867"/>
              <a:gd name="connsiteY990" fmla="*/ 424691 h 999163"/>
              <a:gd name="connsiteX991" fmla="*/ 2142651 w 4587867"/>
              <a:gd name="connsiteY991" fmla="*/ 420919 h 999163"/>
              <a:gd name="connsiteX992" fmla="*/ 2149513 w 4587867"/>
              <a:gd name="connsiteY992" fmla="*/ 424576 h 999163"/>
              <a:gd name="connsiteX993" fmla="*/ 2170056 w 4587867"/>
              <a:gd name="connsiteY993" fmla="*/ 431632 h 999163"/>
              <a:gd name="connsiteX994" fmla="*/ 2175666 w 4587867"/>
              <a:gd name="connsiteY994" fmla="*/ 437239 h 999163"/>
              <a:gd name="connsiteX995" fmla="*/ 2169337 w 4587867"/>
              <a:gd name="connsiteY995" fmla="*/ 449472 h 999163"/>
              <a:gd name="connsiteX996" fmla="*/ 2162446 w 4587867"/>
              <a:gd name="connsiteY996" fmla="*/ 473565 h 999163"/>
              <a:gd name="connsiteX997" fmla="*/ 2180241 w 4587867"/>
              <a:gd name="connsiteY997" fmla="*/ 479775 h 999163"/>
              <a:gd name="connsiteX998" fmla="*/ 2202568 w 4587867"/>
              <a:gd name="connsiteY998" fmla="*/ 478284 h 999163"/>
              <a:gd name="connsiteX999" fmla="*/ 2217169 w 4587867"/>
              <a:gd name="connsiteY999" fmla="*/ 451050 h 999163"/>
              <a:gd name="connsiteX1000" fmla="*/ 2198770 w 4587867"/>
              <a:gd name="connsiteY1000" fmla="*/ 429610 h 999163"/>
              <a:gd name="connsiteX1001" fmla="*/ 2191966 w 4587867"/>
              <a:gd name="connsiteY1001" fmla="*/ 432406 h 999163"/>
              <a:gd name="connsiteX1002" fmla="*/ 2194958 w 4587867"/>
              <a:gd name="connsiteY1002" fmla="*/ 435189 h 999163"/>
              <a:gd name="connsiteX1003" fmla="*/ 2196238 w 4587867"/>
              <a:gd name="connsiteY1003" fmla="*/ 440538 h 999163"/>
              <a:gd name="connsiteX1004" fmla="*/ 2197461 w 4587867"/>
              <a:gd name="connsiteY1004" fmla="*/ 447680 h 999163"/>
              <a:gd name="connsiteX1005" fmla="*/ 2194929 w 4587867"/>
              <a:gd name="connsiteY1005" fmla="*/ 469105 h 999163"/>
              <a:gd name="connsiteX1006" fmla="*/ 2202568 w 4587867"/>
              <a:gd name="connsiteY1006" fmla="*/ 478284 h 999163"/>
              <a:gd name="connsiteX1007" fmla="*/ 2310949 w 4587867"/>
              <a:gd name="connsiteY1007" fmla="*/ 477308 h 999163"/>
              <a:gd name="connsiteX1008" fmla="*/ 2361486 w 4587867"/>
              <a:gd name="connsiteY1008" fmla="*/ 425810 h 999163"/>
              <a:gd name="connsiteX1009" fmla="*/ 2349618 w 4587867"/>
              <a:gd name="connsiteY1009" fmla="*/ 396912 h 999163"/>
              <a:gd name="connsiteX1010" fmla="*/ 2327594 w 4587867"/>
              <a:gd name="connsiteY1010" fmla="*/ 394144 h 999163"/>
              <a:gd name="connsiteX1011" fmla="*/ 2304591 w 4587867"/>
              <a:gd name="connsiteY1011" fmla="*/ 391750 h 999163"/>
              <a:gd name="connsiteX1012" fmla="*/ 2286738 w 4587867"/>
              <a:gd name="connsiteY1012" fmla="*/ 387763 h 999163"/>
              <a:gd name="connsiteX1013" fmla="*/ 2267476 w 4587867"/>
              <a:gd name="connsiteY1013" fmla="*/ 398031 h 999163"/>
              <a:gd name="connsiteX1014" fmla="*/ 2275589 w 4587867"/>
              <a:gd name="connsiteY1014" fmla="*/ 474827 h 999163"/>
              <a:gd name="connsiteX1015" fmla="*/ 2310949 w 4587867"/>
              <a:gd name="connsiteY1015" fmla="*/ 477308 h 999163"/>
              <a:gd name="connsiteX1016" fmla="*/ 2297369 w 4587867"/>
              <a:gd name="connsiteY1016" fmla="*/ 420044 h 999163"/>
              <a:gd name="connsiteX1017" fmla="*/ 2301973 w 4587867"/>
              <a:gd name="connsiteY1017" fmla="*/ 419844 h 999163"/>
              <a:gd name="connsiteX1018" fmla="*/ 2291773 w 4587867"/>
              <a:gd name="connsiteY1018" fmla="*/ 429610 h 999163"/>
              <a:gd name="connsiteX1019" fmla="*/ 2297369 w 4587867"/>
              <a:gd name="connsiteY1019" fmla="*/ 420044 h 999163"/>
              <a:gd name="connsiteX1020" fmla="*/ 2007354 w 4587867"/>
              <a:gd name="connsiteY1020" fmla="*/ 468402 h 999163"/>
              <a:gd name="connsiteX1021" fmla="*/ 1998651 w 4587867"/>
              <a:gd name="connsiteY1021" fmla="*/ 408041 h 999163"/>
              <a:gd name="connsiteX1022" fmla="*/ 1998119 w 4587867"/>
              <a:gd name="connsiteY1022" fmla="*/ 392868 h 999163"/>
              <a:gd name="connsiteX1023" fmla="*/ 1991386 w 4587867"/>
              <a:gd name="connsiteY1023" fmla="*/ 388293 h 999163"/>
              <a:gd name="connsiteX1024" fmla="*/ 1977418 w 4587867"/>
              <a:gd name="connsiteY1024" fmla="*/ 418696 h 999163"/>
              <a:gd name="connsiteX1025" fmla="*/ 1966542 w 4587867"/>
              <a:gd name="connsiteY1025" fmla="*/ 446432 h 999163"/>
              <a:gd name="connsiteX1026" fmla="*/ 1970110 w 4587867"/>
              <a:gd name="connsiteY1026" fmla="*/ 463297 h 999163"/>
              <a:gd name="connsiteX1027" fmla="*/ 2007354 w 4587867"/>
              <a:gd name="connsiteY1027" fmla="*/ 468402 h 999163"/>
              <a:gd name="connsiteX1028" fmla="*/ 2039348 w 4587867"/>
              <a:gd name="connsiteY1028" fmla="*/ 465190 h 999163"/>
              <a:gd name="connsiteX1029" fmla="*/ 2044742 w 4587867"/>
              <a:gd name="connsiteY1029" fmla="*/ 449845 h 999163"/>
              <a:gd name="connsiteX1030" fmla="*/ 2034155 w 4587867"/>
              <a:gd name="connsiteY1030" fmla="*/ 440739 h 999163"/>
              <a:gd name="connsiteX1031" fmla="*/ 2019769 w 4587867"/>
              <a:gd name="connsiteY1031" fmla="*/ 439190 h 999163"/>
              <a:gd name="connsiteX1032" fmla="*/ 2013727 w 4587867"/>
              <a:gd name="connsiteY1032" fmla="*/ 454578 h 999163"/>
              <a:gd name="connsiteX1033" fmla="*/ 2013339 w 4587867"/>
              <a:gd name="connsiteY1033" fmla="*/ 471471 h 999163"/>
              <a:gd name="connsiteX1034" fmla="*/ 2022718 w 4587867"/>
              <a:gd name="connsiteY1034" fmla="*/ 471471 h 999163"/>
              <a:gd name="connsiteX1035" fmla="*/ 2039348 w 4587867"/>
              <a:gd name="connsiteY1035" fmla="*/ 465190 h 999163"/>
              <a:gd name="connsiteX1036" fmla="*/ 2117476 w 4587867"/>
              <a:gd name="connsiteY1036" fmla="*/ 435834 h 999163"/>
              <a:gd name="connsiteX1037" fmla="*/ 2130941 w 4587867"/>
              <a:gd name="connsiteY1037" fmla="*/ 426813 h 999163"/>
              <a:gd name="connsiteX1038" fmla="*/ 2132481 w 4587867"/>
              <a:gd name="connsiteY1038" fmla="*/ 425193 h 999163"/>
              <a:gd name="connsiteX1039" fmla="*/ 2111291 w 4587867"/>
              <a:gd name="connsiteY1039" fmla="*/ 437297 h 999163"/>
              <a:gd name="connsiteX1040" fmla="*/ 2098804 w 4587867"/>
              <a:gd name="connsiteY1040" fmla="*/ 458593 h 999163"/>
              <a:gd name="connsiteX1041" fmla="*/ 2103896 w 4587867"/>
              <a:gd name="connsiteY1041" fmla="*/ 452627 h 999163"/>
              <a:gd name="connsiteX1042" fmla="*/ 2117476 w 4587867"/>
              <a:gd name="connsiteY1042" fmla="*/ 435834 h 999163"/>
              <a:gd name="connsiteX1043" fmla="*/ 1806660 w 4587867"/>
              <a:gd name="connsiteY1043" fmla="*/ 455739 h 999163"/>
              <a:gd name="connsiteX1044" fmla="*/ 1817924 w 4587867"/>
              <a:gd name="connsiteY1044" fmla="*/ 432894 h 999163"/>
              <a:gd name="connsiteX1045" fmla="*/ 1816197 w 4587867"/>
              <a:gd name="connsiteY1045" fmla="*/ 424304 h 999163"/>
              <a:gd name="connsiteX1046" fmla="*/ 1801869 w 4587867"/>
              <a:gd name="connsiteY1046" fmla="*/ 433941 h 999163"/>
              <a:gd name="connsiteX1047" fmla="*/ 1783858 w 4587867"/>
              <a:gd name="connsiteY1047" fmla="*/ 443564 h 999163"/>
              <a:gd name="connsiteX1048" fmla="*/ 1767401 w 4587867"/>
              <a:gd name="connsiteY1048" fmla="*/ 436781 h 999163"/>
              <a:gd name="connsiteX1049" fmla="*/ 1735408 w 4587867"/>
              <a:gd name="connsiteY1049" fmla="*/ 431589 h 999163"/>
              <a:gd name="connsiteX1050" fmla="*/ 1711930 w 4587867"/>
              <a:gd name="connsiteY1050" fmla="*/ 429667 h 999163"/>
              <a:gd name="connsiteX1051" fmla="*/ 1707672 w 4587867"/>
              <a:gd name="connsiteY1051" fmla="*/ 432923 h 999163"/>
              <a:gd name="connsiteX1052" fmla="*/ 1731725 w 4587867"/>
              <a:gd name="connsiteY1052" fmla="*/ 453516 h 999163"/>
              <a:gd name="connsiteX1053" fmla="*/ 1806660 w 4587867"/>
              <a:gd name="connsiteY1053" fmla="*/ 455739 h 999163"/>
              <a:gd name="connsiteX1054" fmla="*/ 2062638 w 4587867"/>
              <a:gd name="connsiteY1054" fmla="*/ 451380 h 999163"/>
              <a:gd name="connsiteX1055" fmla="*/ 2063228 w 4587867"/>
              <a:gd name="connsiteY1055" fmla="*/ 426813 h 999163"/>
              <a:gd name="connsiteX1056" fmla="*/ 2058654 w 4587867"/>
              <a:gd name="connsiteY1056" fmla="*/ 415584 h 999163"/>
              <a:gd name="connsiteX1057" fmla="*/ 2043793 w 4587867"/>
              <a:gd name="connsiteY1057" fmla="*/ 390459 h 999163"/>
              <a:gd name="connsiteX1058" fmla="*/ 2026660 w 4587867"/>
              <a:gd name="connsiteY1058" fmla="*/ 376634 h 999163"/>
              <a:gd name="connsiteX1059" fmla="*/ 2031091 w 4587867"/>
              <a:gd name="connsiteY1059" fmla="*/ 382098 h 999163"/>
              <a:gd name="connsiteX1060" fmla="*/ 2053733 w 4587867"/>
              <a:gd name="connsiteY1060" fmla="*/ 419614 h 999163"/>
              <a:gd name="connsiteX1061" fmla="*/ 2050971 w 4587867"/>
              <a:gd name="connsiteY1061" fmla="*/ 436823 h 999163"/>
              <a:gd name="connsiteX1062" fmla="*/ 2056194 w 4587867"/>
              <a:gd name="connsiteY1062" fmla="*/ 454721 h 999163"/>
              <a:gd name="connsiteX1063" fmla="*/ 2062638 w 4587867"/>
              <a:gd name="connsiteY1063" fmla="*/ 451380 h 999163"/>
              <a:gd name="connsiteX1064" fmla="*/ 2096790 w 4587867"/>
              <a:gd name="connsiteY1064" fmla="*/ 448927 h 999163"/>
              <a:gd name="connsiteX1065" fmla="*/ 2131977 w 4587867"/>
              <a:gd name="connsiteY1065" fmla="*/ 420145 h 999163"/>
              <a:gd name="connsiteX1066" fmla="*/ 2153728 w 4587867"/>
              <a:gd name="connsiteY1066" fmla="*/ 408500 h 999163"/>
              <a:gd name="connsiteX1067" fmla="*/ 2161684 w 4587867"/>
              <a:gd name="connsiteY1067" fmla="*/ 401544 h 999163"/>
              <a:gd name="connsiteX1068" fmla="*/ 2153167 w 4587867"/>
              <a:gd name="connsiteY1068" fmla="*/ 392854 h 999163"/>
              <a:gd name="connsiteX1069" fmla="*/ 2142853 w 4587867"/>
              <a:gd name="connsiteY1069" fmla="*/ 376017 h 999163"/>
              <a:gd name="connsiteX1070" fmla="*/ 2137314 w 4587867"/>
              <a:gd name="connsiteY1070" fmla="*/ 372920 h 999163"/>
              <a:gd name="connsiteX1071" fmla="*/ 2130093 w 4587867"/>
              <a:gd name="connsiteY1071" fmla="*/ 374569 h 999163"/>
              <a:gd name="connsiteX1072" fmla="*/ 2129589 w 4587867"/>
              <a:gd name="connsiteY1072" fmla="*/ 355036 h 999163"/>
              <a:gd name="connsiteX1073" fmla="*/ 2131718 w 4587867"/>
              <a:gd name="connsiteY1073" fmla="*/ 337985 h 999163"/>
              <a:gd name="connsiteX1074" fmla="*/ 2125202 w 4587867"/>
              <a:gd name="connsiteY1074" fmla="*/ 340079 h 999163"/>
              <a:gd name="connsiteX1075" fmla="*/ 2096991 w 4587867"/>
              <a:gd name="connsiteY1075" fmla="*/ 335747 h 999163"/>
              <a:gd name="connsiteX1076" fmla="*/ 2091194 w 4587867"/>
              <a:gd name="connsiteY1076" fmla="*/ 328391 h 999163"/>
              <a:gd name="connsiteX1077" fmla="*/ 2091194 w 4587867"/>
              <a:gd name="connsiteY1077" fmla="*/ 339634 h 999163"/>
              <a:gd name="connsiteX1078" fmla="*/ 2080347 w 4587867"/>
              <a:gd name="connsiteY1078" fmla="*/ 354262 h 999163"/>
              <a:gd name="connsiteX1079" fmla="*/ 2070536 w 4587867"/>
              <a:gd name="connsiteY1079" fmla="*/ 313691 h 999163"/>
              <a:gd name="connsiteX1080" fmla="*/ 2075729 w 4587867"/>
              <a:gd name="connsiteY1080" fmla="*/ 285798 h 999163"/>
              <a:gd name="connsiteX1081" fmla="*/ 2080807 w 4587867"/>
              <a:gd name="connsiteY1081" fmla="*/ 263999 h 999163"/>
              <a:gd name="connsiteX1082" fmla="*/ 2053403 w 4587867"/>
              <a:gd name="connsiteY1082" fmla="*/ 267369 h 999163"/>
              <a:gd name="connsiteX1083" fmla="*/ 2024114 w 4587867"/>
              <a:gd name="connsiteY1083" fmla="*/ 297701 h 999163"/>
              <a:gd name="connsiteX1084" fmla="*/ 2038470 w 4587867"/>
              <a:gd name="connsiteY1084" fmla="*/ 312085 h 999163"/>
              <a:gd name="connsiteX1085" fmla="*/ 2057244 w 4587867"/>
              <a:gd name="connsiteY1085" fmla="*/ 326713 h 999163"/>
              <a:gd name="connsiteX1086" fmla="*/ 2063041 w 4587867"/>
              <a:gd name="connsiteY1086" fmla="*/ 325838 h 999163"/>
              <a:gd name="connsiteX1087" fmla="*/ 2064465 w 4587867"/>
              <a:gd name="connsiteY1087" fmla="*/ 318280 h 999163"/>
              <a:gd name="connsiteX1088" fmla="*/ 2074391 w 4587867"/>
              <a:gd name="connsiteY1088" fmla="*/ 367327 h 999163"/>
              <a:gd name="connsiteX1089" fmla="*/ 2067731 w 4587867"/>
              <a:gd name="connsiteY1089" fmla="*/ 394230 h 999163"/>
              <a:gd name="connsiteX1090" fmla="*/ 2061070 w 4587867"/>
              <a:gd name="connsiteY1090" fmla="*/ 409245 h 999163"/>
              <a:gd name="connsiteX1091" fmla="*/ 2067141 w 4587867"/>
              <a:gd name="connsiteY1091" fmla="*/ 426684 h 999163"/>
              <a:gd name="connsiteX1092" fmla="*/ 2080103 w 4587867"/>
              <a:gd name="connsiteY1092" fmla="*/ 447938 h 999163"/>
              <a:gd name="connsiteX1093" fmla="*/ 2096790 w 4587867"/>
              <a:gd name="connsiteY1093" fmla="*/ 448927 h 999163"/>
              <a:gd name="connsiteX1094" fmla="*/ 1944028 w 4587867"/>
              <a:gd name="connsiteY1094" fmla="*/ 439864 h 999163"/>
              <a:gd name="connsiteX1095" fmla="*/ 1949423 w 4587867"/>
              <a:gd name="connsiteY1095" fmla="*/ 424505 h 999163"/>
              <a:gd name="connsiteX1096" fmla="*/ 1955364 w 4587867"/>
              <a:gd name="connsiteY1096" fmla="*/ 412630 h 999163"/>
              <a:gd name="connsiteX1097" fmla="*/ 1952689 w 4587867"/>
              <a:gd name="connsiteY1097" fmla="*/ 409905 h 999163"/>
              <a:gd name="connsiteX1098" fmla="*/ 1942043 w 4587867"/>
              <a:gd name="connsiteY1098" fmla="*/ 411540 h 999163"/>
              <a:gd name="connsiteX1099" fmla="*/ 1928823 w 4587867"/>
              <a:gd name="connsiteY1099" fmla="*/ 412946 h 999163"/>
              <a:gd name="connsiteX1100" fmla="*/ 1933023 w 4587867"/>
              <a:gd name="connsiteY1100" fmla="*/ 411856 h 999163"/>
              <a:gd name="connsiteX1101" fmla="*/ 1937224 w 4587867"/>
              <a:gd name="connsiteY1101" fmla="*/ 410565 h 999163"/>
              <a:gd name="connsiteX1102" fmla="*/ 1920522 w 4587867"/>
              <a:gd name="connsiteY1102" fmla="*/ 407223 h 999163"/>
              <a:gd name="connsiteX1103" fmla="*/ 1914826 w 4587867"/>
              <a:gd name="connsiteY1103" fmla="*/ 421378 h 999163"/>
              <a:gd name="connsiteX1104" fmla="*/ 1923917 w 4587867"/>
              <a:gd name="connsiteY1104" fmla="*/ 438014 h 999163"/>
              <a:gd name="connsiteX1105" fmla="*/ 1944028 w 4587867"/>
              <a:gd name="connsiteY1105" fmla="*/ 439864 h 999163"/>
              <a:gd name="connsiteX1106" fmla="*/ 1799366 w 4587867"/>
              <a:gd name="connsiteY1106" fmla="*/ 431101 h 999163"/>
              <a:gd name="connsiteX1107" fmla="*/ 1808444 w 4587867"/>
              <a:gd name="connsiteY1107" fmla="*/ 423802 h 999163"/>
              <a:gd name="connsiteX1108" fmla="*/ 1785498 w 4587867"/>
              <a:gd name="connsiteY1108" fmla="*/ 414408 h 999163"/>
              <a:gd name="connsiteX1109" fmla="*/ 1739392 w 4587867"/>
              <a:gd name="connsiteY1109" fmla="*/ 370582 h 999163"/>
              <a:gd name="connsiteX1110" fmla="*/ 1738659 w 4587867"/>
              <a:gd name="connsiteY1110" fmla="*/ 357044 h 999163"/>
              <a:gd name="connsiteX1111" fmla="*/ 1708362 w 4587867"/>
              <a:gd name="connsiteY1111" fmla="*/ 390028 h 999163"/>
              <a:gd name="connsiteX1112" fmla="*/ 1699271 w 4587867"/>
              <a:gd name="connsiteY1112" fmla="*/ 406808 h 999163"/>
              <a:gd name="connsiteX1113" fmla="*/ 1709441 w 4587867"/>
              <a:gd name="connsiteY1113" fmla="*/ 421192 h 999163"/>
              <a:gd name="connsiteX1114" fmla="*/ 1738716 w 4587867"/>
              <a:gd name="connsiteY1114" fmla="*/ 428190 h 999163"/>
              <a:gd name="connsiteX1115" fmla="*/ 1765632 w 4587867"/>
              <a:gd name="connsiteY1115" fmla="*/ 431732 h 999163"/>
              <a:gd name="connsiteX1116" fmla="*/ 1799366 w 4587867"/>
              <a:gd name="connsiteY1116" fmla="*/ 431101 h 999163"/>
              <a:gd name="connsiteX1117" fmla="*/ 1910625 w 4587867"/>
              <a:gd name="connsiteY1117" fmla="*/ 423802 h 999163"/>
              <a:gd name="connsiteX1118" fmla="*/ 1924320 w 4587867"/>
              <a:gd name="connsiteY1118" fmla="*/ 400584 h 999163"/>
              <a:gd name="connsiteX1119" fmla="*/ 1922364 w 4587867"/>
              <a:gd name="connsiteY1119" fmla="*/ 395177 h 999163"/>
              <a:gd name="connsiteX1120" fmla="*/ 1879135 w 4587867"/>
              <a:gd name="connsiteY1120" fmla="*/ 406392 h 999163"/>
              <a:gd name="connsiteX1121" fmla="*/ 1896023 w 4587867"/>
              <a:gd name="connsiteY1121" fmla="*/ 436020 h 999163"/>
              <a:gd name="connsiteX1122" fmla="*/ 1910625 w 4587867"/>
              <a:gd name="connsiteY1122" fmla="*/ 423802 h 999163"/>
              <a:gd name="connsiteX1123" fmla="*/ 2047562 w 4587867"/>
              <a:gd name="connsiteY1123" fmla="*/ 434314 h 999163"/>
              <a:gd name="connsiteX1124" fmla="*/ 2043534 w 4587867"/>
              <a:gd name="connsiteY1124" fmla="*/ 420503 h 999163"/>
              <a:gd name="connsiteX1125" fmla="*/ 2036600 w 4587867"/>
              <a:gd name="connsiteY1125" fmla="*/ 421163 h 999163"/>
              <a:gd name="connsiteX1126" fmla="*/ 2042901 w 4587867"/>
              <a:gd name="connsiteY1126" fmla="*/ 417979 h 999163"/>
              <a:gd name="connsiteX1127" fmla="*/ 2044297 w 4587867"/>
              <a:gd name="connsiteY1127" fmla="*/ 412085 h 999163"/>
              <a:gd name="connsiteX1128" fmla="*/ 2043318 w 4587867"/>
              <a:gd name="connsiteY1128" fmla="*/ 409117 h 999163"/>
              <a:gd name="connsiteX1129" fmla="*/ 2041909 w 4587867"/>
              <a:gd name="connsiteY1129" fmla="*/ 400311 h 999163"/>
              <a:gd name="connsiteX1130" fmla="*/ 2034500 w 4587867"/>
              <a:gd name="connsiteY1130" fmla="*/ 396209 h 999163"/>
              <a:gd name="connsiteX1131" fmla="*/ 2032400 w 4587867"/>
              <a:gd name="connsiteY1131" fmla="*/ 392280 h 999163"/>
              <a:gd name="connsiteX1132" fmla="*/ 2001873 w 4587867"/>
              <a:gd name="connsiteY1132" fmla="*/ 392481 h 999163"/>
              <a:gd name="connsiteX1133" fmla="*/ 2002535 w 4587867"/>
              <a:gd name="connsiteY1133" fmla="*/ 408485 h 999163"/>
              <a:gd name="connsiteX1134" fmla="*/ 2009066 w 4587867"/>
              <a:gd name="connsiteY1134" fmla="*/ 425408 h 999163"/>
              <a:gd name="connsiteX1135" fmla="*/ 2019870 w 4587867"/>
              <a:gd name="connsiteY1135" fmla="*/ 435547 h 999163"/>
              <a:gd name="connsiteX1136" fmla="*/ 2047562 w 4587867"/>
              <a:gd name="connsiteY1136" fmla="*/ 434314 h 999163"/>
              <a:gd name="connsiteX1137" fmla="*/ 2014907 w 4587867"/>
              <a:gd name="connsiteY1137" fmla="*/ 398361 h 999163"/>
              <a:gd name="connsiteX1138" fmla="*/ 2023221 w 4587867"/>
              <a:gd name="connsiteY1138" fmla="*/ 394417 h 999163"/>
              <a:gd name="connsiteX1139" fmla="*/ 2019970 w 4587867"/>
              <a:gd name="connsiteY1139" fmla="*/ 400541 h 999163"/>
              <a:gd name="connsiteX1140" fmla="*/ 2014907 w 4587867"/>
              <a:gd name="connsiteY1140" fmla="*/ 398361 h 999163"/>
              <a:gd name="connsiteX1141" fmla="*/ 2239438 w 4587867"/>
              <a:gd name="connsiteY1141" fmla="*/ 395908 h 999163"/>
              <a:gd name="connsiteX1142" fmla="*/ 2249897 w 4587867"/>
              <a:gd name="connsiteY1142" fmla="*/ 384952 h 999163"/>
              <a:gd name="connsiteX1143" fmla="*/ 2236029 w 4587867"/>
              <a:gd name="connsiteY1143" fmla="*/ 384952 h 999163"/>
              <a:gd name="connsiteX1144" fmla="*/ 2173696 w 4587867"/>
              <a:gd name="connsiteY1144" fmla="*/ 400698 h 999163"/>
              <a:gd name="connsiteX1145" fmla="*/ 2170013 w 4587867"/>
              <a:gd name="connsiteY1145" fmla="*/ 420948 h 999163"/>
              <a:gd name="connsiteX1146" fmla="*/ 2197763 w 4587867"/>
              <a:gd name="connsiteY1146" fmla="*/ 426813 h 999163"/>
              <a:gd name="connsiteX1147" fmla="*/ 2211703 w 4587867"/>
              <a:gd name="connsiteY1147" fmla="*/ 431173 h 999163"/>
              <a:gd name="connsiteX1148" fmla="*/ 2222161 w 4587867"/>
              <a:gd name="connsiteY1148" fmla="*/ 421192 h 999163"/>
              <a:gd name="connsiteX1149" fmla="*/ 2239438 w 4587867"/>
              <a:gd name="connsiteY1149" fmla="*/ 395908 h 999163"/>
              <a:gd name="connsiteX1150" fmla="*/ 1818441 w 4587867"/>
              <a:gd name="connsiteY1150" fmla="*/ 386128 h 999163"/>
              <a:gd name="connsiteX1151" fmla="*/ 1811580 w 4587867"/>
              <a:gd name="connsiteY1151" fmla="*/ 379373 h 999163"/>
              <a:gd name="connsiteX1152" fmla="*/ 1793166 w 4587867"/>
              <a:gd name="connsiteY1152" fmla="*/ 365262 h 999163"/>
              <a:gd name="connsiteX1153" fmla="*/ 1790648 w 4587867"/>
              <a:gd name="connsiteY1153" fmla="*/ 326985 h 999163"/>
              <a:gd name="connsiteX1154" fmla="*/ 1821765 w 4587867"/>
              <a:gd name="connsiteY1154" fmla="*/ 305201 h 999163"/>
              <a:gd name="connsiteX1155" fmla="*/ 1801855 w 4587867"/>
              <a:gd name="connsiteY1155" fmla="*/ 305603 h 999163"/>
              <a:gd name="connsiteX1156" fmla="*/ 1773457 w 4587867"/>
              <a:gd name="connsiteY1156" fmla="*/ 320819 h 999163"/>
              <a:gd name="connsiteX1157" fmla="*/ 1754425 w 4587867"/>
              <a:gd name="connsiteY1157" fmla="*/ 338085 h 999163"/>
              <a:gd name="connsiteX1158" fmla="*/ 1744082 w 4587867"/>
              <a:gd name="connsiteY1158" fmla="*/ 362365 h 999163"/>
              <a:gd name="connsiteX1159" fmla="*/ 1745420 w 4587867"/>
              <a:gd name="connsiteY1159" fmla="*/ 387677 h 999163"/>
              <a:gd name="connsiteX1160" fmla="*/ 1786045 w 4587867"/>
              <a:gd name="connsiteY1160" fmla="*/ 410723 h 999163"/>
              <a:gd name="connsiteX1161" fmla="*/ 1815449 w 4587867"/>
              <a:gd name="connsiteY1161" fmla="*/ 420288 h 999163"/>
              <a:gd name="connsiteX1162" fmla="*/ 1817794 w 4587867"/>
              <a:gd name="connsiteY1162" fmla="*/ 406592 h 999163"/>
              <a:gd name="connsiteX1163" fmla="*/ 1818441 w 4587867"/>
              <a:gd name="connsiteY1163" fmla="*/ 386128 h 999163"/>
              <a:gd name="connsiteX1164" fmla="*/ 1883019 w 4587867"/>
              <a:gd name="connsiteY1164" fmla="*/ 401501 h 999163"/>
              <a:gd name="connsiteX1165" fmla="*/ 1911330 w 4587867"/>
              <a:gd name="connsiteY1165" fmla="*/ 388982 h 999163"/>
              <a:gd name="connsiteX1166" fmla="*/ 1920422 w 4587867"/>
              <a:gd name="connsiteY1166" fmla="*/ 382112 h 999163"/>
              <a:gd name="connsiteX1167" fmla="*/ 1915013 w 4587867"/>
              <a:gd name="connsiteY1167" fmla="*/ 382069 h 999163"/>
              <a:gd name="connsiteX1168" fmla="*/ 1914020 w 4587867"/>
              <a:gd name="connsiteY1168" fmla="*/ 377279 h 999163"/>
              <a:gd name="connsiteX1169" fmla="*/ 1922709 w 4587867"/>
              <a:gd name="connsiteY1169" fmla="*/ 357102 h 999163"/>
              <a:gd name="connsiteX1170" fmla="*/ 1906252 w 4587867"/>
              <a:gd name="connsiteY1170" fmla="*/ 360601 h 999163"/>
              <a:gd name="connsiteX1171" fmla="*/ 1867741 w 4587867"/>
              <a:gd name="connsiteY1171" fmla="*/ 395421 h 999163"/>
              <a:gd name="connsiteX1172" fmla="*/ 1862994 w 4587867"/>
              <a:gd name="connsiteY1172" fmla="*/ 410077 h 999163"/>
              <a:gd name="connsiteX1173" fmla="*/ 1883019 w 4587867"/>
              <a:gd name="connsiteY1173" fmla="*/ 401501 h 999163"/>
              <a:gd name="connsiteX1174" fmla="*/ 2197130 w 4587867"/>
              <a:gd name="connsiteY1174" fmla="*/ 388279 h 999163"/>
              <a:gd name="connsiteX1175" fmla="*/ 2220492 w 4587867"/>
              <a:gd name="connsiteY1175" fmla="*/ 380320 h 999163"/>
              <a:gd name="connsiteX1176" fmla="*/ 2212422 w 4587867"/>
              <a:gd name="connsiteY1176" fmla="*/ 373565 h 999163"/>
              <a:gd name="connsiteX1177" fmla="*/ 2197446 w 4587867"/>
              <a:gd name="connsiteY1177" fmla="*/ 361777 h 999163"/>
              <a:gd name="connsiteX1178" fmla="*/ 2205546 w 4587867"/>
              <a:gd name="connsiteY1178" fmla="*/ 361906 h 999163"/>
              <a:gd name="connsiteX1179" fmla="*/ 2188168 w 4587867"/>
              <a:gd name="connsiteY1179" fmla="*/ 332406 h 999163"/>
              <a:gd name="connsiteX1180" fmla="*/ 2159914 w 4587867"/>
              <a:gd name="connsiteY1180" fmla="*/ 312386 h 999163"/>
              <a:gd name="connsiteX1181" fmla="*/ 2158375 w 4587867"/>
              <a:gd name="connsiteY1181" fmla="*/ 319313 h 999163"/>
              <a:gd name="connsiteX1182" fmla="*/ 2154519 w 4587867"/>
              <a:gd name="connsiteY1182" fmla="*/ 336751 h 999163"/>
              <a:gd name="connsiteX1183" fmla="*/ 2148622 w 4587867"/>
              <a:gd name="connsiteY1183" fmla="*/ 380463 h 999163"/>
              <a:gd name="connsiteX1184" fmla="*/ 2169581 w 4587867"/>
              <a:gd name="connsiteY1184" fmla="*/ 397672 h 999163"/>
              <a:gd name="connsiteX1185" fmla="*/ 2197130 w 4587867"/>
              <a:gd name="connsiteY1185" fmla="*/ 388279 h 999163"/>
              <a:gd name="connsiteX1186" fmla="*/ 2145644 w 4587867"/>
              <a:gd name="connsiteY1186" fmla="*/ 352168 h 999163"/>
              <a:gd name="connsiteX1187" fmla="*/ 2153484 w 4587867"/>
              <a:gd name="connsiteY1187" fmla="*/ 327086 h 999163"/>
              <a:gd name="connsiteX1188" fmla="*/ 2154620 w 4587867"/>
              <a:gd name="connsiteY1188" fmla="*/ 319528 h 999163"/>
              <a:gd name="connsiteX1189" fmla="*/ 2155714 w 4587867"/>
              <a:gd name="connsiteY1189" fmla="*/ 298920 h 999163"/>
              <a:gd name="connsiteX1190" fmla="*/ 2138307 w 4587867"/>
              <a:gd name="connsiteY1190" fmla="*/ 257990 h 999163"/>
              <a:gd name="connsiteX1191" fmla="*/ 2113808 w 4587867"/>
              <a:gd name="connsiteY1191" fmla="*/ 252756 h 999163"/>
              <a:gd name="connsiteX1192" fmla="*/ 2092301 w 4587867"/>
              <a:gd name="connsiteY1192" fmla="*/ 262909 h 999163"/>
              <a:gd name="connsiteX1193" fmla="*/ 2074391 w 4587867"/>
              <a:gd name="connsiteY1193" fmla="*/ 311296 h 999163"/>
              <a:gd name="connsiteX1194" fmla="*/ 2084879 w 4587867"/>
              <a:gd name="connsiteY1194" fmla="*/ 348683 h 999163"/>
              <a:gd name="connsiteX1195" fmla="*/ 2088173 w 4587867"/>
              <a:gd name="connsiteY1195" fmla="*/ 338214 h 999163"/>
              <a:gd name="connsiteX1196" fmla="*/ 2098559 w 4587867"/>
              <a:gd name="connsiteY1196" fmla="*/ 294947 h 999163"/>
              <a:gd name="connsiteX1197" fmla="*/ 2111881 w 4587867"/>
              <a:gd name="connsiteY1197" fmla="*/ 287275 h 999163"/>
              <a:gd name="connsiteX1198" fmla="*/ 2128352 w 4587867"/>
              <a:gd name="connsiteY1198" fmla="*/ 281696 h 999163"/>
              <a:gd name="connsiteX1199" fmla="*/ 2138782 w 4587867"/>
              <a:gd name="connsiteY1199" fmla="*/ 280563 h 999163"/>
              <a:gd name="connsiteX1200" fmla="*/ 2144378 w 4587867"/>
              <a:gd name="connsiteY1200" fmla="*/ 292093 h 999163"/>
              <a:gd name="connsiteX1201" fmla="*/ 2143385 w 4587867"/>
              <a:gd name="connsiteY1201" fmla="*/ 322382 h 999163"/>
              <a:gd name="connsiteX1202" fmla="*/ 2134883 w 4587867"/>
              <a:gd name="connsiteY1202" fmla="*/ 346102 h 999163"/>
              <a:gd name="connsiteX1203" fmla="*/ 2131229 w 4587867"/>
              <a:gd name="connsiteY1203" fmla="*/ 365419 h 999163"/>
              <a:gd name="connsiteX1204" fmla="*/ 2129532 w 4587867"/>
              <a:gd name="connsiteY1204" fmla="*/ 372403 h 999163"/>
              <a:gd name="connsiteX1205" fmla="*/ 2137343 w 4587867"/>
              <a:gd name="connsiteY1205" fmla="*/ 364717 h 999163"/>
              <a:gd name="connsiteX1206" fmla="*/ 2145644 w 4587867"/>
              <a:gd name="connsiteY1206" fmla="*/ 352168 h 999163"/>
              <a:gd name="connsiteX1207" fmla="*/ 1953235 w 4587867"/>
              <a:gd name="connsiteY1207" fmla="*/ 359496 h 999163"/>
              <a:gd name="connsiteX1208" fmla="*/ 1954789 w 4587867"/>
              <a:gd name="connsiteY1208" fmla="*/ 351824 h 999163"/>
              <a:gd name="connsiteX1209" fmla="*/ 1956601 w 4587867"/>
              <a:gd name="connsiteY1209" fmla="*/ 350419 h 999163"/>
              <a:gd name="connsiteX1210" fmla="*/ 1976339 w 4587867"/>
              <a:gd name="connsiteY1210" fmla="*/ 337569 h 999163"/>
              <a:gd name="connsiteX1211" fmla="*/ 1980971 w 4587867"/>
              <a:gd name="connsiteY1211" fmla="*/ 324433 h 999163"/>
              <a:gd name="connsiteX1212" fmla="*/ 1974843 w 4587867"/>
              <a:gd name="connsiteY1212" fmla="*/ 317205 h 999163"/>
              <a:gd name="connsiteX1213" fmla="*/ 1960543 w 4587867"/>
              <a:gd name="connsiteY1213" fmla="*/ 319556 h 999163"/>
              <a:gd name="connsiteX1214" fmla="*/ 1919602 w 4587867"/>
              <a:gd name="connsiteY1214" fmla="*/ 334715 h 999163"/>
              <a:gd name="connsiteX1215" fmla="*/ 1902396 w 4587867"/>
              <a:gd name="connsiteY1215" fmla="*/ 342402 h 999163"/>
              <a:gd name="connsiteX1216" fmla="*/ 1899145 w 4587867"/>
              <a:gd name="connsiteY1216" fmla="*/ 354850 h 999163"/>
              <a:gd name="connsiteX1217" fmla="*/ 1911704 w 4587867"/>
              <a:gd name="connsiteY1217" fmla="*/ 355495 h 999163"/>
              <a:gd name="connsiteX1218" fmla="*/ 1934951 w 4587867"/>
              <a:gd name="connsiteY1218" fmla="*/ 356972 h 999163"/>
              <a:gd name="connsiteX1219" fmla="*/ 1953235 w 4587867"/>
              <a:gd name="connsiteY1219" fmla="*/ 359496 h 999163"/>
              <a:gd name="connsiteX1220" fmla="*/ 1961090 w 4587867"/>
              <a:gd name="connsiteY1220" fmla="*/ 332506 h 999163"/>
              <a:gd name="connsiteX1221" fmla="*/ 1966614 w 4587867"/>
              <a:gd name="connsiteY1221" fmla="*/ 329653 h 999163"/>
              <a:gd name="connsiteX1222" fmla="*/ 1968081 w 4587867"/>
              <a:gd name="connsiteY1222" fmla="*/ 336321 h 999163"/>
              <a:gd name="connsiteX1223" fmla="*/ 1961090 w 4587867"/>
              <a:gd name="connsiteY1223" fmla="*/ 332506 h 999163"/>
              <a:gd name="connsiteX1224" fmla="*/ 2033665 w 4587867"/>
              <a:gd name="connsiteY1224" fmla="*/ 353803 h 999163"/>
              <a:gd name="connsiteX1225" fmla="*/ 2040801 w 4587867"/>
              <a:gd name="connsiteY1225" fmla="*/ 346647 h 999163"/>
              <a:gd name="connsiteX1226" fmla="*/ 2032198 w 4587867"/>
              <a:gd name="connsiteY1226" fmla="*/ 331933 h 999163"/>
              <a:gd name="connsiteX1227" fmla="*/ 2032400 w 4587867"/>
              <a:gd name="connsiteY1227" fmla="*/ 337511 h 999163"/>
              <a:gd name="connsiteX1228" fmla="*/ 2027810 w 4587867"/>
              <a:gd name="connsiteY1228" fmla="*/ 338917 h 999163"/>
              <a:gd name="connsiteX1229" fmla="*/ 2017179 w 4587867"/>
              <a:gd name="connsiteY1229" fmla="*/ 333123 h 999163"/>
              <a:gd name="connsiteX1230" fmla="*/ 1987603 w 4587867"/>
              <a:gd name="connsiteY1230" fmla="*/ 340738 h 999163"/>
              <a:gd name="connsiteX1231" fmla="*/ 1992738 w 4587867"/>
              <a:gd name="connsiteY1231" fmla="*/ 342416 h 999163"/>
              <a:gd name="connsiteX1232" fmla="*/ 2007426 w 4587867"/>
              <a:gd name="connsiteY1232" fmla="*/ 348984 h 999163"/>
              <a:gd name="connsiteX1233" fmla="*/ 2033665 w 4587867"/>
              <a:gd name="connsiteY1233" fmla="*/ 353803 h 999163"/>
              <a:gd name="connsiteX1234" fmla="*/ 2054683 w 4587867"/>
              <a:gd name="connsiteY1234" fmla="*/ 341828 h 999163"/>
              <a:gd name="connsiteX1235" fmla="*/ 2056165 w 4587867"/>
              <a:gd name="connsiteY1235" fmla="*/ 331832 h 999163"/>
              <a:gd name="connsiteX1236" fmla="*/ 2024861 w 4587867"/>
              <a:gd name="connsiteY1236" fmla="*/ 309604 h 999163"/>
              <a:gd name="connsiteX1237" fmla="*/ 2010001 w 4587867"/>
              <a:gd name="connsiteY1237" fmla="*/ 324633 h 999163"/>
              <a:gd name="connsiteX1238" fmla="*/ 2027882 w 4587867"/>
              <a:gd name="connsiteY1238" fmla="*/ 329108 h 999163"/>
              <a:gd name="connsiteX1239" fmla="*/ 2043606 w 4587867"/>
              <a:gd name="connsiteY1239" fmla="*/ 340624 h 999163"/>
              <a:gd name="connsiteX1240" fmla="*/ 2054683 w 4587867"/>
              <a:gd name="connsiteY1240" fmla="*/ 341828 h 999163"/>
              <a:gd name="connsiteX1241" fmla="*/ 2129532 w 4587867"/>
              <a:gd name="connsiteY1241" fmla="*/ 333224 h 999163"/>
              <a:gd name="connsiteX1242" fmla="*/ 2133502 w 4587867"/>
              <a:gd name="connsiteY1242" fmla="*/ 321966 h 999163"/>
              <a:gd name="connsiteX1243" fmla="*/ 2127561 w 4587867"/>
              <a:gd name="connsiteY1243" fmla="*/ 319341 h 999163"/>
              <a:gd name="connsiteX1244" fmla="*/ 2132754 w 4587867"/>
              <a:gd name="connsiteY1244" fmla="*/ 316918 h 999163"/>
              <a:gd name="connsiteX1245" fmla="*/ 2144766 w 4587867"/>
              <a:gd name="connsiteY1245" fmla="*/ 311268 h 999163"/>
              <a:gd name="connsiteX1246" fmla="*/ 2142062 w 4587867"/>
              <a:gd name="connsiteY1246" fmla="*/ 295707 h 999163"/>
              <a:gd name="connsiteX1247" fmla="*/ 2135977 w 4587867"/>
              <a:gd name="connsiteY1247" fmla="*/ 284450 h 999163"/>
              <a:gd name="connsiteX1248" fmla="*/ 2129762 w 4587867"/>
              <a:gd name="connsiteY1248" fmla="*/ 285726 h 999163"/>
              <a:gd name="connsiteX1249" fmla="*/ 2114441 w 4587867"/>
              <a:gd name="connsiteY1249" fmla="*/ 290071 h 999163"/>
              <a:gd name="connsiteX1250" fmla="*/ 2100688 w 4587867"/>
              <a:gd name="connsiteY1250" fmla="*/ 299020 h 999163"/>
              <a:gd name="connsiteX1251" fmla="*/ 2114772 w 4587867"/>
              <a:gd name="connsiteY1251" fmla="*/ 339089 h 999163"/>
              <a:gd name="connsiteX1252" fmla="*/ 2129532 w 4587867"/>
              <a:gd name="connsiteY1252" fmla="*/ 333224 h 999163"/>
              <a:gd name="connsiteX1253" fmla="*/ 2107982 w 4587867"/>
              <a:gd name="connsiteY1253" fmla="*/ 334729 h 999163"/>
              <a:gd name="connsiteX1254" fmla="*/ 2108687 w 4587867"/>
              <a:gd name="connsiteY1254" fmla="*/ 331976 h 999163"/>
              <a:gd name="connsiteX1255" fmla="*/ 2113592 w 4587867"/>
              <a:gd name="connsiteY1255" fmla="*/ 334729 h 999163"/>
              <a:gd name="connsiteX1256" fmla="*/ 2107982 w 4587867"/>
              <a:gd name="connsiteY1256" fmla="*/ 334729 h 999163"/>
              <a:gd name="connsiteX1257" fmla="*/ 2102055 w 4587867"/>
              <a:gd name="connsiteY1257" fmla="*/ 307811 h 999163"/>
              <a:gd name="connsiteX1258" fmla="*/ 2105206 w 4587867"/>
              <a:gd name="connsiteY1258" fmla="*/ 305330 h 999163"/>
              <a:gd name="connsiteX1259" fmla="*/ 2111693 w 4587867"/>
              <a:gd name="connsiteY1259" fmla="*/ 312400 h 999163"/>
              <a:gd name="connsiteX1260" fmla="*/ 2102055 w 4587867"/>
              <a:gd name="connsiteY1260" fmla="*/ 307811 h 999163"/>
              <a:gd name="connsiteX1261" fmla="*/ 1950819 w 4587867"/>
              <a:gd name="connsiteY1261" fmla="*/ 322095 h 999163"/>
              <a:gd name="connsiteX1262" fmla="*/ 1962413 w 4587867"/>
              <a:gd name="connsiteY1262" fmla="*/ 310636 h 999163"/>
              <a:gd name="connsiteX1263" fmla="*/ 1977863 w 4587867"/>
              <a:gd name="connsiteY1263" fmla="*/ 314250 h 999163"/>
              <a:gd name="connsiteX1264" fmla="*/ 1995026 w 4587867"/>
              <a:gd name="connsiteY1264" fmla="*/ 316488 h 999163"/>
              <a:gd name="connsiteX1265" fmla="*/ 1971750 w 4587867"/>
              <a:gd name="connsiteY1265" fmla="*/ 282413 h 999163"/>
              <a:gd name="connsiteX1266" fmla="*/ 1920091 w 4587867"/>
              <a:gd name="connsiteY1266" fmla="*/ 276046 h 999163"/>
              <a:gd name="connsiteX1267" fmla="*/ 1893146 w 4587867"/>
              <a:gd name="connsiteY1267" fmla="*/ 291405 h 999163"/>
              <a:gd name="connsiteX1268" fmla="*/ 1886500 w 4587867"/>
              <a:gd name="connsiteY1268" fmla="*/ 306822 h 999163"/>
              <a:gd name="connsiteX1269" fmla="*/ 1898397 w 4587867"/>
              <a:gd name="connsiteY1269" fmla="*/ 319528 h 999163"/>
              <a:gd name="connsiteX1270" fmla="*/ 1907820 w 4587867"/>
              <a:gd name="connsiteY1270" fmla="*/ 332234 h 999163"/>
              <a:gd name="connsiteX1271" fmla="*/ 1923529 w 4587867"/>
              <a:gd name="connsiteY1271" fmla="*/ 330986 h 999163"/>
              <a:gd name="connsiteX1272" fmla="*/ 1950819 w 4587867"/>
              <a:gd name="connsiteY1272" fmla="*/ 322095 h 999163"/>
              <a:gd name="connsiteX1273" fmla="*/ 436715 w 4587867"/>
              <a:gd name="connsiteY1273" fmla="*/ 825897 h 999163"/>
              <a:gd name="connsiteX1274" fmla="*/ 436715 w 4587867"/>
              <a:gd name="connsiteY1274" fmla="*/ 814739 h 999163"/>
              <a:gd name="connsiteX1275" fmla="*/ 467509 w 4587867"/>
              <a:gd name="connsiteY1275" fmla="*/ 814739 h 999163"/>
              <a:gd name="connsiteX1276" fmla="*/ 498303 w 4587867"/>
              <a:gd name="connsiteY1276" fmla="*/ 814739 h 999163"/>
              <a:gd name="connsiteX1277" fmla="*/ 498303 w 4587867"/>
              <a:gd name="connsiteY1277" fmla="*/ 825897 h 999163"/>
              <a:gd name="connsiteX1278" fmla="*/ 498303 w 4587867"/>
              <a:gd name="connsiteY1278" fmla="*/ 837068 h 999163"/>
              <a:gd name="connsiteX1279" fmla="*/ 467509 w 4587867"/>
              <a:gd name="connsiteY1279" fmla="*/ 837068 h 999163"/>
              <a:gd name="connsiteX1280" fmla="*/ 436715 w 4587867"/>
              <a:gd name="connsiteY1280" fmla="*/ 837068 h 999163"/>
              <a:gd name="connsiteX1281" fmla="*/ 2363040 w 4587867"/>
              <a:gd name="connsiteY1281" fmla="*/ 825624 h 999163"/>
              <a:gd name="connsiteX1282" fmla="*/ 2364450 w 4587867"/>
              <a:gd name="connsiteY1282" fmla="*/ 818052 h 999163"/>
              <a:gd name="connsiteX1283" fmla="*/ 2379986 w 4587867"/>
              <a:gd name="connsiteY1283" fmla="*/ 835390 h 999163"/>
              <a:gd name="connsiteX1284" fmla="*/ 2363054 w 4587867"/>
              <a:gd name="connsiteY1284" fmla="*/ 825624 h 999163"/>
              <a:gd name="connsiteX1285" fmla="*/ 1688194 w 4587867"/>
              <a:gd name="connsiteY1285" fmla="*/ 825438 h 999163"/>
              <a:gd name="connsiteX1286" fmla="*/ 1717210 w 4587867"/>
              <a:gd name="connsiteY1286" fmla="*/ 800785 h 999163"/>
              <a:gd name="connsiteX1287" fmla="*/ 1705514 w 4587867"/>
              <a:gd name="connsiteY1287" fmla="*/ 817521 h 999163"/>
              <a:gd name="connsiteX1288" fmla="*/ 1688194 w 4587867"/>
              <a:gd name="connsiteY1288" fmla="*/ 825438 h 999163"/>
              <a:gd name="connsiteX1289" fmla="*/ 2376030 w 4587867"/>
              <a:gd name="connsiteY1289" fmla="*/ 810193 h 999163"/>
              <a:gd name="connsiteX1290" fmla="*/ 2364464 w 4587867"/>
              <a:gd name="connsiteY1290" fmla="*/ 795207 h 999163"/>
              <a:gd name="connsiteX1291" fmla="*/ 2393523 w 4587867"/>
              <a:gd name="connsiteY1291" fmla="*/ 817765 h 999163"/>
              <a:gd name="connsiteX1292" fmla="*/ 2376030 w 4587867"/>
              <a:gd name="connsiteY1292" fmla="*/ 810193 h 999163"/>
              <a:gd name="connsiteX1293" fmla="*/ 1675721 w 4587867"/>
              <a:gd name="connsiteY1293" fmla="*/ 809562 h 999163"/>
              <a:gd name="connsiteX1294" fmla="*/ 1705773 w 4587867"/>
              <a:gd name="connsiteY1294" fmla="*/ 786832 h 999163"/>
              <a:gd name="connsiteX1295" fmla="*/ 1693660 w 4587867"/>
              <a:gd name="connsiteY1295" fmla="*/ 801918 h 999163"/>
              <a:gd name="connsiteX1296" fmla="*/ 1675721 w 4587867"/>
              <a:gd name="connsiteY1296" fmla="*/ 809562 h 999163"/>
              <a:gd name="connsiteX1297" fmla="*/ 2387035 w 4587867"/>
              <a:gd name="connsiteY1297" fmla="*/ 793945 h 999163"/>
              <a:gd name="connsiteX1298" fmla="*/ 2374433 w 4587867"/>
              <a:gd name="connsiteY1298" fmla="*/ 782242 h 999163"/>
              <a:gd name="connsiteX1299" fmla="*/ 2393739 w 4587867"/>
              <a:gd name="connsiteY1299" fmla="*/ 790632 h 999163"/>
              <a:gd name="connsiteX1300" fmla="*/ 2405650 w 4587867"/>
              <a:gd name="connsiteY1300" fmla="*/ 801718 h 999163"/>
              <a:gd name="connsiteX1301" fmla="*/ 2387035 w 4587867"/>
              <a:gd name="connsiteY1301" fmla="*/ 793945 h 999163"/>
              <a:gd name="connsiteX1302" fmla="*/ 2671224 w 4587867"/>
              <a:gd name="connsiteY1302" fmla="*/ 798692 h 999163"/>
              <a:gd name="connsiteX1303" fmla="*/ 2651099 w 4587867"/>
              <a:gd name="connsiteY1303" fmla="*/ 748426 h 999163"/>
              <a:gd name="connsiteX1304" fmla="*/ 2632311 w 4587867"/>
              <a:gd name="connsiteY1304" fmla="*/ 704141 h 999163"/>
              <a:gd name="connsiteX1305" fmla="*/ 2614688 w 4587867"/>
              <a:gd name="connsiteY1305" fmla="*/ 799997 h 999163"/>
              <a:gd name="connsiteX1306" fmla="*/ 2604892 w 4587867"/>
              <a:gd name="connsiteY1306" fmla="*/ 800785 h 999163"/>
              <a:gd name="connsiteX1307" fmla="*/ 2595095 w 4587867"/>
              <a:gd name="connsiteY1307" fmla="*/ 796196 h 999163"/>
              <a:gd name="connsiteX1308" fmla="*/ 2623492 w 4587867"/>
              <a:gd name="connsiteY1308" fmla="*/ 648827 h 999163"/>
              <a:gd name="connsiteX1309" fmla="*/ 2653817 w 4587867"/>
              <a:gd name="connsiteY1309" fmla="*/ 705073 h 999163"/>
              <a:gd name="connsiteX1310" fmla="*/ 2677885 w 4587867"/>
              <a:gd name="connsiteY1310" fmla="*/ 756486 h 999163"/>
              <a:gd name="connsiteX1311" fmla="*/ 2701261 w 4587867"/>
              <a:gd name="connsiteY1311" fmla="*/ 703467 h 999163"/>
              <a:gd name="connsiteX1312" fmla="*/ 2725055 w 4587867"/>
              <a:gd name="connsiteY1312" fmla="*/ 649487 h 999163"/>
              <a:gd name="connsiteX1313" fmla="*/ 2731184 w 4587867"/>
              <a:gd name="connsiteY1313" fmla="*/ 650878 h 999163"/>
              <a:gd name="connsiteX1314" fmla="*/ 2746116 w 4587867"/>
              <a:gd name="connsiteY1314" fmla="*/ 721250 h 999163"/>
              <a:gd name="connsiteX1315" fmla="*/ 2759451 w 4587867"/>
              <a:gd name="connsiteY1315" fmla="*/ 794691 h 999163"/>
              <a:gd name="connsiteX1316" fmla="*/ 2750115 w 4587867"/>
              <a:gd name="connsiteY1316" fmla="*/ 800269 h 999163"/>
              <a:gd name="connsiteX1317" fmla="*/ 2739268 w 4587867"/>
              <a:gd name="connsiteY1317" fmla="*/ 799380 h 999163"/>
              <a:gd name="connsiteX1318" fmla="*/ 2730680 w 4587867"/>
              <a:gd name="connsiteY1318" fmla="*/ 750549 h 999163"/>
              <a:gd name="connsiteX1319" fmla="*/ 2719243 w 4587867"/>
              <a:gd name="connsiteY1319" fmla="*/ 707282 h 999163"/>
              <a:gd name="connsiteX1320" fmla="*/ 2698701 w 4587867"/>
              <a:gd name="connsiteY1320" fmla="*/ 758221 h 999163"/>
              <a:gd name="connsiteX1321" fmla="*/ 2671224 w 4587867"/>
              <a:gd name="connsiteY1321" fmla="*/ 798692 h 999163"/>
              <a:gd name="connsiteX1322" fmla="*/ 3185770 w 4587867"/>
              <a:gd name="connsiteY1322" fmla="*/ 748541 h 999163"/>
              <a:gd name="connsiteX1323" fmla="*/ 3139578 w 4587867"/>
              <a:gd name="connsiteY1323" fmla="*/ 693600 h 999163"/>
              <a:gd name="connsiteX1324" fmla="*/ 3138183 w 4587867"/>
              <a:gd name="connsiteY1324" fmla="*/ 746490 h 999163"/>
              <a:gd name="connsiteX1325" fmla="*/ 3136787 w 4587867"/>
              <a:gd name="connsiteY1325" fmla="*/ 799380 h 999163"/>
              <a:gd name="connsiteX1326" fmla="*/ 3126991 w 4587867"/>
              <a:gd name="connsiteY1326" fmla="*/ 799380 h 999163"/>
              <a:gd name="connsiteX1327" fmla="*/ 3117194 w 4587867"/>
              <a:gd name="connsiteY1327" fmla="*/ 799380 h 999163"/>
              <a:gd name="connsiteX1328" fmla="*/ 3116446 w 4587867"/>
              <a:gd name="connsiteY1328" fmla="*/ 725050 h 999163"/>
              <a:gd name="connsiteX1329" fmla="*/ 3120445 w 4587867"/>
              <a:gd name="connsiteY1329" fmla="*/ 648899 h 999163"/>
              <a:gd name="connsiteX1330" fmla="*/ 3128444 w 4587867"/>
              <a:gd name="connsiteY1330" fmla="*/ 650677 h 999163"/>
              <a:gd name="connsiteX1331" fmla="*/ 3174837 w 4587867"/>
              <a:gd name="connsiteY1331" fmla="*/ 704485 h 999163"/>
              <a:gd name="connsiteX1332" fmla="*/ 3217966 w 4587867"/>
              <a:gd name="connsiteY1332" fmla="*/ 754693 h 999163"/>
              <a:gd name="connsiteX1333" fmla="*/ 3219361 w 4587867"/>
              <a:gd name="connsiteY1333" fmla="*/ 703080 h 999163"/>
              <a:gd name="connsiteX1334" fmla="*/ 3220771 w 4587867"/>
              <a:gd name="connsiteY1334" fmla="*/ 651481 h 999163"/>
              <a:gd name="connsiteX1335" fmla="*/ 3230567 w 4587867"/>
              <a:gd name="connsiteY1335" fmla="*/ 651481 h 999163"/>
              <a:gd name="connsiteX1336" fmla="*/ 3240364 w 4587867"/>
              <a:gd name="connsiteY1336" fmla="*/ 651481 h 999163"/>
              <a:gd name="connsiteX1337" fmla="*/ 3240364 w 4587867"/>
              <a:gd name="connsiteY1337" fmla="*/ 726786 h 999163"/>
              <a:gd name="connsiteX1338" fmla="*/ 3236164 w 4587867"/>
              <a:gd name="connsiteY1338" fmla="*/ 802793 h 999163"/>
              <a:gd name="connsiteX1339" fmla="*/ 3185770 w 4587867"/>
              <a:gd name="connsiteY1339" fmla="*/ 748541 h 999163"/>
              <a:gd name="connsiteX1340" fmla="*/ 3334561 w 4587867"/>
              <a:gd name="connsiteY1340" fmla="*/ 800628 h 999163"/>
              <a:gd name="connsiteX1341" fmla="*/ 3305373 w 4587867"/>
              <a:gd name="connsiteY1341" fmla="*/ 663298 h 999163"/>
              <a:gd name="connsiteX1342" fmla="*/ 3352817 w 4587867"/>
              <a:gd name="connsiteY1342" fmla="*/ 649688 h 999163"/>
              <a:gd name="connsiteX1343" fmla="*/ 3417279 w 4587867"/>
              <a:gd name="connsiteY1343" fmla="*/ 691363 h 999163"/>
              <a:gd name="connsiteX1344" fmla="*/ 3403512 w 4587867"/>
              <a:gd name="connsiteY1344" fmla="*/ 780364 h 999163"/>
              <a:gd name="connsiteX1345" fmla="*/ 3334561 w 4587867"/>
              <a:gd name="connsiteY1345" fmla="*/ 800628 h 999163"/>
              <a:gd name="connsiteX1346" fmla="*/ 3381013 w 4587867"/>
              <a:gd name="connsiteY1346" fmla="*/ 771974 h 999163"/>
              <a:gd name="connsiteX1347" fmla="*/ 3405526 w 4587867"/>
              <a:gd name="connsiteY1347" fmla="*/ 733555 h 999163"/>
              <a:gd name="connsiteX1348" fmla="*/ 3343653 w 4587867"/>
              <a:gd name="connsiteY1348" fmla="*/ 670339 h 999163"/>
              <a:gd name="connsiteX1349" fmla="*/ 3308423 w 4587867"/>
              <a:gd name="connsiteY1349" fmla="*/ 762767 h 999163"/>
              <a:gd name="connsiteX1350" fmla="*/ 3381013 w 4587867"/>
              <a:gd name="connsiteY1350" fmla="*/ 771974 h 999163"/>
              <a:gd name="connsiteX1351" fmla="*/ 3624505 w 4587867"/>
              <a:gd name="connsiteY1351" fmla="*/ 800326 h 999163"/>
              <a:gd name="connsiteX1352" fmla="*/ 3595762 w 4587867"/>
              <a:gd name="connsiteY1352" fmla="*/ 754249 h 999163"/>
              <a:gd name="connsiteX1353" fmla="*/ 3608249 w 4587867"/>
              <a:gd name="connsiteY1353" fmla="*/ 736179 h 999163"/>
              <a:gd name="connsiteX1354" fmla="*/ 3618851 w 4587867"/>
              <a:gd name="connsiteY1354" fmla="*/ 725610 h 999163"/>
              <a:gd name="connsiteX1355" fmla="*/ 3612004 w 4587867"/>
              <a:gd name="connsiteY1355" fmla="*/ 719242 h 999163"/>
              <a:gd name="connsiteX1356" fmla="*/ 3598222 w 4587867"/>
              <a:gd name="connsiteY1356" fmla="*/ 687290 h 999163"/>
              <a:gd name="connsiteX1357" fmla="*/ 3667230 w 4587867"/>
              <a:gd name="connsiteY1357" fmla="*/ 659153 h 999163"/>
              <a:gd name="connsiteX1358" fmla="*/ 3676912 w 4587867"/>
              <a:gd name="connsiteY1358" fmla="*/ 716388 h 999163"/>
              <a:gd name="connsiteX1359" fmla="*/ 3667388 w 4587867"/>
              <a:gd name="connsiteY1359" fmla="*/ 725882 h 999163"/>
              <a:gd name="connsiteX1360" fmla="*/ 3675833 w 4587867"/>
              <a:gd name="connsiteY1360" fmla="*/ 732967 h 999163"/>
              <a:gd name="connsiteX1361" fmla="*/ 3692477 w 4587867"/>
              <a:gd name="connsiteY1361" fmla="*/ 763943 h 999163"/>
              <a:gd name="connsiteX1362" fmla="*/ 3671474 w 4587867"/>
              <a:gd name="connsiteY1362" fmla="*/ 795580 h 999163"/>
              <a:gd name="connsiteX1363" fmla="*/ 3624505 w 4587867"/>
              <a:gd name="connsiteY1363" fmla="*/ 800326 h 999163"/>
              <a:gd name="connsiteX1364" fmla="*/ 3663476 w 4587867"/>
              <a:gd name="connsiteY1364" fmla="*/ 778084 h 999163"/>
              <a:gd name="connsiteX1365" fmla="*/ 3633525 w 4587867"/>
              <a:gd name="connsiteY1365" fmla="*/ 739449 h 999163"/>
              <a:gd name="connsiteX1366" fmla="*/ 3633683 w 4587867"/>
              <a:gd name="connsiteY1366" fmla="*/ 784982 h 999163"/>
              <a:gd name="connsiteX1367" fmla="*/ 3663476 w 4587867"/>
              <a:gd name="connsiteY1367" fmla="*/ 778084 h 999163"/>
              <a:gd name="connsiteX1368" fmla="*/ 3662367 w 4587867"/>
              <a:gd name="connsiteY1368" fmla="*/ 706665 h 999163"/>
              <a:gd name="connsiteX1369" fmla="*/ 3663461 w 4587867"/>
              <a:gd name="connsiteY1369" fmla="*/ 680191 h 999163"/>
              <a:gd name="connsiteX1370" fmla="*/ 3622462 w 4587867"/>
              <a:gd name="connsiteY1370" fmla="*/ 680822 h 999163"/>
              <a:gd name="connsiteX1371" fmla="*/ 3650471 w 4587867"/>
              <a:gd name="connsiteY1371" fmla="*/ 713563 h 999163"/>
              <a:gd name="connsiteX1372" fmla="*/ 3662367 w 4587867"/>
              <a:gd name="connsiteY1372" fmla="*/ 706665 h 999163"/>
              <a:gd name="connsiteX1373" fmla="*/ 3750379 w 4587867"/>
              <a:gd name="connsiteY1373" fmla="*/ 799523 h 999163"/>
              <a:gd name="connsiteX1374" fmla="*/ 3716674 w 4587867"/>
              <a:gd name="connsiteY1374" fmla="*/ 745027 h 999163"/>
              <a:gd name="connsiteX1375" fmla="*/ 3740151 w 4587867"/>
              <a:gd name="connsiteY1375" fmla="*/ 682615 h 999163"/>
              <a:gd name="connsiteX1376" fmla="*/ 3788875 w 4587867"/>
              <a:gd name="connsiteY1376" fmla="*/ 650505 h 999163"/>
              <a:gd name="connsiteX1377" fmla="*/ 3795579 w 4587867"/>
              <a:gd name="connsiteY1377" fmla="*/ 665320 h 999163"/>
              <a:gd name="connsiteX1378" fmla="*/ 3782632 w 4587867"/>
              <a:gd name="connsiteY1378" fmla="*/ 672189 h 999163"/>
              <a:gd name="connsiteX1379" fmla="*/ 3743805 w 4587867"/>
              <a:gd name="connsiteY1379" fmla="*/ 706794 h 999163"/>
              <a:gd name="connsiteX1380" fmla="*/ 3744682 w 4587867"/>
              <a:gd name="connsiteY1380" fmla="*/ 712889 h 999163"/>
              <a:gd name="connsiteX1381" fmla="*/ 3765254 w 4587867"/>
              <a:gd name="connsiteY1381" fmla="*/ 709519 h 999163"/>
              <a:gd name="connsiteX1382" fmla="*/ 3806512 w 4587867"/>
              <a:gd name="connsiteY1382" fmla="*/ 729912 h 999163"/>
              <a:gd name="connsiteX1383" fmla="*/ 3777065 w 4587867"/>
              <a:gd name="connsiteY1383" fmla="*/ 800656 h 999163"/>
              <a:gd name="connsiteX1384" fmla="*/ 3750379 w 4587867"/>
              <a:gd name="connsiteY1384" fmla="*/ 799523 h 999163"/>
              <a:gd name="connsiteX1385" fmla="*/ 3784646 w 4587867"/>
              <a:gd name="connsiteY1385" fmla="*/ 775445 h 999163"/>
              <a:gd name="connsiteX1386" fmla="*/ 3793249 w 4587867"/>
              <a:gd name="connsiteY1386" fmla="*/ 754808 h 999163"/>
              <a:gd name="connsiteX1387" fmla="*/ 3746366 w 4587867"/>
              <a:gd name="connsiteY1387" fmla="*/ 730987 h 999163"/>
              <a:gd name="connsiteX1388" fmla="*/ 3737260 w 4587867"/>
              <a:gd name="connsiteY1388" fmla="*/ 750792 h 999163"/>
              <a:gd name="connsiteX1389" fmla="*/ 3746783 w 4587867"/>
              <a:gd name="connsiteY1389" fmla="*/ 774541 h 999163"/>
              <a:gd name="connsiteX1390" fmla="*/ 3784646 w 4587867"/>
              <a:gd name="connsiteY1390" fmla="*/ 775445 h 999163"/>
              <a:gd name="connsiteX1391" fmla="*/ 3854704 w 4587867"/>
              <a:gd name="connsiteY1391" fmla="*/ 799409 h 999163"/>
              <a:gd name="connsiteX1392" fmla="*/ 3835111 w 4587867"/>
              <a:gd name="connsiteY1392" fmla="*/ 788065 h 999163"/>
              <a:gd name="connsiteX1393" fmla="*/ 3828249 w 4587867"/>
              <a:gd name="connsiteY1393" fmla="*/ 780765 h 999163"/>
              <a:gd name="connsiteX1394" fmla="*/ 3834780 w 4587867"/>
              <a:gd name="connsiteY1394" fmla="*/ 775488 h 999163"/>
              <a:gd name="connsiteX1395" fmla="*/ 3851525 w 4587867"/>
              <a:gd name="connsiteY1395" fmla="*/ 777123 h 999163"/>
              <a:gd name="connsiteX1396" fmla="*/ 3899630 w 4587867"/>
              <a:gd name="connsiteY1396" fmla="*/ 761993 h 999163"/>
              <a:gd name="connsiteX1397" fmla="*/ 3868802 w 4587867"/>
              <a:gd name="connsiteY1397" fmla="*/ 737125 h 999163"/>
              <a:gd name="connsiteX1398" fmla="*/ 3852042 w 4587867"/>
              <a:gd name="connsiteY1398" fmla="*/ 728205 h 999163"/>
              <a:gd name="connsiteX1399" fmla="*/ 3867292 w 4587867"/>
              <a:gd name="connsiteY1399" fmla="*/ 718597 h 999163"/>
              <a:gd name="connsiteX1400" fmla="*/ 3896840 w 4587867"/>
              <a:gd name="connsiteY1400" fmla="*/ 695794 h 999163"/>
              <a:gd name="connsiteX1401" fmla="*/ 3854646 w 4587867"/>
              <a:gd name="connsiteY1401" fmla="*/ 678427 h 999163"/>
              <a:gd name="connsiteX1402" fmla="*/ 3839570 w 4587867"/>
              <a:gd name="connsiteY1402" fmla="*/ 680880 h 999163"/>
              <a:gd name="connsiteX1403" fmla="*/ 3846245 w 4587867"/>
              <a:gd name="connsiteY1403" fmla="*/ 662437 h 999163"/>
              <a:gd name="connsiteX1404" fmla="*/ 3892625 w 4587867"/>
              <a:gd name="connsiteY1404" fmla="*/ 656902 h 999163"/>
              <a:gd name="connsiteX1405" fmla="*/ 3905486 w 4587867"/>
              <a:gd name="connsiteY1405" fmla="*/ 718210 h 999163"/>
              <a:gd name="connsiteX1406" fmla="*/ 3897746 w 4587867"/>
              <a:gd name="connsiteY1406" fmla="*/ 725610 h 999163"/>
              <a:gd name="connsiteX1407" fmla="*/ 3909888 w 4587867"/>
              <a:gd name="connsiteY1407" fmla="*/ 737713 h 999163"/>
              <a:gd name="connsiteX1408" fmla="*/ 3922015 w 4587867"/>
              <a:gd name="connsiteY1408" fmla="*/ 762036 h 999163"/>
              <a:gd name="connsiteX1409" fmla="*/ 3916749 w 4587867"/>
              <a:gd name="connsiteY1409" fmla="*/ 782859 h 999163"/>
              <a:gd name="connsiteX1410" fmla="*/ 3854704 w 4587867"/>
              <a:gd name="connsiteY1410" fmla="*/ 799409 h 999163"/>
              <a:gd name="connsiteX1411" fmla="*/ 2792308 w 4587867"/>
              <a:gd name="connsiteY1411" fmla="*/ 797243 h 999163"/>
              <a:gd name="connsiteX1412" fmla="*/ 2791704 w 4587867"/>
              <a:gd name="connsiteY1412" fmla="*/ 722598 h 999163"/>
              <a:gd name="connsiteX1413" fmla="*/ 2792452 w 4587867"/>
              <a:gd name="connsiteY1413" fmla="*/ 651481 h 999163"/>
              <a:gd name="connsiteX1414" fmla="*/ 2802249 w 4587867"/>
              <a:gd name="connsiteY1414" fmla="*/ 651481 h 999163"/>
              <a:gd name="connsiteX1415" fmla="*/ 2812045 w 4587867"/>
              <a:gd name="connsiteY1415" fmla="*/ 651481 h 999163"/>
              <a:gd name="connsiteX1416" fmla="*/ 2812793 w 4587867"/>
              <a:gd name="connsiteY1416" fmla="*/ 726126 h 999163"/>
              <a:gd name="connsiteX1417" fmla="*/ 2813541 w 4587867"/>
              <a:gd name="connsiteY1417" fmla="*/ 800785 h 999163"/>
              <a:gd name="connsiteX1418" fmla="*/ 2803601 w 4587867"/>
              <a:gd name="connsiteY1418" fmla="*/ 800785 h 999163"/>
              <a:gd name="connsiteX1419" fmla="*/ 2792308 w 4587867"/>
              <a:gd name="connsiteY1419" fmla="*/ 797243 h 999163"/>
              <a:gd name="connsiteX1420" fmla="*/ 2856698 w 4587867"/>
              <a:gd name="connsiteY1420" fmla="*/ 797243 h 999163"/>
              <a:gd name="connsiteX1421" fmla="*/ 2856094 w 4587867"/>
              <a:gd name="connsiteY1421" fmla="*/ 722598 h 999163"/>
              <a:gd name="connsiteX1422" fmla="*/ 2856842 w 4587867"/>
              <a:gd name="connsiteY1422" fmla="*/ 651481 h 999163"/>
              <a:gd name="connsiteX1423" fmla="*/ 2866639 w 4587867"/>
              <a:gd name="connsiteY1423" fmla="*/ 651481 h 999163"/>
              <a:gd name="connsiteX1424" fmla="*/ 2876435 w 4587867"/>
              <a:gd name="connsiteY1424" fmla="*/ 651481 h 999163"/>
              <a:gd name="connsiteX1425" fmla="*/ 2877183 w 4587867"/>
              <a:gd name="connsiteY1425" fmla="*/ 716360 h 999163"/>
              <a:gd name="connsiteX1426" fmla="*/ 2877932 w 4587867"/>
              <a:gd name="connsiteY1426" fmla="*/ 781253 h 999163"/>
              <a:gd name="connsiteX1427" fmla="*/ 2908674 w 4587867"/>
              <a:gd name="connsiteY1427" fmla="*/ 781253 h 999163"/>
              <a:gd name="connsiteX1428" fmla="*/ 2939430 w 4587867"/>
              <a:gd name="connsiteY1428" fmla="*/ 781253 h 999163"/>
              <a:gd name="connsiteX1429" fmla="*/ 2939430 w 4587867"/>
              <a:gd name="connsiteY1429" fmla="*/ 791019 h 999163"/>
              <a:gd name="connsiteX1430" fmla="*/ 2939430 w 4587867"/>
              <a:gd name="connsiteY1430" fmla="*/ 800785 h 999163"/>
              <a:gd name="connsiteX1431" fmla="*/ 2898748 w 4587867"/>
              <a:gd name="connsiteY1431" fmla="*/ 800785 h 999163"/>
              <a:gd name="connsiteX1432" fmla="*/ 2856698 w 4587867"/>
              <a:gd name="connsiteY1432" fmla="*/ 797243 h 999163"/>
              <a:gd name="connsiteX1433" fmla="*/ 2953413 w 4587867"/>
              <a:gd name="connsiteY1433" fmla="*/ 799380 h 999163"/>
              <a:gd name="connsiteX1434" fmla="*/ 3021385 w 4587867"/>
              <a:gd name="connsiteY1434" fmla="*/ 650663 h 999163"/>
              <a:gd name="connsiteX1435" fmla="*/ 3026507 w 4587867"/>
              <a:gd name="connsiteY1435" fmla="*/ 649258 h 999163"/>
              <a:gd name="connsiteX1436" fmla="*/ 3093386 w 4587867"/>
              <a:gd name="connsiteY1436" fmla="*/ 796971 h 999163"/>
              <a:gd name="connsiteX1437" fmla="*/ 3084107 w 4587867"/>
              <a:gd name="connsiteY1437" fmla="*/ 800785 h 999163"/>
              <a:gd name="connsiteX1438" fmla="*/ 3066801 w 4587867"/>
              <a:gd name="connsiteY1438" fmla="*/ 784035 h 999163"/>
              <a:gd name="connsiteX1439" fmla="*/ 3058774 w 4587867"/>
              <a:gd name="connsiteY1439" fmla="*/ 767299 h 999163"/>
              <a:gd name="connsiteX1440" fmla="*/ 3024335 w 4587867"/>
              <a:gd name="connsiteY1440" fmla="*/ 767299 h 999163"/>
              <a:gd name="connsiteX1441" fmla="*/ 2989895 w 4587867"/>
              <a:gd name="connsiteY1441" fmla="*/ 767299 h 999163"/>
              <a:gd name="connsiteX1442" fmla="*/ 2981408 w 4587867"/>
              <a:gd name="connsiteY1442" fmla="*/ 784035 h 999163"/>
              <a:gd name="connsiteX1443" fmla="*/ 2963181 w 4587867"/>
              <a:gd name="connsiteY1443" fmla="*/ 800785 h 999163"/>
              <a:gd name="connsiteX1444" fmla="*/ 2953413 w 4587867"/>
              <a:gd name="connsiteY1444" fmla="*/ 799380 h 999163"/>
              <a:gd name="connsiteX1445" fmla="*/ 3051394 w 4587867"/>
              <a:gd name="connsiteY1445" fmla="*/ 749545 h 999163"/>
              <a:gd name="connsiteX1446" fmla="*/ 3037699 w 4587867"/>
              <a:gd name="connsiteY1446" fmla="*/ 719543 h 999163"/>
              <a:gd name="connsiteX1447" fmla="*/ 3023989 w 4587867"/>
              <a:gd name="connsiteY1447" fmla="*/ 690546 h 999163"/>
              <a:gd name="connsiteX1448" fmla="*/ 3012826 w 4587867"/>
              <a:gd name="connsiteY1448" fmla="*/ 714538 h 999163"/>
              <a:gd name="connsiteX1449" fmla="*/ 3024622 w 4587867"/>
              <a:gd name="connsiteY1449" fmla="*/ 750549 h 999163"/>
              <a:gd name="connsiteX1450" fmla="*/ 3051394 w 4587867"/>
              <a:gd name="connsiteY1450" fmla="*/ 749545 h 999163"/>
              <a:gd name="connsiteX1451" fmla="*/ 3488114 w 4587867"/>
              <a:gd name="connsiteY1451" fmla="*/ 792482 h 999163"/>
              <a:gd name="connsiteX1452" fmla="*/ 3488114 w 4587867"/>
              <a:gd name="connsiteY1452" fmla="*/ 784035 h 999163"/>
              <a:gd name="connsiteX1453" fmla="*/ 3504917 w 4587867"/>
              <a:gd name="connsiteY1453" fmla="*/ 784035 h 999163"/>
              <a:gd name="connsiteX1454" fmla="*/ 3521705 w 4587867"/>
              <a:gd name="connsiteY1454" fmla="*/ 784035 h 999163"/>
              <a:gd name="connsiteX1455" fmla="*/ 3521705 w 4587867"/>
              <a:gd name="connsiteY1455" fmla="*/ 736595 h 999163"/>
              <a:gd name="connsiteX1456" fmla="*/ 3519604 w 4587867"/>
              <a:gd name="connsiteY1456" fmla="*/ 689255 h 999163"/>
              <a:gd name="connsiteX1457" fmla="*/ 3510512 w 4587867"/>
              <a:gd name="connsiteY1457" fmla="*/ 693342 h 999163"/>
              <a:gd name="connsiteX1458" fmla="*/ 3495508 w 4587867"/>
              <a:gd name="connsiteY1458" fmla="*/ 691248 h 999163"/>
              <a:gd name="connsiteX1459" fmla="*/ 3509880 w 4587867"/>
              <a:gd name="connsiteY1459" fmla="*/ 670440 h 999163"/>
              <a:gd name="connsiteX1460" fmla="*/ 3533602 w 4587867"/>
              <a:gd name="connsiteY1460" fmla="*/ 655783 h 999163"/>
              <a:gd name="connsiteX1461" fmla="*/ 3541298 w 4587867"/>
              <a:gd name="connsiteY1461" fmla="*/ 655668 h 999163"/>
              <a:gd name="connsiteX1462" fmla="*/ 3541298 w 4587867"/>
              <a:gd name="connsiteY1462" fmla="*/ 719701 h 999163"/>
              <a:gd name="connsiteX1463" fmla="*/ 3541298 w 4587867"/>
              <a:gd name="connsiteY1463" fmla="*/ 783734 h 999163"/>
              <a:gd name="connsiteX1464" fmla="*/ 3554604 w 4587867"/>
              <a:gd name="connsiteY1464" fmla="*/ 784580 h 999163"/>
              <a:gd name="connsiteX1465" fmla="*/ 3567897 w 4587867"/>
              <a:gd name="connsiteY1465" fmla="*/ 792410 h 999163"/>
              <a:gd name="connsiteX1466" fmla="*/ 3567897 w 4587867"/>
              <a:gd name="connsiteY1466" fmla="*/ 799380 h 999163"/>
              <a:gd name="connsiteX1467" fmla="*/ 3528005 w 4587867"/>
              <a:gd name="connsiteY1467" fmla="*/ 800154 h 999163"/>
              <a:gd name="connsiteX1468" fmla="*/ 3488114 w 4587867"/>
              <a:gd name="connsiteY1468" fmla="*/ 800929 h 999163"/>
              <a:gd name="connsiteX1469" fmla="*/ 1664457 w 4587867"/>
              <a:gd name="connsiteY1469" fmla="*/ 792711 h 999163"/>
              <a:gd name="connsiteX1470" fmla="*/ 1697472 w 4587867"/>
              <a:gd name="connsiteY1470" fmla="*/ 772103 h 999163"/>
              <a:gd name="connsiteX1471" fmla="*/ 1676369 w 4587867"/>
              <a:gd name="connsiteY1471" fmla="*/ 789542 h 999163"/>
              <a:gd name="connsiteX1472" fmla="*/ 1664457 w 4587867"/>
              <a:gd name="connsiteY1472" fmla="*/ 792711 h 999163"/>
              <a:gd name="connsiteX1473" fmla="*/ 1123139 w 4587867"/>
              <a:gd name="connsiteY1473" fmla="*/ 789054 h 999163"/>
              <a:gd name="connsiteX1474" fmla="*/ 1119787 w 4587867"/>
              <a:gd name="connsiteY1474" fmla="*/ 710924 h 999163"/>
              <a:gd name="connsiteX1475" fmla="*/ 1119787 w 4587867"/>
              <a:gd name="connsiteY1475" fmla="*/ 636121 h 999163"/>
              <a:gd name="connsiteX1476" fmla="*/ 1130979 w 4587867"/>
              <a:gd name="connsiteY1476" fmla="*/ 636121 h 999163"/>
              <a:gd name="connsiteX1477" fmla="*/ 1142171 w 4587867"/>
              <a:gd name="connsiteY1477" fmla="*/ 636121 h 999163"/>
              <a:gd name="connsiteX1478" fmla="*/ 1142171 w 4587867"/>
              <a:gd name="connsiteY1478" fmla="*/ 703108 h 999163"/>
              <a:gd name="connsiteX1479" fmla="*/ 1142171 w 4587867"/>
              <a:gd name="connsiteY1479" fmla="*/ 770081 h 999163"/>
              <a:gd name="connsiteX1480" fmla="*/ 1157578 w 4587867"/>
              <a:gd name="connsiteY1480" fmla="*/ 770081 h 999163"/>
              <a:gd name="connsiteX1481" fmla="*/ 1172971 w 4587867"/>
              <a:gd name="connsiteY1481" fmla="*/ 770081 h 999163"/>
              <a:gd name="connsiteX1482" fmla="*/ 1172971 w 4587867"/>
              <a:gd name="connsiteY1482" fmla="*/ 703108 h 999163"/>
              <a:gd name="connsiteX1483" fmla="*/ 1172971 w 4587867"/>
              <a:gd name="connsiteY1483" fmla="*/ 636121 h 999163"/>
              <a:gd name="connsiteX1484" fmla="*/ 1185702 w 4587867"/>
              <a:gd name="connsiteY1484" fmla="*/ 636121 h 999163"/>
              <a:gd name="connsiteX1485" fmla="*/ 1198419 w 4587867"/>
              <a:gd name="connsiteY1485" fmla="*/ 636121 h 999163"/>
              <a:gd name="connsiteX1486" fmla="*/ 1197599 w 4587867"/>
              <a:gd name="connsiteY1486" fmla="*/ 710308 h 999163"/>
              <a:gd name="connsiteX1487" fmla="*/ 1191327 w 4587867"/>
              <a:gd name="connsiteY1487" fmla="*/ 788452 h 999163"/>
              <a:gd name="connsiteX1488" fmla="*/ 1123139 w 4587867"/>
              <a:gd name="connsiteY1488" fmla="*/ 789069 h 999163"/>
              <a:gd name="connsiteX1489" fmla="*/ 2397033 w 4587867"/>
              <a:gd name="connsiteY1489" fmla="*/ 777696 h 999163"/>
              <a:gd name="connsiteX1490" fmla="*/ 2385827 w 4587867"/>
              <a:gd name="connsiteY1490" fmla="*/ 764560 h 999163"/>
              <a:gd name="connsiteX1491" fmla="*/ 2415922 w 4587867"/>
              <a:gd name="connsiteY1491" fmla="*/ 784049 h 999163"/>
              <a:gd name="connsiteX1492" fmla="*/ 2397033 w 4587867"/>
              <a:gd name="connsiteY1492" fmla="*/ 777696 h 999163"/>
              <a:gd name="connsiteX1493" fmla="*/ 1654474 w 4587867"/>
              <a:gd name="connsiteY1493" fmla="*/ 773322 h 999163"/>
              <a:gd name="connsiteX1494" fmla="*/ 1669147 w 4587867"/>
              <a:gd name="connsiteY1494" fmla="*/ 762853 h 999163"/>
              <a:gd name="connsiteX1495" fmla="*/ 1688021 w 4587867"/>
              <a:gd name="connsiteY1495" fmla="*/ 756601 h 999163"/>
              <a:gd name="connsiteX1496" fmla="*/ 1674024 w 4587867"/>
              <a:gd name="connsiteY1496" fmla="*/ 767987 h 999163"/>
              <a:gd name="connsiteX1497" fmla="*/ 1654474 w 4587867"/>
              <a:gd name="connsiteY1497" fmla="*/ 773322 h 999163"/>
              <a:gd name="connsiteX1498" fmla="*/ 2406571 w 4587867"/>
              <a:gd name="connsiteY1498" fmla="*/ 760286 h 999163"/>
              <a:gd name="connsiteX1499" fmla="*/ 2393163 w 4587867"/>
              <a:gd name="connsiteY1499" fmla="*/ 749373 h 999163"/>
              <a:gd name="connsiteX1500" fmla="*/ 2425574 w 4587867"/>
              <a:gd name="connsiteY1500" fmla="*/ 764259 h 999163"/>
              <a:gd name="connsiteX1501" fmla="*/ 2406571 w 4587867"/>
              <a:gd name="connsiteY1501" fmla="*/ 760286 h 999163"/>
              <a:gd name="connsiteX1502" fmla="*/ 1644994 w 4587867"/>
              <a:gd name="connsiteY1502" fmla="*/ 756658 h 999163"/>
              <a:gd name="connsiteX1503" fmla="*/ 1661638 w 4587867"/>
              <a:gd name="connsiteY1503" fmla="*/ 745515 h 999163"/>
              <a:gd name="connsiteX1504" fmla="*/ 1679663 w 4587867"/>
              <a:gd name="connsiteY1504" fmla="*/ 740223 h 999163"/>
              <a:gd name="connsiteX1505" fmla="*/ 1664213 w 4587867"/>
              <a:gd name="connsiteY1505" fmla="*/ 751366 h 999163"/>
              <a:gd name="connsiteX1506" fmla="*/ 1644994 w 4587867"/>
              <a:gd name="connsiteY1506" fmla="*/ 756658 h 999163"/>
              <a:gd name="connsiteX1507" fmla="*/ 2413821 w 4587867"/>
              <a:gd name="connsiteY1507" fmla="*/ 742819 h 999163"/>
              <a:gd name="connsiteX1508" fmla="*/ 2401579 w 4587867"/>
              <a:gd name="connsiteY1508" fmla="*/ 731016 h 999163"/>
              <a:gd name="connsiteX1509" fmla="*/ 2435515 w 4587867"/>
              <a:gd name="connsiteY1509" fmla="*/ 747723 h 999163"/>
              <a:gd name="connsiteX1510" fmla="*/ 2413821 w 4587867"/>
              <a:gd name="connsiteY1510" fmla="*/ 742819 h 999163"/>
              <a:gd name="connsiteX1511" fmla="*/ 1636190 w 4587867"/>
              <a:gd name="connsiteY1511" fmla="*/ 739248 h 999163"/>
              <a:gd name="connsiteX1512" fmla="*/ 1664371 w 4587867"/>
              <a:gd name="connsiteY1512" fmla="*/ 722598 h 999163"/>
              <a:gd name="connsiteX1513" fmla="*/ 1671276 w 4587867"/>
              <a:gd name="connsiteY1513" fmla="*/ 723444 h 999163"/>
              <a:gd name="connsiteX1514" fmla="*/ 1636190 w 4587867"/>
              <a:gd name="connsiteY1514" fmla="*/ 739248 h 999163"/>
              <a:gd name="connsiteX1515" fmla="*/ 2422222 w 4587867"/>
              <a:gd name="connsiteY1515" fmla="*/ 724878 h 999163"/>
              <a:gd name="connsiteX1516" fmla="*/ 2407520 w 4587867"/>
              <a:gd name="connsiteY1516" fmla="*/ 715255 h 999163"/>
              <a:gd name="connsiteX1517" fmla="*/ 2418022 w 4587867"/>
              <a:gd name="connsiteY1517" fmla="*/ 715901 h 999163"/>
              <a:gd name="connsiteX1518" fmla="*/ 2436220 w 4587867"/>
              <a:gd name="connsiteY1518" fmla="*/ 723186 h 999163"/>
              <a:gd name="connsiteX1519" fmla="*/ 2440420 w 4587867"/>
              <a:gd name="connsiteY1519" fmla="*/ 730830 h 999163"/>
              <a:gd name="connsiteX1520" fmla="*/ 2422222 w 4587867"/>
              <a:gd name="connsiteY1520" fmla="*/ 724878 h 999163"/>
              <a:gd name="connsiteX1521" fmla="*/ 1629285 w 4587867"/>
              <a:gd name="connsiteY1521" fmla="*/ 719744 h 999163"/>
              <a:gd name="connsiteX1522" fmla="*/ 1641757 w 4587867"/>
              <a:gd name="connsiteY1522" fmla="*/ 711527 h 999163"/>
              <a:gd name="connsiteX1523" fmla="*/ 1662875 w 4587867"/>
              <a:gd name="connsiteY1523" fmla="*/ 706866 h 999163"/>
              <a:gd name="connsiteX1524" fmla="*/ 1647698 w 4587867"/>
              <a:gd name="connsiteY1524" fmla="*/ 715915 h 999163"/>
              <a:gd name="connsiteX1525" fmla="*/ 1629285 w 4587867"/>
              <a:gd name="connsiteY1525" fmla="*/ 719744 h 999163"/>
              <a:gd name="connsiteX1526" fmla="*/ 2435515 w 4587867"/>
              <a:gd name="connsiteY1526" fmla="*/ 708831 h 999163"/>
              <a:gd name="connsiteX1527" fmla="*/ 2417849 w 4587867"/>
              <a:gd name="connsiteY1527" fmla="*/ 702176 h 999163"/>
              <a:gd name="connsiteX1528" fmla="*/ 2414469 w 4587867"/>
              <a:gd name="connsiteY1528" fmla="*/ 697630 h 999163"/>
              <a:gd name="connsiteX1529" fmla="*/ 2450462 w 4587867"/>
              <a:gd name="connsiteY1529" fmla="*/ 708716 h 999163"/>
              <a:gd name="connsiteX1530" fmla="*/ 2435515 w 4587867"/>
              <a:gd name="connsiteY1530" fmla="*/ 708831 h 999163"/>
              <a:gd name="connsiteX1531" fmla="*/ 1621473 w 4587867"/>
              <a:gd name="connsiteY1531" fmla="*/ 699925 h 999163"/>
              <a:gd name="connsiteX1532" fmla="*/ 1654013 w 4587867"/>
              <a:gd name="connsiteY1532" fmla="*/ 686573 h 999163"/>
              <a:gd name="connsiteX1533" fmla="*/ 1645914 w 4587867"/>
              <a:gd name="connsiteY1533" fmla="*/ 696167 h 999163"/>
              <a:gd name="connsiteX1534" fmla="*/ 1621473 w 4587867"/>
              <a:gd name="connsiteY1534" fmla="*/ 699925 h 999163"/>
              <a:gd name="connsiteX1535" fmla="*/ 2437615 w 4587867"/>
              <a:gd name="connsiteY1535" fmla="*/ 688696 h 999163"/>
              <a:gd name="connsiteX1536" fmla="*/ 2421518 w 4587867"/>
              <a:gd name="connsiteY1536" fmla="*/ 680550 h 999163"/>
              <a:gd name="connsiteX1537" fmla="*/ 2441168 w 4587867"/>
              <a:gd name="connsiteY1537" fmla="*/ 682629 h 999163"/>
              <a:gd name="connsiteX1538" fmla="*/ 2457913 w 4587867"/>
              <a:gd name="connsiteY1538" fmla="*/ 691004 h 999163"/>
              <a:gd name="connsiteX1539" fmla="*/ 2437615 w 4587867"/>
              <a:gd name="connsiteY1539" fmla="*/ 688696 h 999163"/>
              <a:gd name="connsiteX1540" fmla="*/ 1615877 w 4587867"/>
              <a:gd name="connsiteY1540" fmla="*/ 680378 h 999163"/>
              <a:gd name="connsiteX1541" fmla="*/ 1651683 w 4587867"/>
              <a:gd name="connsiteY1541" fmla="*/ 670898 h 999163"/>
              <a:gd name="connsiteX1542" fmla="*/ 1638376 w 4587867"/>
              <a:gd name="connsiteY1542" fmla="*/ 677782 h 999163"/>
              <a:gd name="connsiteX1543" fmla="*/ 1619847 w 4587867"/>
              <a:gd name="connsiteY1543" fmla="*/ 682586 h 999163"/>
              <a:gd name="connsiteX1544" fmla="*/ 1615877 w 4587867"/>
              <a:gd name="connsiteY1544" fmla="*/ 680378 h 999163"/>
              <a:gd name="connsiteX1545" fmla="*/ 2440420 w 4587867"/>
              <a:gd name="connsiteY1545" fmla="*/ 670196 h 999163"/>
              <a:gd name="connsiteX1546" fmla="*/ 2429228 w 4587867"/>
              <a:gd name="connsiteY1546" fmla="*/ 661304 h 999163"/>
              <a:gd name="connsiteX1547" fmla="*/ 2462862 w 4587867"/>
              <a:gd name="connsiteY1547" fmla="*/ 671845 h 999163"/>
              <a:gd name="connsiteX1548" fmla="*/ 2440420 w 4587867"/>
              <a:gd name="connsiteY1548" fmla="*/ 670196 h 999163"/>
              <a:gd name="connsiteX1549" fmla="*/ 1611144 w 4587867"/>
              <a:gd name="connsiteY1549" fmla="*/ 661333 h 999163"/>
              <a:gd name="connsiteX1550" fmla="*/ 1631529 w 4587867"/>
              <a:gd name="connsiteY1550" fmla="*/ 652771 h 999163"/>
              <a:gd name="connsiteX1551" fmla="*/ 1648101 w 4587867"/>
              <a:gd name="connsiteY1551" fmla="*/ 651165 h 999163"/>
              <a:gd name="connsiteX1552" fmla="*/ 1634391 w 4587867"/>
              <a:gd name="connsiteY1552" fmla="*/ 658809 h 999163"/>
              <a:gd name="connsiteX1553" fmla="*/ 1617618 w 4587867"/>
              <a:gd name="connsiteY1553" fmla="*/ 662853 h 999163"/>
              <a:gd name="connsiteX1554" fmla="*/ 1611144 w 4587867"/>
              <a:gd name="connsiteY1554" fmla="*/ 661333 h 999163"/>
              <a:gd name="connsiteX1555" fmla="*/ 2448721 w 4587867"/>
              <a:gd name="connsiteY1555" fmla="*/ 651552 h 999163"/>
              <a:gd name="connsiteX1556" fmla="*/ 2430753 w 4587867"/>
              <a:gd name="connsiteY1556" fmla="*/ 646260 h 999163"/>
              <a:gd name="connsiteX1557" fmla="*/ 2449009 w 4587867"/>
              <a:gd name="connsiteY1557" fmla="*/ 644841 h 999163"/>
              <a:gd name="connsiteX1558" fmla="*/ 2466315 w 4587867"/>
              <a:gd name="connsiteY1558" fmla="*/ 651767 h 999163"/>
              <a:gd name="connsiteX1559" fmla="*/ 2465610 w 4587867"/>
              <a:gd name="connsiteY1559" fmla="*/ 655381 h 999163"/>
              <a:gd name="connsiteX1560" fmla="*/ 2448721 w 4587867"/>
              <a:gd name="connsiteY1560" fmla="*/ 651552 h 999163"/>
              <a:gd name="connsiteX1561" fmla="*/ 1606886 w 4587867"/>
              <a:gd name="connsiteY1561" fmla="*/ 641098 h 999163"/>
              <a:gd name="connsiteX1562" fmla="*/ 1624221 w 4587867"/>
              <a:gd name="connsiteY1562" fmla="*/ 633898 h 999163"/>
              <a:gd name="connsiteX1563" fmla="*/ 1642692 w 4587867"/>
              <a:gd name="connsiteY1563" fmla="*/ 631819 h 999163"/>
              <a:gd name="connsiteX1564" fmla="*/ 1627558 w 4587867"/>
              <a:gd name="connsiteY1564" fmla="*/ 640209 h 999163"/>
              <a:gd name="connsiteX1565" fmla="*/ 1610727 w 4587867"/>
              <a:gd name="connsiteY1565" fmla="*/ 643622 h 999163"/>
              <a:gd name="connsiteX1566" fmla="*/ 1606886 w 4587867"/>
              <a:gd name="connsiteY1566" fmla="*/ 641098 h 999163"/>
              <a:gd name="connsiteX1567" fmla="*/ 2444146 w 4587867"/>
              <a:gd name="connsiteY1567" fmla="*/ 630872 h 999163"/>
              <a:gd name="connsiteX1568" fmla="*/ 2433285 w 4587867"/>
              <a:gd name="connsiteY1568" fmla="*/ 625265 h 999163"/>
              <a:gd name="connsiteX1569" fmla="*/ 2438651 w 4587867"/>
              <a:gd name="connsiteY1569" fmla="*/ 622970 h 999163"/>
              <a:gd name="connsiteX1570" fmla="*/ 2458618 w 4587867"/>
              <a:gd name="connsiteY1570" fmla="*/ 626470 h 999163"/>
              <a:gd name="connsiteX1571" fmla="*/ 2471911 w 4587867"/>
              <a:gd name="connsiteY1571" fmla="*/ 630858 h 999163"/>
              <a:gd name="connsiteX1572" fmla="*/ 2444146 w 4587867"/>
              <a:gd name="connsiteY1572" fmla="*/ 630872 h 999163"/>
              <a:gd name="connsiteX1573" fmla="*/ 1602541 w 4587867"/>
              <a:gd name="connsiteY1573" fmla="*/ 621938 h 999163"/>
              <a:gd name="connsiteX1574" fmla="*/ 1623084 w 4587867"/>
              <a:gd name="connsiteY1574" fmla="*/ 615040 h 999163"/>
              <a:gd name="connsiteX1575" fmla="*/ 1640477 w 4587867"/>
              <a:gd name="connsiteY1575" fmla="*/ 616230 h 999163"/>
              <a:gd name="connsiteX1576" fmla="*/ 1635585 w 4587867"/>
              <a:gd name="connsiteY1576" fmla="*/ 619543 h 999163"/>
              <a:gd name="connsiteX1577" fmla="*/ 1617287 w 4587867"/>
              <a:gd name="connsiteY1577" fmla="*/ 621909 h 999163"/>
              <a:gd name="connsiteX1578" fmla="*/ 1602541 w 4587867"/>
              <a:gd name="connsiteY1578" fmla="*/ 621938 h 999163"/>
              <a:gd name="connsiteX1579" fmla="*/ 2443225 w 4587867"/>
              <a:gd name="connsiteY1579" fmla="*/ 611799 h 999163"/>
              <a:gd name="connsiteX1580" fmla="*/ 2442132 w 4587867"/>
              <a:gd name="connsiteY1580" fmla="*/ 605431 h 999163"/>
              <a:gd name="connsiteX1581" fmla="*/ 2474716 w 4587867"/>
              <a:gd name="connsiteY1581" fmla="*/ 611383 h 999163"/>
              <a:gd name="connsiteX1582" fmla="*/ 2443225 w 4587867"/>
              <a:gd name="connsiteY1582" fmla="*/ 611799 h 999163"/>
              <a:gd name="connsiteX1583" fmla="*/ 1161779 w 4587867"/>
              <a:gd name="connsiteY1583" fmla="*/ 572246 h 999163"/>
              <a:gd name="connsiteX1584" fmla="*/ 1161779 w 4587867"/>
              <a:gd name="connsiteY1584" fmla="*/ 536279 h 999163"/>
              <a:gd name="connsiteX1585" fmla="*/ 1171288 w 4587867"/>
              <a:gd name="connsiteY1585" fmla="*/ 534500 h 999163"/>
              <a:gd name="connsiteX1586" fmla="*/ 1198865 w 4587867"/>
              <a:gd name="connsiteY1586" fmla="*/ 477108 h 999163"/>
              <a:gd name="connsiteX1587" fmla="*/ 1168353 w 4587867"/>
              <a:gd name="connsiteY1587" fmla="*/ 454721 h 999163"/>
              <a:gd name="connsiteX1588" fmla="*/ 1161779 w 4587867"/>
              <a:gd name="connsiteY1588" fmla="*/ 419471 h 999163"/>
              <a:gd name="connsiteX1589" fmla="*/ 1161779 w 4587867"/>
              <a:gd name="connsiteY1589" fmla="*/ 384220 h 999163"/>
              <a:gd name="connsiteX1590" fmla="*/ 1190593 w 4587867"/>
              <a:gd name="connsiteY1590" fmla="*/ 385497 h 999163"/>
              <a:gd name="connsiteX1591" fmla="*/ 1234355 w 4587867"/>
              <a:gd name="connsiteY1591" fmla="*/ 394876 h 999163"/>
              <a:gd name="connsiteX1592" fmla="*/ 1271081 w 4587867"/>
              <a:gd name="connsiteY1592" fmla="*/ 441671 h 999163"/>
              <a:gd name="connsiteX1593" fmla="*/ 1273325 w 4587867"/>
              <a:gd name="connsiteY1593" fmla="*/ 504958 h 999163"/>
              <a:gd name="connsiteX1594" fmla="*/ 1264075 w 4587867"/>
              <a:gd name="connsiteY1594" fmla="*/ 568661 h 999163"/>
              <a:gd name="connsiteX1595" fmla="*/ 1185127 w 4587867"/>
              <a:gd name="connsiteY1595" fmla="*/ 608214 h 999163"/>
              <a:gd name="connsiteX1596" fmla="*/ 1161779 w 4587867"/>
              <a:gd name="connsiteY1596" fmla="*/ 608214 h 999163"/>
              <a:gd name="connsiteX1597" fmla="*/ 1601290 w 4587867"/>
              <a:gd name="connsiteY1597" fmla="*/ 600211 h 999163"/>
              <a:gd name="connsiteX1598" fmla="*/ 1636851 w 4587867"/>
              <a:gd name="connsiteY1598" fmla="*/ 595307 h 999163"/>
              <a:gd name="connsiteX1599" fmla="*/ 1636391 w 4587867"/>
              <a:gd name="connsiteY1599" fmla="*/ 599666 h 999163"/>
              <a:gd name="connsiteX1600" fmla="*/ 1601290 w 4587867"/>
              <a:gd name="connsiteY1600" fmla="*/ 600211 h 999163"/>
              <a:gd name="connsiteX1601" fmla="*/ 2446016 w 4587867"/>
              <a:gd name="connsiteY1601" fmla="*/ 592266 h 999163"/>
              <a:gd name="connsiteX1602" fmla="*/ 2447771 w 4587867"/>
              <a:gd name="connsiteY1602" fmla="*/ 585899 h 999163"/>
              <a:gd name="connsiteX1603" fmla="*/ 2474716 w 4587867"/>
              <a:gd name="connsiteY1603" fmla="*/ 591822 h 999163"/>
              <a:gd name="connsiteX1604" fmla="*/ 2446016 w 4587867"/>
              <a:gd name="connsiteY1604" fmla="*/ 592266 h 999163"/>
              <a:gd name="connsiteX1605" fmla="*/ 1598485 w 4587867"/>
              <a:gd name="connsiteY1605" fmla="*/ 580306 h 999163"/>
              <a:gd name="connsiteX1606" fmla="*/ 1607591 w 4587867"/>
              <a:gd name="connsiteY1606" fmla="*/ 577495 h 999163"/>
              <a:gd name="connsiteX1607" fmla="*/ 1627184 w 4587867"/>
              <a:gd name="connsiteY1607" fmla="*/ 575731 h 999163"/>
              <a:gd name="connsiteX1608" fmla="*/ 1637686 w 4587867"/>
              <a:gd name="connsiteY1608" fmla="*/ 578556 h 999163"/>
              <a:gd name="connsiteX1609" fmla="*/ 1618078 w 4587867"/>
              <a:gd name="connsiteY1609" fmla="*/ 583102 h 999163"/>
              <a:gd name="connsiteX1610" fmla="*/ 1598485 w 4587867"/>
              <a:gd name="connsiteY1610" fmla="*/ 580306 h 999163"/>
              <a:gd name="connsiteX1611" fmla="*/ 2438320 w 4587867"/>
              <a:gd name="connsiteY1611" fmla="*/ 574727 h 999163"/>
              <a:gd name="connsiteX1612" fmla="*/ 2457913 w 4587867"/>
              <a:gd name="connsiteY1612" fmla="*/ 571945 h 999163"/>
              <a:gd name="connsiteX1613" fmla="*/ 2477507 w 4587867"/>
              <a:gd name="connsiteY1613" fmla="*/ 574727 h 999163"/>
              <a:gd name="connsiteX1614" fmla="*/ 2457913 w 4587867"/>
              <a:gd name="connsiteY1614" fmla="*/ 577524 h 999163"/>
              <a:gd name="connsiteX1615" fmla="*/ 2438320 w 4587867"/>
              <a:gd name="connsiteY1615" fmla="*/ 574727 h 999163"/>
              <a:gd name="connsiteX1616" fmla="*/ 1598485 w 4587867"/>
              <a:gd name="connsiteY1616" fmla="*/ 559382 h 999163"/>
              <a:gd name="connsiteX1617" fmla="*/ 1618078 w 4587867"/>
              <a:gd name="connsiteY1617" fmla="*/ 555195 h 999163"/>
              <a:gd name="connsiteX1618" fmla="*/ 1637686 w 4587867"/>
              <a:gd name="connsiteY1618" fmla="*/ 559382 h 999163"/>
              <a:gd name="connsiteX1619" fmla="*/ 1618078 w 4587867"/>
              <a:gd name="connsiteY1619" fmla="*/ 563570 h 999163"/>
              <a:gd name="connsiteX1620" fmla="*/ 1598485 w 4587867"/>
              <a:gd name="connsiteY1620" fmla="*/ 559382 h 999163"/>
              <a:gd name="connsiteX1621" fmla="*/ 2438320 w 4587867"/>
              <a:gd name="connsiteY1621" fmla="*/ 555195 h 999163"/>
              <a:gd name="connsiteX1622" fmla="*/ 2457913 w 4587867"/>
              <a:gd name="connsiteY1622" fmla="*/ 552398 h 999163"/>
              <a:gd name="connsiteX1623" fmla="*/ 2477507 w 4587867"/>
              <a:gd name="connsiteY1623" fmla="*/ 555195 h 999163"/>
              <a:gd name="connsiteX1624" fmla="*/ 2457913 w 4587867"/>
              <a:gd name="connsiteY1624" fmla="*/ 557991 h 999163"/>
              <a:gd name="connsiteX1625" fmla="*/ 2438320 w 4587867"/>
              <a:gd name="connsiteY1625" fmla="*/ 555195 h 999163"/>
              <a:gd name="connsiteX1626" fmla="*/ 2862438 w 4587867"/>
              <a:gd name="connsiteY1626" fmla="*/ 550648 h 999163"/>
              <a:gd name="connsiteX1627" fmla="*/ 2796422 w 4587867"/>
              <a:gd name="connsiteY1627" fmla="*/ 518094 h 999163"/>
              <a:gd name="connsiteX1628" fmla="*/ 2771247 w 4587867"/>
              <a:gd name="connsiteY1628" fmla="*/ 406736 h 999163"/>
              <a:gd name="connsiteX1629" fmla="*/ 2967569 w 4587867"/>
              <a:gd name="connsiteY1629" fmla="*/ 382385 h 999163"/>
              <a:gd name="connsiteX1630" fmla="*/ 2983753 w 4587867"/>
              <a:gd name="connsiteY1630" fmla="*/ 447579 h 999163"/>
              <a:gd name="connsiteX1631" fmla="*/ 2908084 w 4587867"/>
              <a:gd name="connsiteY1631" fmla="*/ 545701 h 999163"/>
              <a:gd name="connsiteX1632" fmla="*/ 2862438 w 4587867"/>
              <a:gd name="connsiteY1632" fmla="*/ 550648 h 999163"/>
              <a:gd name="connsiteX1633" fmla="*/ 2904430 w 4587867"/>
              <a:gd name="connsiteY1633" fmla="*/ 505116 h 999163"/>
              <a:gd name="connsiteX1634" fmla="*/ 2944897 w 4587867"/>
              <a:gd name="connsiteY1634" fmla="*/ 442173 h 999163"/>
              <a:gd name="connsiteX1635" fmla="*/ 2845636 w 4587867"/>
              <a:gd name="connsiteY1635" fmla="*/ 377652 h 999163"/>
              <a:gd name="connsiteX1636" fmla="*/ 2805169 w 4587867"/>
              <a:gd name="connsiteY1636" fmla="*/ 442173 h 999163"/>
              <a:gd name="connsiteX1637" fmla="*/ 2904430 w 4587867"/>
              <a:gd name="connsiteY1637" fmla="*/ 505116 h 999163"/>
              <a:gd name="connsiteX1638" fmla="*/ 3699109 w 4587867"/>
              <a:gd name="connsiteY1638" fmla="*/ 548239 h 999163"/>
              <a:gd name="connsiteX1639" fmla="*/ 3629439 w 4587867"/>
              <a:gd name="connsiteY1639" fmla="*/ 500885 h 999163"/>
              <a:gd name="connsiteX1640" fmla="*/ 3723536 w 4587867"/>
              <a:gd name="connsiteY1640" fmla="*/ 331962 h 999163"/>
              <a:gd name="connsiteX1641" fmla="*/ 3784660 w 4587867"/>
              <a:gd name="connsiteY1641" fmla="*/ 349931 h 999163"/>
              <a:gd name="connsiteX1642" fmla="*/ 3791436 w 4587867"/>
              <a:gd name="connsiteY1642" fmla="*/ 373780 h 999163"/>
              <a:gd name="connsiteX1643" fmla="*/ 3758824 w 4587867"/>
              <a:gd name="connsiteY1643" fmla="*/ 379459 h 999163"/>
              <a:gd name="connsiteX1644" fmla="*/ 3668309 w 4587867"/>
              <a:gd name="connsiteY1644" fmla="*/ 398189 h 999163"/>
              <a:gd name="connsiteX1645" fmla="*/ 3694405 w 4587867"/>
              <a:gd name="connsiteY1645" fmla="*/ 504169 h 999163"/>
              <a:gd name="connsiteX1646" fmla="*/ 3762161 w 4587867"/>
              <a:gd name="connsiteY1646" fmla="*/ 500484 h 999163"/>
              <a:gd name="connsiteX1647" fmla="*/ 3776719 w 4587867"/>
              <a:gd name="connsiteY1647" fmla="*/ 492395 h 999163"/>
              <a:gd name="connsiteX1648" fmla="*/ 3787753 w 4587867"/>
              <a:gd name="connsiteY1648" fmla="*/ 504126 h 999163"/>
              <a:gd name="connsiteX1649" fmla="*/ 3797392 w 4587867"/>
              <a:gd name="connsiteY1649" fmla="*/ 519471 h 999163"/>
              <a:gd name="connsiteX1650" fmla="*/ 3782459 w 4587867"/>
              <a:gd name="connsiteY1650" fmla="*/ 532321 h 999163"/>
              <a:gd name="connsiteX1651" fmla="*/ 3699109 w 4587867"/>
              <a:gd name="connsiteY1651" fmla="*/ 548239 h 999163"/>
              <a:gd name="connsiteX1652" fmla="*/ 3942802 w 4587867"/>
              <a:gd name="connsiteY1652" fmla="*/ 482027 h 999163"/>
              <a:gd name="connsiteX1653" fmla="*/ 3878642 w 4587867"/>
              <a:gd name="connsiteY1653" fmla="*/ 411655 h 999163"/>
              <a:gd name="connsiteX1654" fmla="*/ 3877879 w 4587867"/>
              <a:gd name="connsiteY1654" fmla="*/ 478398 h 999163"/>
              <a:gd name="connsiteX1655" fmla="*/ 3873693 w 4587867"/>
              <a:gd name="connsiteY1655" fmla="*/ 547350 h 999163"/>
              <a:gd name="connsiteX1656" fmla="*/ 3842476 w 4587867"/>
              <a:gd name="connsiteY1656" fmla="*/ 547924 h 999163"/>
              <a:gd name="connsiteX1657" fmla="*/ 3838045 w 4587867"/>
              <a:gd name="connsiteY1657" fmla="*/ 439075 h 999163"/>
              <a:gd name="connsiteX1658" fmla="*/ 3838045 w 4587867"/>
              <a:gd name="connsiteY1658" fmla="*/ 331933 h 999163"/>
              <a:gd name="connsiteX1659" fmla="*/ 3844706 w 4587867"/>
              <a:gd name="connsiteY1659" fmla="*/ 331933 h 999163"/>
              <a:gd name="connsiteX1660" fmla="*/ 3915383 w 4587867"/>
              <a:gd name="connsiteY1660" fmla="*/ 399408 h 999163"/>
              <a:gd name="connsiteX1661" fmla="*/ 3979413 w 4587867"/>
              <a:gd name="connsiteY1661" fmla="*/ 466897 h 999163"/>
              <a:gd name="connsiteX1662" fmla="*/ 3980176 w 4587867"/>
              <a:gd name="connsiteY1662" fmla="*/ 400684 h 999163"/>
              <a:gd name="connsiteX1663" fmla="*/ 3980924 w 4587867"/>
              <a:gd name="connsiteY1663" fmla="*/ 334471 h 999163"/>
              <a:gd name="connsiteX1664" fmla="*/ 3999769 w 4587867"/>
              <a:gd name="connsiteY1664" fmla="*/ 335289 h 999163"/>
              <a:gd name="connsiteX1665" fmla="*/ 4018614 w 4587867"/>
              <a:gd name="connsiteY1665" fmla="*/ 336120 h 999163"/>
              <a:gd name="connsiteX1666" fmla="*/ 4019348 w 4587867"/>
              <a:gd name="connsiteY1666" fmla="*/ 440437 h 999163"/>
              <a:gd name="connsiteX1667" fmla="*/ 4010357 w 4587867"/>
              <a:gd name="connsiteY1667" fmla="*/ 552398 h 999163"/>
              <a:gd name="connsiteX1668" fmla="*/ 3942802 w 4587867"/>
              <a:gd name="connsiteY1668" fmla="*/ 482027 h 999163"/>
              <a:gd name="connsiteX1669" fmla="*/ 4246153 w 4587867"/>
              <a:gd name="connsiteY1669" fmla="*/ 549559 h 999163"/>
              <a:gd name="connsiteX1670" fmla="*/ 4163680 w 4587867"/>
              <a:gd name="connsiteY1670" fmla="*/ 487118 h 999163"/>
              <a:gd name="connsiteX1671" fmla="*/ 4155782 w 4587867"/>
              <a:gd name="connsiteY1671" fmla="*/ 440767 h 999163"/>
              <a:gd name="connsiteX1672" fmla="*/ 4165032 w 4587867"/>
              <a:gd name="connsiteY1672" fmla="*/ 393800 h 999163"/>
              <a:gd name="connsiteX1673" fmla="*/ 4323130 w 4587867"/>
              <a:gd name="connsiteY1673" fmla="*/ 348554 h 999163"/>
              <a:gd name="connsiteX1674" fmla="*/ 4329158 w 4587867"/>
              <a:gd name="connsiteY1674" fmla="*/ 376777 h 999163"/>
              <a:gd name="connsiteX1675" fmla="*/ 4316124 w 4587867"/>
              <a:gd name="connsiteY1675" fmla="*/ 387748 h 999163"/>
              <a:gd name="connsiteX1676" fmla="*/ 4303393 w 4587867"/>
              <a:gd name="connsiteY1676" fmla="*/ 380936 h 999163"/>
              <a:gd name="connsiteX1677" fmla="*/ 4206002 w 4587867"/>
              <a:gd name="connsiteY1677" fmla="*/ 405044 h 999163"/>
              <a:gd name="connsiteX1678" fmla="*/ 4197846 w 4587867"/>
              <a:gd name="connsiteY1678" fmla="*/ 440767 h 999163"/>
              <a:gd name="connsiteX1679" fmla="*/ 4220503 w 4587867"/>
              <a:gd name="connsiteY1679" fmla="*/ 493715 h 999163"/>
              <a:gd name="connsiteX1680" fmla="*/ 4299796 w 4587867"/>
              <a:gd name="connsiteY1680" fmla="*/ 501803 h 999163"/>
              <a:gd name="connsiteX1681" fmla="*/ 4317333 w 4587867"/>
              <a:gd name="connsiteY1681" fmla="*/ 493069 h 999163"/>
              <a:gd name="connsiteX1682" fmla="*/ 4328913 w 4587867"/>
              <a:gd name="connsiteY1682" fmla="*/ 504614 h 999163"/>
              <a:gd name="connsiteX1683" fmla="*/ 4319318 w 4587867"/>
              <a:gd name="connsiteY1683" fmla="*/ 535045 h 999163"/>
              <a:gd name="connsiteX1684" fmla="*/ 4246153 w 4587867"/>
              <a:gd name="connsiteY1684" fmla="*/ 549559 h 999163"/>
              <a:gd name="connsiteX1685" fmla="*/ 4455018 w 4587867"/>
              <a:gd name="connsiteY1685" fmla="*/ 548254 h 999163"/>
              <a:gd name="connsiteX1686" fmla="*/ 4379738 w 4587867"/>
              <a:gd name="connsiteY1686" fmla="*/ 490129 h 999163"/>
              <a:gd name="connsiteX1687" fmla="*/ 4485746 w 4587867"/>
              <a:gd name="connsiteY1687" fmla="*/ 332521 h 999163"/>
              <a:gd name="connsiteX1688" fmla="*/ 4570362 w 4587867"/>
              <a:gd name="connsiteY1688" fmla="*/ 500541 h 999163"/>
              <a:gd name="connsiteX1689" fmla="*/ 4494017 w 4587867"/>
              <a:gd name="connsiteY1689" fmla="*/ 549716 h 999163"/>
              <a:gd name="connsiteX1690" fmla="*/ 4455018 w 4587867"/>
              <a:gd name="connsiteY1690" fmla="*/ 548254 h 999163"/>
              <a:gd name="connsiteX1691" fmla="*/ 4509209 w 4587867"/>
              <a:gd name="connsiteY1691" fmla="*/ 504470 h 999163"/>
              <a:gd name="connsiteX1692" fmla="*/ 4549100 w 4587867"/>
              <a:gd name="connsiteY1692" fmla="*/ 442173 h 999163"/>
              <a:gd name="connsiteX1693" fmla="*/ 4525752 w 4587867"/>
              <a:gd name="connsiteY1693" fmla="*/ 391878 h 999163"/>
              <a:gd name="connsiteX1694" fmla="*/ 4449724 w 4587867"/>
              <a:gd name="connsiteY1694" fmla="*/ 377666 h 999163"/>
              <a:gd name="connsiteX1695" fmla="*/ 4408437 w 4587867"/>
              <a:gd name="connsiteY1695" fmla="*/ 442732 h 999163"/>
              <a:gd name="connsiteX1696" fmla="*/ 4444128 w 4587867"/>
              <a:gd name="connsiteY1696" fmla="*/ 502936 h 999163"/>
              <a:gd name="connsiteX1697" fmla="*/ 4509209 w 4587867"/>
              <a:gd name="connsiteY1697" fmla="*/ 504470 h 999163"/>
              <a:gd name="connsiteX1698" fmla="*/ 2596951 w 4587867"/>
              <a:gd name="connsiteY1698" fmla="*/ 547752 h 999163"/>
              <a:gd name="connsiteX1699" fmla="*/ 2595095 w 4587867"/>
              <a:gd name="connsiteY1699" fmla="*/ 440308 h 999163"/>
              <a:gd name="connsiteX1700" fmla="*/ 2595095 w 4587867"/>
              <a:gd name="connsiteY1700" fmla="*/ 334729 h 999163"/>
              <a:gd name="connsiteX1701" fmla="*/ 2638856 w 4587867"/>
              <a:gd name="connsiteY1701" fmla="*/ 334729 h 999163"/>
              <a:gd name="connsiteX1702" fmla="*/ 2719761 w 4587867"/>
              <a:gd name="connsiteY1702" fmla="*/ 355553 h 999163"/>
              <a:gd name="connsiteX1703" fmla="*/ 2736578 w 4587867"/>
              <a:gd name="connsiteY1703" fmla="*/ 423716 h 999163"/>
              <a:gd name="connsiteX1704" fmla="*/ 2661125 w 4587867"/>
              <a:gd name="connsiteY1704" fmla="*/ 470697 h 999163"/>
              <a:gd name="connsiteX1705" fmla="*/ 2634282 w 4587867"/>
              <a:gd name="connsiteY1705" fmla="*/ 472289 h 999163"/>
              <a:gd name="connsiteX1706" fmla="*/ 2634282 w 4587867"/>
              <a:gd name="connsiteY1706" fmla="*/ 507597 h 999163"/>
              <a:gd name="connsiteX1707" fmla="*/ 2630930 w 4587867"/>
              <a:gd name="connsiteY1707" fmla="*/ 546260 h 999163"/>
              <a:gd name="connsiteX1708" fmla="*/ 2596951 w 4587867"/>
              <a:gd name="connsiteY1708" fmla="*/ 547752 h 999163"/>
              <a:gd name="connsiteX1709" fmla="*/ 2690328 w 4587867"/>
              <a:gd name="connsiteY1709" fmla="*/ 424720 h 999163"/>
              <a:gd name="connsiteX1710" fmla="*/ 2686847 w 4587867"/>
              <a:gd name="connsiteY1710" fmla="*/ 376591 h 999163"/>
              <a:gd name="connsiteX1711" fmla="*/ 2655975 w 4587867"/>
              <a:gd name="connsiteY1711" fmla="*/ 371012 h 999163"/>
              <a:gd name="connsiteX1712" fmla="*/ 2634282 w 4587867"/>
              <a:gd name="connsiteY1712" fmla="*/ 370998 h 999163"/>
              <a:gd name="connsiteX1713" fmla="*/ 2634282 w 4587867"/>
              <a:gd name="connsiteY1713" fmla="*/ 401702 h 999163"/>
              <a:gd name="connsiteX1714" fmla="*/ 2634282 w 4587867"/>
              <a:gd name="connsiteY1714" fmla="*/ 432406 h 999163"/>
              <a:gd name="connsiteX1715" fmla="*/ 2658032 w 4587867"/>
              <a:gd name="connsiteY1715" fmla="*/ 432406 h 999163"/>
              <a:gd name="connsiteX1716" fmla="*/ 2690328 w 4587867"/>
              <a:gd name="connsiteY1716" fmla="*/ 424720 h 999163"/>
              <a:gd name="connsiteX1717" fmla="*/ 3020954 w 4587867"/>
              <a:gd name="connsiteY1717" fmla="*/ 545858 h 999163"/>
              <a:gd name="connsiteX1718" fmla="*/ 3018465 w 4587867"/>
              <a:gd name="connsiteY1718" fmla="*/ 439046 h 999163"/>
              <a:gd name="connsiteX1719" fmla="*/ 3019213 w 4587867"/>
              <a:gd name="connsiteY1719" fmla="*/ 336120 h 999163"/>
              <a:gd name="connsiteX1720" fmla="*/ 3038058 w 4587867"/>
              <a:gd name="connsiteY1720" fmla="*/ 335289 h 999163"/>
              <a:gd name="connsiteX1721" fmla="*/ 3056918 w 4587867"/>
              <a:gd name="connsiteY1721" fmla="*/ 334471 h 999163"/>
              <a:gd name="connsiteX1722" fmla="*/ 3057666 w 4587867"/>
              <a:gd name="connsiteY1722" fmla="*/ 423199 h 999163"/>
              <a:gd name="connsiteX1723" fmla="*/ 3058400 w 4587867"/>
              <a:gd name="connsiteY1723" fmla="*/ 511942 h 999163"/>
              <a:gd name="connsiteX1724" fmla="*/ 3099816 w 4587867"/>
              <a:gd name="connsiteY1724" fmla="*/ 512716 h 999163"/>
              <a:gd name="connsiteX1725" fmla="*/ 3141247 w 4587867"/>
              <a:gd name="connsiteY1725" fmla="*/ 513491 h 999163"/>
              <a:gd name="connsiteX1726" fmla="*/ 3140412 w 4587867"/>
              <a:gd name="connsiteY1726" fmla="*/ 530858 h 999163"/>
              <a:gd name="connsiteX1727" fmla="*/ 3139578 w 4587867"/>
              <a:gd name="connsiteY1727" fmla="*/ 548225 h 999163"/>
              <a:gd name="connsiteX1728" fmla="*/ 3081877 w 4587867"/>
              <a:gd name="connsiteY1728" fmla="*/ 548971 h 999163"/>
              <a:gd name="connsiteX1729" fmla="*/ 3020954 w 4587867"/>
              <a:gd name="connsiteY1729" fmla="*/ 545858 h 999163"/>
              <a:gd name="connsiteX1730" fmla="*/ 3186432 w 4587867"/>
              <a:gd name="connsiteY1730" fmla="*/ 547293 h 999163"/>
              <a:gd name="connsiteX1731" fmla="*/ 3183641 w 4587867"/>
              <a:gd name="connsiteY1731" fmla="*/ 440581 h 999163"/>
              <a:gd name="connsiteX1732" fmla="*/ 3184375 w 4587867"/>
              <a:gd name="connsiteY1732" fmla="*/ 336120 h 999163"/>
              <a:gd name="connsiteX1733" fmla="*/ 3202573 w 4587867"/>
              <a:gd name="connsiteY1733" fmla="*/ 336120 h 999163"/>
              <a:gd name="connsiteX1734" fmla="*/ 3220771 w 4587867"/>
              <a:gd name="connsiteY1734" fmla="*/ 336120 h 999163"/>
              <a:gd name="connsiteX1735" fmla="*/ 3221505 w 4587867"/>
              <a:gd name="connsiteY1735" fmla="*/ 440581 h 999163"/>
              <a:gd name="connsiteX1736" fmla="*/ 3218699 w 4587867"/>
              <a:gd name="connsiteY1736" fmla="*/ 547293 h 999163"/>
              <a:gd name="connsiteX1737" fmla="*/ 3202573 w 4587867"/>
              <a:gd name="connsiteY1737" fmla="*/ 549530 h 999163"/>
              <a:gd name="connsiteX1738" fmla="*/ 3186447 w 4587867"/>
              <a:gd name="connsiteY1738" fmla="*/ 547293 h 999163"/>
              <a:gd name="connsiteX1739" fmla="*/ 3318047 w 4587867"/>
              <a:gd name="connsiteY1739" fmla="*/ 547823 h 999163"/>
              <a:gd name="connsiteX1740" fmla="*/ 3314551 w 4587867"/>
              <a:gd name="connsiteY1740" fmla="*/ 458679 h 999163"/>
              <a:gd name="connsiteX1741" fmla="*/ 3314551 w 4587867"/>
              <a:gd name="connsiteY1741" fmla="*/ 370998 h 999163"/>
              <a:gd name="connsiteX1742" fmla="*/ 3291102 w 4587867"/>
              <a:gd name="connsiteY1742" fmla="*/ 370998 h 999163"/>
              <a:gd name="connsiteX1743" fmla="*/ 3261900 w 4587867"/>
              <a:gd name="connsiteY1743" fmla="*/ 349587 h 999163"/>
              <a:gd name="connsiteX1744" fmla="*/ 3262763 w 4587867"/>
              <a:gd name="connsiteY1744" fmla="*/ 336120 h 999163"/>
              <a:gd name="connsiteX1745" fmla="*/ 3334979 w 4587867"/>
              <a:gd name="connsiteY1745" fmla="*/ 335375 h 999163"/>
              <a:gd name="connsiteX1746" fmla="*/ 3407195 w 4587867"/>
              <a:gd name="connsiteY1746" fmla="*/ 334629 h 999163"/>
              <a:gd name="connsiteX1747" fmla="*/ 3406360 w 4587867"/>
              <a:gd name="connsiteY1747" fmla="*/ 352111 h 999163"/>
              <a:gd name="connsiteX1748" fmla="*/ 3405526 w 4587867"/>
              <a:gd name="connsiteY1748" fmla="*/ 369607 h 999163"/>
              <a:gd name="connsiteX1749" fmla="*/ 3379675 w 4587867"/>
              <a:gd name="connsiteY1749" fmla="*/ 370410 h 999163"/>
              <a:gd name="connsiteX1750" fmla="*/ 3353824 w 4587867"/>
              <a:gd name="connsiteY1750" fmla="*/ 371213 h 999163"/>
              <a:gd name="connsiteX1751" fmla="*/ 3353076 w 4587867"/>
              <a:gd name="connsiteY1751" fmla="*/ 459712 h 999163"/>
              <a:gd name="connsiteX1752" fmla="*/ 3352342 w 4587867"/>
              <a:gd name="connsiteY1752" fmla="*/ 548210 h 999163"/>
              <a:gd name="connsiteX1753" fmla="*/ 3336949 w 4587867"/>
              <a:gd name="connsiteY1753" fmla="*/ 548756 h 999163"/>
              <a:gd name="connsiteX1754" fmla="*/ 3318047 w 4587867"/>
              <a:gd name="connsiteY1754" fmla="*/ 547823 h 999163"/>
              <a:gd name="connsiteX1755" fmla="*/ 3444626 w 4587867"/>
              <a:gd name="connsiteY1755" fmla="*/ 546160 h 999163"/>
              <a:gd name="connsiteX1756" fmla="*/ 3443993 w 4587867"/>
              <a:gd name="connsiteY1756" fmla="*/ 439362 h 999163"/>
              <a:gd name="connsiteX1757" fmla="*/ 3444727 w 4587867"/>
              <a:gd name="connsiteY1757" fmla="*/ 336120 h 999163"/>
              <a:gd name="connsiteX1758" fmla="*/ 3511347 w 4587867"/>
              <a:gd name="connsiteY1758" fmla="*/ 335375 h 999163"/>
              <a:gd name="connsiteX1759" fmla="*/ 3577967 w 4587867"/>
              <a:gd name="connsiteY1759" fmla="*/ 334629 h 999163"/>
              <a:gd name="connsiteX1760" fmla="*/ 3577133 w 4587867"/>
              <a:gd name="connsiteY1760" fmla="*/ 352111 h 999163"/>
              <a:gd name="connsiteX1761" fmla="*/ 3576298 w 4587867"/>
              <a:gd name="connsiteY1761" fmla="*/ 369607 h 999163"/>
              <a:gd name="connsiteX1762" fmla="*/ 3529401 w 4587867"/>
              <a:gd name="connsiteY1762" fmla="*/ 370367 h 999163"/>
              <a:gd name="connsiteX1763" fmla="*/ 3482518 w 4587867"/>
              <a:gd name="connsiteY1763" fmla="*/ 371141 h 999163"/>
              <a:gd name="connsiteX1764" fmla="*/ 3482518 w 4587867"/>
              <a:gd name="connsiteY1764" fmla="*/ 396109 h 999163"/>
              <a:gd name="connsiteX1765" fmla="*/ 3482518 w 4587867"/>
              <a:gd name="connsiteY1765" fmla="*/ 421091 h 999163"/>
              <a:gd name="connsiteX1766" fmla="*/ 3522410 w 4587867"/>
              <a:gd name="connsiteY1766" fmla="*/ 421851 h 999163"/>
              <a:gd name="connsiteX1767" fmla="*/ 3562301 w 4587867"/>
              <a:gd name="connsiteY1767" fmla="*/ 422626 h 999163"/>
              <a:gd name="connsiteX1768" fmla="*/ 3563135 w 4587867"/>
              <a:gd name="connsiteY1768" fmla="*/ 440079 h 999163"/>
              <a:gd name="connsiteX1769" fmla="*/ 3563970 w 4587867"/>
              <a:gd name="connsiteY1769" fmla="*/ 457518 h 999163"/>
              <a:gd name="connsiteX1770" fmla="*/ 3523244 w 4587867"/>
              <a:gd name="connsiteY1770" fmla="*/ 457518 h 999163"/>
              <a:gd name="connsiteX1771" fmla="*/ 3482518 w 4587867"/>
              <a:gd name="connsiteY1771" fmla="*/ 457518 h 999163"/>
              <a:gd name="connsiteX1772" fmla="*/ 3482518 w 4587867"/>
              <a:gd name="connsiteY1772" fmla="*/ 485425 h 999163"/>
              <a:gd name="connsiteX1773" fmla="*/ 3482518 w 4587867"/>
              <a:gd name="connsiteY1773" fmla="*/ 513333 h 999163"/>
              <a:gd name="connsiteX1774" fmla="*/ 3530235 w 4587867"/>
              <a:gd name="connsiteY1774" fmla="*/ 513333 h 999163"/>
              <a:gd name="connsiteX1775" fmla="*/ 3577967 w 4587867"/>
              <a:gd name="connsiteY1775" fmla="*/ 513333 h 999163"/>
              <a:gd name="connsiteX1776" fmla="*/ 3577133 w 4587867"/>
              <a:gd name="connsiteY1776" fmla="*/ 530772 h 999163"/>
              <a:gd name="connsiteX1777" fmla="*/ 3576298 w 4587867"/>
              <a:gd name="connsiteY1777" fmla="*/ 548210 h 999163"/>
              <a:gd name="connsiteX1778" fmla="*/ 3511145 w 4587867"/>
              <a:gd name="connsiteY1778" fmla="*/ 548971 h 999163"/>
              <a:gd name="connsiteX1779" fmla="*/ 3444612 w 4587867"/>
              <a:gd name="connsiteY1779" fmla="*/ 546160 h 999163"/>
              <a:gd name="connsiteX1780" fmla="*/ 4075179 w 4587867"/>
              <a:gd name="connsiteY1780" fmla="*/ 547866 h 999163"/>
              <a:gd name="connsiteX1781" fmla="*/ 4073194 w 4587867"/>
              <a:gd name="connsiteY1781" fmla="*/ 440179 h 999163"/>
              <a:gd name="connsiteX1782" fmla="*/ 4073194 w 4587867"/>
              <a:gd name="connsiteY1782" fmla="*/ 334471 h 999163"/>
              <a:gd name="connsiteX1783" fmla="*/ 4092096 w 4587867"/>
              <a:gd name="connsiteY1783" fmla="*/ 335289 h 999163"/>
              <a:gd name="connsiteX1784" fmla="*/ 4110999 w 4587867"/>
              <a:gd name="connsiteY1784" fmla="*/ 336120 h 999163"/>
              <a:gd name="connsiteX1785" fmla="*/ 4110999 w 4587867"/>
              <a:gd name="connsiteY1785" fmla="*/ 442173 h 999163"/>
              <a:gd name="connsiteX1786" fmla="*/ 4110999 w 4587867"/>
              <a:gd name="connsiteY1786" fmla="*/ 548210 h 999163"/>
              <a:gd name="connsiteX1787" fmla="*/ 4094082 w 4587867"/>
              <a:gd name="connsiteY1787" fmla="*/ 549028 h 999163"/>
              <a:gd name="connsiteX1788" fmla="*/ 4075179 w 4587867"/>
              <a:gd name="connsiteY1788" fmla="*/ 547866 h 999163"/>
              <a:gd name="connsiteX1789" fmla="*/ 1602570 w 4587867"/>
              <a:gd name="connsiteY1789" fmla="*/ 541054 h 999163"/>
              <a:gd name="connsiteX1790" fmla="*/ 1602110 w 4587867"/>
              <a:gd name="connsiteY1790" fmla="*/ 536695 h 999163"/>
              <a:gd name="connsiteX1791" fmla="*/ 1637686 w 4587867"/>
              <a:gd name="connsiteY1791" fmla="*/ 541599 h 999163"/>
              <a:gd name="connsiteX1792" fmla="*/ 1602570 w 4587867"/>
              <a:gd name="connsiteY1792" fmla="*/ 541054 h 999163"/>
              <a:gd name="connsiteX1793" fmla="*/ 2438320 w 4587867"/>
              <a:gd name="connsiteY1793" fmla="*/ 535662 h 999163"/>
              <a:gd name="connsiteX1794" fmla="*/ 2455123 w 4587867"/>
              <a:gd name="connsiteY1794" fmla="*/ 532866 h 999163"/>
              <a:gd name="connsiteX1795" fmla="*/ 2473939 w 4587867"/>
              <a:gd name="connsiteY1795" fmla="*/ 532665 h 999163"/>
              <a:gd name="connsiteX1796" fmla="*/ 2476974 w 4587867"/>
              <a:gd name="connsiteY1796" fmla="*/ 535447 h 999163"/>
              <a:gd name="connsiteX1797" fmla="*/ 2458158 w 4587867"/>
              <a:gd name="connsiteY1797" fmla="*/ 538444 h 999163"/>
              <a:gd name="connsiteX1798" fmla="*/ 2438320 w 4587867"/>
              <a:gd name="connsiteY1798" fmla="*/ 535662 h 999163"/>
              <a:gd name="connsiteX1799" fmla="*/ 1604167 w 4587867"/>
              <a:gd name="connsiteY1799" fmla="*/ 521809 h 999163"/>
              <a:gd name="connsiteX1800" fmla="*/ 1601606 w 4587867"/>
              <a:gd name="connsiteY1800" fmla="*/ 517664 h 999163"/>
              <a:gd name="connsiteX1801" fmla="*/ 1637686 w 4587867"/>
              <a:gd name="connsiteY1801" fmla="*/ 522095 h 999163"/>
              <a:gd name="connsiteX1802" fmla="*/ 1604167 w 4587867"/>
              <a:gd name="connsiteY1802" fmla="*/ 521809 h 999163"/>
              <a:gd name="connsiteX1803" fmla="*/ 2435529 w 4587867"/>
              <a:gd name="connsiteY1803" fmla="*/ 519113 h 999163"/>
              <a:gd name="connsiteX1804" fmla="*/ 2461423 w 4587867"/>
              <a:gd name="connsiteY1804" fmla="*/ 511913 h 999163"/>
              <a:gd name="connsiteX1805" fmla="*/ 2474716 w 4587867"/>
              <a:gd name="connsiteY1805" fmla="*/ 512989 h 999163"/>
              <a:gd name="connsiteX1806" fmla="*/ 2453022 w 4587867"/>
              <a:gd name="connsiteY1806" fmla="*/ 520088 h 999163"/>
              <a:gd name="connsiteX1807" fmla="*/ 2435529 w 4587867"/>
              <a:gd name="connsiteY1807" fmla="*/ 519098 h 999163"/>
              <a:gd name="connsiteX1808" fmla="*/ 1621070 w 4587867"/>
              <a:gd name="connsiteY1808" fmla="*/ 504585 h 999163"/>
              <a:gd name="connsiteX1809" fmla="*/ 1604498 w 4587867"/>
              <a:gd name="connsiteY1809" fmla="*/ 500727 h 999163"/>
              <a:gd name="connsiteX1810" fmla="*/ 1623516 w 4587867"/>
              <a:gd name="connsiteY1810" fmla="*/ 497959 h 999163"/>
              <a:gd name="connsiteX1811" fmla="*/ 1640477 w 4587867"/>
              <a:gd name="connsiteY1811" fmla="*/ 503839 h 999163"/>
              <a:gd name="connsiteX1812" fmla="*/ 1638376 w 4587867"/>
              <a:gd name="connsiteY1812" fmla="*/ 507425 h 999163"/>
              <a:gd name="connsiteX1813" fmla="*/ 1621070 w 4587867"/>
              <a:gd name="connsiteY1813" fmla="*/ 504585 h 999163"/>
              <a:gd name="connsiteX1814" fmla="*/ 2432724 w 4587867"/>
              <a:gd name="connsiteY1814" fmla="*/ 499867 h 999163"/>
              <a:gd name="connsiteX1815" fmla="*/ 2460014 w 4587867"/>
              <a:gd name="connsiteY1815" fmla="*/ 492309 h 999163"/>
              <a:gd name="connsiteX1816" fmla="*/ 2467019 w 4587867"/>
              <a:gd name="connsiteY1816" fmla="*/ 497586 h 999163"/>
              <a:gd name="connsiteX1817" fmla="*/ 2432724 w 4587867"/>
              <a:gd name="connsiteY1817" fmla="*/ 499867 h 999163"/>
              <a:gd name="connsiteX1818" fmla="*/ 1620178 w 4587867"/>
              <a:gd name="connsiteY1818" fmla="*/ 484794 h 999163"/>
              <a:gd name="connsiteX1819" fmla="*/ 1606886 w 4587867"/>
              <a:gd name="connsiteY1819" fmla="*/ 479230 h 999163"/>
              <a:gd name="connsiteX1820" fmla="*/ 1620178 w 4587867"/>
              <a:gd name="connsiteY1820" fmla="*/ 478326 h 999163"/>
              <a:gd name="connsiteX1821" fmla="*/ 1644490 w 4587867"/>
              <a:gd name="connsiteY1821" fmla="*/ 485726 h 999163"/>
              <a:gd name="connsiteX1822" fmla="*/ 1620178 w 4587867"/>
              <a:gd name="connsiteY1822" fmla="*/ 484794 h 999163"/>
              <a:gd name="connsiteX1823" fmla="*/ 2431401 w 4587867"/>
              <a:gd name="connsiteY1823" fmla="*/ 483174 h 999163"/>
              <a:gd name="connsiteX1824" fmla="*/ 2448246 w 4587867"/>
              <a:gd name="connsiteY1824" fmla="*/ 474239 h 999163"/>
              <a:gd name="connsiteX1825" fmla="*/ 2468861 w 4587867"/>
              <a:gd name="connsiteY1825" fmla="*/ 475444 h 999163"/>
              <a:gd name="connsiteX1826" fmla="*/ 2431401 w 4587867"/>
              <a:gd name="connsiteY1826" fmla="*/ 483174 h 999163"/>
              <a:gd name="connsiteX1827" fmla="*/ 1627184 w 4587867"/>
              <a:gd name="connsiteY1827" fmla="*/ 466323 h 999163"/>
              <a:gd name="connsiteX1828" fmla="*/ 1609691 w 4587867"/>
              <a:gd name="connsiteY1828" fmla="*/ 459827 h 999163"/>
              <a:gd name="connsiteX1829" fmla="*/ 1632607 w 4587867"/>
              <a:gd name="connsiteY1829" fmla="*/ 460859 h 999163"/>
              <a:gd name="connsiteX1830" fmla="*/ 1646777 w 4587867"/>
              <a:gd name="connsiteY1830" fmla="*/ 469435 h 999163"/>
              <a:gd name="connsiteX1831" fmla="*/ 1627184 w 4587867"/>
              <a:gd name="connsiteY1831" fmla="*/ 466323 h 999163"/>
              <a:gd name="connsiteX1832" fmla="*/ 2427775 w 4587867"/>
              <a:gd name="connsiteY1832" fmla="*/ 462537 h 999163"/>
              <a:gd name="connsiteX1833" fmla="*/ 2460014 w 4587867"/>
              <a:gd name="connsiteY1833" fmla="*/ 451982 h 999163"/>
              <a:gd name="connsiteX1834" fmla="*/ 2447239 w 4587867"/>
              <a:gd name="connsiteY1834" fmla="*/ 461332 h 999163"/>
              <a:gd name="connsiteX1835" fmla="*/ 2427775 w 4587867"/>
              <a:gd name="connsiteY1835" fmla="*/ 462537 h 999163"/>
              <a:gd name="connsiteX1836" fmla="*/ 1629975 w 4587867"/>
              <a:gd name="connsiteY1836" fmla="*/ 447020 h 999163"/>
              <a:gd name="connsiteX1837" fmla="*/ 1619747 w 4587867"/>
              <a:gd name="connsiteY1837" fmla="*/ 437985 h 999163"/>
              <a:gd name="connsiteX1838" fmla="*/ 1654474 w 4587867"/>
              <a:gd name="connsiteY1838" fmla="*/ 449343 h 999163"/>
              <a:gd name="connsiteX1839" fmla="*/ 1629975 w 4587867"/>
              <a:gd name="connsiteY1839" fmla="*/ 447020 h 999163"/>
              <a:gd name="connsiteX1840" fmla="*/ 2421518 w 4587867"/>
              <a:gd name="connsiteY1840" fmla="*/ 444066 h 999163"/>
              <a:gd name="connsiteX1841" fmla="*/ 2454662 w 4587867"/>
              <a:gd name="connsiteY1841" fmla="*/ 432406 h 999163"/>
              <a:gd name="connsiteX1842" fmla="*/ 2443412 w 4587867"/>
              <a:gd name="connsiteY1842" fmla="*/ 442058 h 999163"/>
              <a:gd name="connsiteX1843" fmla="*/ 2421518 w 4587867"/>
              <a:gd name="connsiteY1843" fmla="*/ 444066 h 999163"/>
              <a:gd name="connsiteX1844" fmla="*/ 1639772 w 4587867"/>
              <a:gd name="connsiteY1844" fmla="*/ 428993 h 999163"/>
              <a:gd name="connsiteX1845" fmla="*/ 1623688 w 4587867"/>
              <a:gd name="connsiteY1845" fmla="*/ 419958 h 999163"/>
              <a:gd name="connsiteX1846" fmla="*/ 1640663 w 4587867"/>
              <a:gd name="connsiteY1846" fmla="*/ 422482 h 999163"/>
              <a:gd name="connsiteX1847" fmla="*/ 1656804 w 4587867"/>
              <a:gd name="connsiteY1847" fmla="*/ 433640 h 999163"/>
              <a:gd name="connsiteX1848" fmla="*/ 1639772 w 4587867"/>
              <a:gd name="connsiteY1848" fmla="*/ 428993 h 999163"/>
              <a:gd name="connsiteX1849" fmla="*/ 2416569 w 4587867"/>
              <a:gd name="connsiteY1849" fmla="*/ 426297 h 999163"/>
              <a:gd name="connsiteX1850" fmla="*/ 2448822 w 4587867"/>
              <a:gd name="connsiteY1850" fmla="*/ 413075 h 999163"/>
              <a:gd name="connsiteX1851" fmla="*/ 2435932 w 4587867"/>
              <a:gd name="connsiteY1851" fmla="*/ 423658 h 999163"/>
              <a:gd name="connsiteX1852" fmla="*/ 2416569 w 4587867"/>
              <a:gd name="connsiteY1852" fmla="*/ 426297 h 999163"/>
              <a:gd name="connsiteX1853" fmla="*/ 1642577 w 4587867"/>
              <a:gd name="connsiteY1853" fmla="*/ 409504 h 999163"/>
              <a:gd name="connsiteX1854" fmla="*/ 1631097 w 4587867"/>
              <a:gd name="connsiteY1854" fmla="*/ 398906 h 999163"/>
              <a:gd name="connsiteX1855" fmla="*/ 1665680 w 4587867"/>
              <a:gd name="connsiteY1855" fmla="*/ 413232 h 999163"/>
              <a:gd name="connsiteX1856" fmla="*/ 1642577 w 4587867"/>
              <a:gd name="connsiteY1856" fmla="*/ 409504 h 999163"/>
              <a:gd name="connsiteX1857" fmla="*/ 2409016 w 4587867"/>
              <a:gd name="connsiteY1857" fmla="*/ 410221 h 999163"/>
              <a:gd name="connsiteX1858" fmla="*/ 2413663 w 4587867"/>
              <a:gd name="connsiteY1858" fmla="*/ 404814 h 999163"/>
              <a:gd name="connsiteX1859" fmla="*/ 2430969 w 4587867"/>
              <a:gd name="connsiteY1859" fmla="*/ 397844 h 999163"/>
              <a:gd name="connsiteX1860" fmla="*/ 2443916 w 4587867"/>
              <a:gd name="connsiteY1860" fmla="*/ 396970 h 999163"/>
              <a:gd name="connsiteX1861" fmla="*/ 2429300 w 4587867"/>
              <a:gd name="connsiteY1861" fmla="*/ 406033 h 999163"/>
              <a:gd name="connsiteX1862" fmla="*/ 2412757 w 4587867"/>
              <a:gd name="connsiteY1862" fmla="*/ 412315 h 999163"/>
              <a:gd name="connsiteX1863" fmla="*/ 2409016 w 4587867"/>
              <a:gd name="connsiteY1863" fmla="*/ 410221 h 999163"/>
              <a:gd name="connsiteX1864" fmla="*/ 1652373 w 4587867"/>
              <a:gd name="connsiteY1864" fmla="*/ 392036 h 999163"/>
              <a:gd name="connsiteX1865" fmla="*/ 1637686 w 4587867"/>
              <a:gd name="connsiteY1865" fmla="*/ 381998 h 999163"/>
              <a:gd name="connsiteX1866" fmla="*/ 1641181 w 4587867"/>
              <a:gd name="connsiteY1866" fmla="*/ 380219 h 999163"/>
              <a:gd name="connsiteX1867" fmla="*/ 1672456 w 4587867"/>
              <a:gd name="connsiteY1867" fmla="*/ 396468 h 999163"/>
              <a:gd name="connsiteX1868" fmla="*/ 1652373 w 4587867"/>
              <a:gd name="connsiteY1868" fmla="*/ 392036 h 999163"/>
              <a:gd name="connsiteX1869" fmla="*/ 2401924 w 4587867"/>
              <a:gd name="connsiteY1869" fmla="*/ 392352 h 999163"/>
              <a:gd name="connsiteX1870" fmla="*/ 2418727 w 4587867"/>
              <a:gd name="connsiteY1870" fmla="*/ 381438 h 999163"/>
              <a:gd name="connsiteX1871" fmla="*/ 2435529 w 4587867"/>
              <a:gd name="connsiteY1871" fmla="*/ 378183 h 999163"/>
              <a:gd name="connsiteX1872" fmla="*/ 2434465 w 4587867"/>
              <a:gd name="connsiteY1872" fmla="*/ 382170 h 999163"/>
              <a:gd name="connsiteX1873" fmla="*/ 2417676 w 4587867"/>
              <a:gd name="connsiteY1873" fmla="*/ 389111 h 999163"/>
              <a:gd name="connsiteX1874" fmla="*/ 2401924 w 4587867"/>
              <a:gd name="connsiteY1874" fmla="*/ 392352 h 999163"/>
              <a:gd name="connsiteX1875" fmla="*/ 1662371 w 4587867"/>
              <a:gd name="connsiteY1875" fmla="*/ 375099 h 999163"/>
              <a:gd name="connsiteX1876" fmla="*/ 1648130 w 4587867"/>
              <a:gd name="connsiteY1876" fmla="*/ 361777 h 999163"/>
              <a:gd name="connsiteX1877" fmla="*/ 1680598 w 4587867"/>
              <a:gd name="connsiteY1877" fmla="*/ 380305 h 999163"/>
              <a:gd name="connsiteX1878" fmla="*/ 1662371 w 4587867"/>
              <a:gd name="connsiteY1878" fmla="*/ 375099 h 999163"/>
              <a:gd name="connsiteX1879" fmla="*/ 2393537 w 4587867"/>
              <a:gd name="connsiteY1879" fmla="*/ 376046 h 999163"/>
              <a:gd name="connsiteX1880" fmla="*/ 2424035 w 4587867"/>
              <a:gd name="connsiteY1880" fmla="*/ 357044 h 999163"/>
              <a:gd name="connsiteX1881" fmla="*/ 2410326 w 4587867"/>
              <a:gd name="connsiteY1881" fmla="*/ 370783 h 999163"/>
              <a:gd name="connsiteX1882" fmla="*/ 2393537 w 4587867"/>
              <a:gd name="connsiteY1882" fmla="*/ 376046 h 999163"/>
              <a:gd name="connsiteX1883" fmla="*/ 1125383 w 4587867"/>
              <a:gd name="connsiteY1883" fmla="*/ 295650 h 999163"/>
              <a:gd name="connsiteX1884" fmla="*/ 1125383 w 4587867"/>
              <a:gd name="connsiteY1884" fmla="*/ 217505 h 999163"/>
              <a:gd name="connsiteX1885" fmla="*/ 1158772 w 4587867"/>
              <a:gd name="connsiteY1885" fmla="*/ 217505 h 999163"/>
              <a:gd name="connsiteX1886" fmla="*/ 1200966 w 4587867"/>
              <a:gd name="connsiteY1886" fmla="*/ 259367 h 999163"/>
              <a:gd name="connsiteX1887" fmla="*/ 1185371 w 4587867"/>
              <a:gd name="connsiteY1887" fmla="*/ 301229 h 999163"/>
              <a:gd name="connsiteX1888" fmla="*/ 1178567 w 4587867"/>
              <a:gd name="connsiteY1888" fmla="*/ 302089 h 999163"/>
              <a:gd name="connsiteX1889" fmla="*/ 1191169 w 4587867"/>
              <a:gd name="connsiteY1889" fmla="*/ 337511 h 999163"/>
              <a:gd name="connsiteX1890" fmla="*/ 1203771 w 4587867"/>
              <a:gd name="connsiteY1890" fmla="*/ 372934 h 999163"/>
              <a:gd name="connsiteX1891" fmla="*/ 1191859 w 4587867"/>
              <a:gd name="connsiteY1891" fmla="*/ 373780 h 999163"/>
              <a:gd name="connsiteX1892" fmla="*/ 1179962 w 4587867"/>
              <a:gd name="connsiteY1892" fmla="*/ 373766 h 999163"/>
              <a:gd name="connsiteX1893" fmla="*/ 1166670 w 4587867"/>
              <a:gd name="connsiteY1893" fmla="*/ 336335 h 999163"/>
              <a:gd name="connsiteX1894" fmla="*/ 1165965 w 4587867"/>
              <a:gd name="connsiteY1894" fmla="*/ 287289 h 999163"/>
              <a:gd name="connsiteX1895" fmla="*/ 1178567 w 4587867"/>
              <a:gd name="connsiteY1895" fmla="*/ 287289 h 999163"/>
              <a:gd name="connsiteX1896" fmla="*/ 1178567 w 4587867"/>
              <a:gd name="connsiteY1896" fmla="*/ 263555 h 999163"/>
              <a:gd name="connsiteX1897" fmla="*/ 1178567 w 4587867"/>
              <a:gd name="connsiteY1897" fmla="*/ 239835 h 999163"/>
              <a:gd name="connsiteX1898" fmla="*/ 1163174 w 4587867"/>
              <a:gd name="connsiteY1898" fmla="*/ 239835 h 999163"/>
              <a:gd name="connsiteX1899" fmla="*/ 1147782 w 4587867"/>
              <a:gd name="connsiteY1899" fmla="*/ 239835 h 999163"/>
              <a:gd name="connsiteX1900" fmla="*/ 1147782 w 4587867"/>
              <a:gd name="connsiteY1900" fmla="*/ 306822 h 999163"/>
              <a:gd name="connsiteX1901" fmla="*/ 1147782 w 4587867"/>
              <a:gd name="connsiteY1901" fmla="*/ 373794 h 999163"/>
              <a:gd name="connsiteX1902" fmla="*/ 1136575 w 4587867"/>
              <a:gd name="connsiteY1902" fmla="*/ 373794 h 999163"/>
              <a:gd name="connsiteX1903" fmla="*/ 1125383 w 4587867"/>
              <a:gd name="connsiteY1903" fmla="*/ 373794 h 999163"/>
              <a:gd name="connsiteX1904" fmla="*/ 1668989 w 4587867"/>
              <a:gd name="connsiteY1904" fmla="*/ 356514 h 999163"/>
              <a:gd name="connsiteX1905" fmla="*/ 1656646 w 4587867"/>
              <a:gd name="connsiteY1905" fmla="*/ 345399 h 999163"/>
              <a:gd name="connsiteX1906" fmla="*/ 1690869 w 4587867"/>
              <a:gd name="connsiteY1906" fmla="*/ 363211 h 999163"/>
              <a:gd name="connsiteX1907" fmla="*/ 1668989 w 4587867"/>
              <a:gd name="connsiteY1907" fmla="*/ 356514 h 999163"/>
              <a:gd name="connsiteX1908" fmla="*/ 2383842 w 4587867"/>
              <a:gd name="connsiteY1908" fmla="*/ 360013 h 999163"/>
              <a:gd name="connsiteX1909" fmla="*/ 2395566 w 4587867"/>
              <a:gd name="connsiteY1909" fmla="*/ 349745 h 999163"/>
              <a:gd name="connsiteX1910" fmla="*/ 2412095 w 4587867"/>
              <a:gd name="connsiteY1910" fmla="*/ 339749 h 999163"/>
              <a:gd name="connsiteX1911" fmla="*/ 2416670 w 4587867"/>
              <a:gd name="connsiteY1911" fmla="*/ 341011 h 999163"/>
              <a:gd name="connsiteX1912" fmla="*/ 2383842 w 4587867"/>
              <a:gd name="connsiteY1912" fmla="*/ 360013 h 999163"/>
              <a:gd name="connsiteX1913" fmla="*/ 1678973 w 4587867"/>
              <a:gd name="connsiteY1913" fmla="*/ 339878 h 999163"/>
              <a:gd name="connsiteX1914" fmla="*/ 1668500 w 4587867"/>
              <a:gd name="connsiteY1914" fmla="*/ 326354 h 999163"/>
              <a:gd name="connsiteX1915" fmla="*/ 1699213 w 4587867"/>
              <a:gd name="connsiteY1915" fmla="*/ 346590 h 999163"/>
              <a:gd name="connsiteX1916" fmla="*/ 1678973 w 4587867"/>
              <a:gd name="connsiteY1916" fmla="*/ 339878 h 999163"/>
              <a:gd name="connsiteX1917" fmla="*/ 2373930 w 4587867"/>
              <a:gd name="connsiteY1917" fmla="*/ 343176 h 999163"/>
              <a:gd name="connsiteX1918" fmla="*/ 2406182 w 4587867"/>
              <a:gd name="connsiteY1918" fmla="*/ 320761 h 999163"/>
              <a:gd name="connsiteX1919" fmla="*/ 2392861 w 4587867"/>
              <a:gd name="connsiteY1919" fmla="*/ 336049 h 999163"/>
              <a:gd name="connsiteX1920" fmla="*/ 2373930 w 4587867"/>
              <a:gd name="connsiteY1920" fmla="*/ 343176 h 999163"/>
              <a:gd name="connsiteX1921" fmla="*/ 1691603 w 4587867"/>
              <a:gd name="connsiteY1921" fmla="*/ 324146 h 999163"/>
              <a:gd name="connsiteX1922" fmla="*/ 1679994 w 4587867"/>
              <a:gd name="connsiteY1922" fmla="*/ 309604 h 999163"/>
              <a:gd name="connsiteX1923" fmla="*/ 1708909 w 4587867"/>
              <a:gd name="connsiteY1923" fmla="*/ 332177 h 999163"/>
              <a:gd name="connsiteX1924" fmla="*/ 1691603 w 4587867"/>
              <a:gd name="connsiteY1924" fmla="*/ 324146 h 999163"/>
              <a:gd name="connsiteX1925" fmla="*/ 2364004 w 4587867"/>
              <a:gd name="connsiteY1925" fmla="*/ 328936 h 999163"/>
              <a:gd name="connsiteX1926" fmla="*/ 2363155 w 4587867"/>
              <a:gd name="connsiteY1926" fmla="*/ 325293 h 999163"/>
              <a:gd name="connsiteX1927" fmla="*/ 2378619 w 4587867"/>
              <a:gd name="connsiteY1927" fmla="*/ 314236 h 999163"/>
              <a:gd name="connsiteX1928" fmla="*/ 2381051 w 4587867"/>
              <a:gd name="connsiteY1928" fmla="*/ 320431 h 999163"/>
              <a:gd name="connsiteX1929" fmla="*/ 2364004 w 4587867"/>
              <a:gd name="connsiteY1929" fmla="*/ 328936 h 999163"/>
              <a:gd name="connsiteX1930" fmla="*/ 1701385 w 4587867"/>
              <a:gd name="connsiteY1930" fmla="*/ 307453 h 999163"/>
              <a:gd name="connsiteX1931" fmla="*/ 1690697 w 4587867"/>
              <a:gd name="connsiteY1931" fmla="*/ 294703 h 999163"/>
              <a:gd name="connsiteX1932" fmla="*/ 1721540 w 4587867"/>
              <a:gd name="connsiteY1932" fmla="*/ 315885 h 999163"/>
              <a:gd name="connsiteX1933" fmla="*/ 1701385 w 4587867"/>
              <a:gd name="connsiteY1933" fmla="*/ 307453 h 999163"/>
              <a:gd name="connsiteX1934" fmla="*/ 2351546 w 4587867"/>
              <a:gd name="connsiteY1934" fmla="*/ 312730 h 999163"/>
              <a:gd name="connsiteX1935" fmla="*/ 2378634 w 4587867"/>
              <a:gd name="connsiteY1935" fmla="*/ 289125 h 999163"/>
              <a:gd name="connsiteX1936" fmla="*/ 2383611 w 4587867"/>
              <a:gd name="connsiteY1936" fmla="*/ 289871 h 999163"/>
              <a:gd name="connsiteX1937" fmla="*/ 2370261 w 4587867"/>
              <a:gd name="connsiteY1937" fmla="*/ 303882 h 999163"/>
              <a:gd name="connsiteX1938" fmla="*/ 2351546 w 4587867"/>
              <a:gd name="connsiteY1938" fmla="*/ 312730 h 999163"/>
              <a:gd name="connsiteX1939" fmla="*/ 1714232 w 4587867"/>
              <a:gd name="connsiteY1939" fmla="*/ 291735 h 999163"/>
              <a:gd name="connsiteX1940" fmla="*/ 1702651 w 4587867"/>
              <a:gd name="connsiteY1940" fmla="*/ 277437 h 999163"/>
              <a:gd name="connsiteX1941" fmla="*/ 1732861 w 4587867"/>
              <a:gd name="connsiteY1941" fmla="*/ 301487 h 999163"/>
              <a:gd name="connsiteX1942" fmla="*/ 1714232 w 4587867"/>
              <a:gd name="connsiteY1942" fmla="*/ 291735 h 999163"/>
              <a:gd name="connsiteX1943" fmla="*/ 2340526 w 4587867"/>
              <a:gd name="connsiteY1943" fmla="*/ 297744 h 999163"/>
              <a:gd name="connsiteX1944" fmla="*/ 2368521 w 4587867"/>
              <a:gd name="connsiteY1944" fmla="*/ 273321 h 999163"/>
              <a:gd name="connsiteX1945" fmla="*/ 2357329 w 4587867"/>
              <a:gd name="connsiteY1945" fmla="*/ 289627 h 999163"/>
              <a:gd name="connsiteX1946" fmla="*/ 2340526 w 4587867"/>
              <a:gd name="connsiteY1946" fmla="*/ 297744 h 999163"/>
              <a:gd name="connsiteX1947" fmla="*/ 1727323 w 4587867"/>
              <a:gd name="connsiteY1947" fmla="*/ 277566 h 999163"/>
              <a:gd name="connsiteX1948" fmla="*/ 1732516 w 4587867"/>
              <a:gd name="connsiteY1948" fmla="*/ 274138 h 999163"/>
              <a:gd name="connsiteX1949" fmla="*/ 1741378 w 4587867"/>
              <a:gd name="connsiteY1949" fmla="*/ 290071 h 999163"/>
              <a:gd name="connsiteX1950" fmla="*/ 1727323 w 4587867"/>
              <a:gd name="connsiteY1950" fmla="*/ 277566 h 999163"/>
              <a:gd name="connsiteX1951" fmla="*/ 2328198 w 4587867"/>
              <a:gd name="connsiteY1951" fmla="*/ 285224 h 999163"/>
              <a:gd name="connsiteX1952" fmla="*/ 2340138 w 4587867"/>
              <a:gd name="connsiteY1952" fmla="*/ 269349 h 999163"/>
              <a:gd name="connsiteX1953" fmla="*/ 2355286 w 4587867"/>
              <a:gd name="connsiteY1953" fmla="*/ 258636 h 999163"/>
              <a:gd name="connsiteX1954" fmla="*/ 2343346 w 4587867"/>
              <a:gd name="connsiteY1954" fmla="*/ 274526 h 999163"/>
              <a:gd name="connsiteX1955" fmla="*/ 2328198 w 4587867"/>
              <a:gd name="connsiteY1955" fmla="*/ 285224 h 999163"/>
              <a:gd name="connsiteX1956" fmla="*/ 1741320 w 4587867"/>
              <a:gd name="connsiteY1956" fmla="*/ 263612 h 999163"/>
              <a:gd name="connsiteX1957" fmla="*/ 1730991 w 4587867"/>
              <a:gd name="connsiteY1957" fmla="*/ 249142 h 999163"/>
              <a:gd name="connsiteX1958" fmla="*/ 1758050 w 4587867"/>
              <a:gd name="connsiteY1958" fmla="*/ 273909 h 999163"/>
              <a:gd name="connsiteX1959" fmla="*/ 1741320 w 4587867"/>
              <a:gd name="connsiteY1959" fmla="*/ 263612 h 999163"/>
              <a:gd name="connsiteX1960" fmla="*/ 2315150 w 4587867"/>
              <a:gd name="connsiteY1960" fmla="*/ 269721 h 999163"/>
              <a:gd name="connsiteX1961" fmla="*/ 2341231 w 4587867"/>
              <a:gd name="connsiteY1961" fmla="*/ 244610 h 999163"/>
              <a:gd name="connsiteX1962" fmla="*/ 2317725 w 4587867"/>
              <a:gd name="connsiteY1962" fmla="*/ 273321 h 999163"/>
              <a:gd name="connsiteX1963" fmla="*/ 2315150 w 4587867"/>
              <a:gd name="connsiteY1963" fmla="*/ 269721 h 999163"/>
              <a:gd name="connsiteX1964" fmla="*/ 450713 w 4587867"/>
              <a:gd name="connsiteY1964" fmla="*/ 246819 h 999163"/>
              <a:gd name="connsiteX1965" fmla="*/ 450713 w 4587867"/>
              <a:gd name="connsiteY1965" fmla="*/ 228677 h 999163"/>
              <a:gd name="connsiteX1966" fmla="*/ 433916 w 4587867"/>
              <a:gd name="connsiteY1966" fmla="*/ 228677 h 999163"/>
              <a:gd name="connsiteX1967" fmla="*/ 417119 w 4587867"/>
              <a:gd name="connsiteY1967" fmla="*/ 228677 h 999163"/>
              <a:gd name="connsiteX1968" fmla="*/ 417119 w 4587867"/>
              <a:gd name="connsiteY1968" fmla="*/ 216114 h 999163"/>
              <a:gd name="connsiteX1969" fmla="*/ 417119 w 4587867"/>
              <a:gd name="connsiteY1969" fmla="*/ 203552 h 999163"/>
              <a:gd name="connsiteX1970" fmla="*/ 433916 w 4587867"/>
              <a:gd name="connsiteY1970" fmla="*/ 203552 h 999163"/>
              <a:gd name="connsiteX1971" fmla="*/ 450713 w 4587867"/>
              <a:gd name="connsiteY1971" fmla="*/ 203552 h 999163"/>
              <a:gd name="connsiteX1972" fmla="*/ 450713 w 4587867"/>
              <a:gd name="connsiteY1972" fmla="*/ 185410 h 999163"/>
              <a:gd name="connsiteX1973" fmla="*/ 450713 w 4587867"/>
              <a:gd name="connsiteY1973" fmla="*/ 167283 h 999163"/>
              <a:gd name="connsiteX1974" fmla="*/ 463310 w 4587867"/>
              <a:gd name="connsiteY1974" fmla="*/ 167283 h 999163"/>
              <a:gd name="connsiteX1975" fmla="*/ 475908 w 4587867"/>
              <a:gd name="connsiteY1975" fmla="*/ 167283 h 999163"/>
              <a:gd name="connsiteX1976" fmla="*/ 475908 w 4587867"/>
              <a:gd name="connsiteY1976" fmla="*/ 185410 h 999163"/>
              <a:gd name="connsiteX1977" fmla="*/ 475908 w 4587867"/>
              <a:gd name="connsiteY1977" fmla="*/ 203552 h 999163"/>
              <a:gd name="connsiteX1978" fmla="*/ 492704 w 4587867"/>
              <a:gd name="connsiteY1978" fmla="*/ 203552 h 999163"/>
              <a:gd name="connsiteX1979" fmla="*/ 509501 w 4587867"/>
              <a:gd name="connsiteY1979" fmla="*/ 203552 h 999163"/>
              <a:gd name="connsiteX1980" fmla="*/ 509501 w 4587867"/>
              <a:gd name="connsiteY1980" fmla="*/ 216114 h 999163"/>
              <a:gd name="connsiteX1981" fmla="*/ 509501 w 4587867"/>
              <a:gd name="connsiteY1981" fmla="*/ 228677 h 999163"/>
              <a:gd name="connsiteX1982" fmla="*/ 492704 w 4587867"/>
              <a:gd name="connsiteY1982" fmla="*/ 228677 h 999163"/>
              <a:gd name="connsiteX1983" fmla="*/ 475908 w 4587867"/>
              <a:gd name="connsiteY1983" fmla="*/ 228677 h 999163"/>
              <a:gd name="connsiteX1984" fmla="*/ 475908 w 4587867"/>
              <a:gd name="connsiteY1984" fmla="*/ 246819 h 999163"/>
              <a:gd name="connsiteX1985" fmla="*/ 475908 w 4587867"/>
              <a:gd name="connsiteY1985" fmla="*/ 264960 h 999163"/>
              <a:gd name="connsiteX1986" fmla="*/ 463310 w 4587867"/>
              <a:gd name="connsiteY1986" fmla="*/ 264960 h 999163"/>
              <a:gd name="connsiteX1987" fmla="*/ 450713 w 4587867"/>
              <a:gd name="connsiteY1987" fmla="*/ 264960 h 999163"/>
              <a:gd name="connsiteX1988" fmla="*/ 1755619 w 4587867"/>
              <a:gd name="connsiteY1988" fmla="*/ 250748 h 999163"/>
              <a:gd name="connsiteX1989" fmla="*/ 1745175 w 4587867"/>
              <a:gd name="connsiteY1989" fmla="*/ 235002 h 999163"/>
              <a:gd name="connsiteX1990" fmla="*/ 1773155 w 4587867"/>
              <a:gd name="connsiteY1990" fmla="*/ 262637 h 999163"/>
              <a:gd name="connsiteX1991" fmla="*/ 1755619 w 4587867"/>
              <a:gd name="connsiteY1991" fmla="*/ 250748 h 999163"/>
              <a:gd name="connsiteX1992" fmla="*/ 2300347 w 4587867"/>
              <a:gd name="connsiteY1992" fmla="*/ 260328 h 999163"/>
              <a:gd name="connsiteX1993" fmla="*/ 2311942 w 4587867"/>
              <a:gd name="connsiteY1993" fmla="*/ 242516 h 999163"/>
              <a:gd name="connsiteX1994" fmla="*/ 2327147 w 4587867"/>
              <a:gd name="connsiteY1994" fmla="*/ 230499 h 999163"/>
              <a:gd name="connsiteX1995" fmla="*/ 2315553 w 4587867"/>
              <a:gd name="connsiteY1995" fmla="*/ 248324 h 999163"/>
              <a:gd name="connsiteX1996" fmla="*/ 2300347 w 4587867"/>
              <a:gd name="connsiteY1996" fmla="*/ 260328 h 999163"/>
              <a:gd name="connsiteX1997" fmla="*/ 1770983 w 4587867"/>
              <a:gd name="connsiteY1997" fmla="*/ 238673 h 999163"/>
              <a:gd name="connsiteX1998" fmla="*/ 1763086 w 4587867"/>
              <a:gd name="connsiteY1998" fmla="*/ 220302 h 999163"/>
              <a:gd name="connsiteX1999" fmla="*/ 1786045 w 4587867"/>
              <a:gd name="connsiteY1999" fmla="*/ 249214 h 999163"/>
              <a:gd name="connsiteX2000" fmla="*/ 1770983 w 4587867"/>
              <a:gd name="connsiteY2000" fmla="*/ 238673 h 999163"/>
              <a:gd name="connsiteX2001" fmla="*/ 2284408 w 4587867"/>
              <a:gd name="connsiteY2001" fmla="*/ 246116 h 999163"/>
              <a:gd name="connsiteX2002" fmla="*/ 2311007 w 4587867"/>
              <a:gd name="connsiteY2002" fmla="*/ 218065 h 999163"/>
              <a:gd name="connsiteX2003" fmla="*/ 2287846 w 4587867"/>
              <a:gd name="connsiteY2003" fmla="*/ 248095 h 999163"/>
              <a:gd name="connsiteX2004" fmla="*/ 2284408 w 4587867"/>
              <a:gd name="connsiteY2004" fmla="*/ 246116 h 999163"/>
              <a:gd name="connsiteX2005" fmla="*/ 1787455 w 4587867"/>
              <a:gd name="connsiteY2005" fmla="*/ 228103 h 999163"/>
              <a:gd name="connsiteX2006" fmla="*/ 1778320 w 4587867"/>
              <a:gd name="connsiteY2006" fmla="*/ 209145 h 999163"/>
              <a:gd name="connsiteX2007" fmla="*/ 1802847 w 4587867"/>
              <a:gd name="connsiteY2007" fmla="*/ 238372 h 999163"/>
              <a:gd name="connsiteX2008" fmla="*/ 1787455 w 4587867"/>
              <a:gd name="connsiteY2008" fmla="*/ 228103 h 999163"/>
              <a:gd name="connsiteX2009" fmla="*/ 2270439 w 4587867"/>
              <a:gd name="connsiteY2009" fmla="*/ 234958 h 999163"/>
              <a:gd name="connsiteX2010" fmla="*/ 2294046 w 4587867"/>
              <a:gd name="connsiteY2010" fmla="*/ 206176 h 999163"/>
              <a:gd name="connsiteX2011" fmla="*/ 2272914 w 4587867"/>
              <a:gd name="connsiteY2011" fmla="*/ 237052 h 999163"/>
              <a:gd name="connsiteX2012" fmla="*/ 2270439 w 4587867"/>
              <a:gd name="connsiteY2012" fmla="*/ 234958 h 999163"/>
              <a:gd name="connsiteX2013" fmla="*/ 1801898 w 4587867"/>
              <a:gd name="connsiteY2013" fmla="*/ 213447 h 999163"/>
              <a:gd name="connsiteX2014" fmla="*/ 1794374 w 4587867"/>
              <a:gd name="connsiteY2014" fmla="*/ 196625 h 999163"/>
              <a:gd name="connsiteX2015" fmla="*/ 1816845 w 4587867"/>
              <a:gd name="connsiteY2015" fmla="*/ 226540 h 999163"/>
              <a:gd name="connsiteX2016" fmla="*/ 1801898 w 4587867"/>
              <a:gd name="connsiteY2016" fmla="*/ 213447 h 999163"/>
              <a:gd name="connsiteX2017" fmla="*/ 2257881 w 4587867"/>
              <a:gd name="connsiteY2017" fmla="*/ 218208 h 999163"/>
              <a:gd name="connsiteX2018" fmla="*/ 2277085 w 4587867"/>
              <a:gd name="connsiteY2018" fmla="*/ 194746 h 999163"/>
              <a:gd name="connsiteX2019" fmla="*/ 2257017 w 4587867"/>
              <a:gd name="connsiteY2019" fmla="*/ 225881 h 999163"/>
              <a:gd name="connsiteX2020" fmla="*/ 2257881 w 4587867"/>
              <a:gd name="connsiteY2020" fmla="*/ 218208 h 999163"/>
              <a:gd name="connsiteX2021" fmla="*/ 1824685 w 4587867"/>
              <a:gd name="connsiteY2021" fmla="*/ 213992 h 999163"/>
              <a:gd name="connsiteX2022" fmla="*/ 1812400 w 4587867"/>
              <a:gd name="connsiteY2022" fmla="*/ 187232 h 999163"/>
              <a:gd name="connsiteX2023" fmla="*/ 1831245 w 4587867"/>
              <a:gd name="connsiteY2023" fmla="*/ 218653 h 999163"/>
              <a:gd name="connsiteX2024" fmla="*/ 1824685 w 4587867"/>
              <a:gd name="connsiteY2024" fmla="*/ 213992 h 999163"/>
              <a:gd name="connsiteX2025" fmla="*/ 2239611 w 4587867"/>
              <a:gd name="connsiteY2025" fmla="*/ 214021 h 999163"/>
              <a:gd name="connsiteX2026" fmla="*/ 2259391 w 4587867"/>
              <a:gd name="connsiteY2026" fmla="*/ 184019 h 999163"/>
              <a:gd name="connsiteX2027" fmla="*/ 2252414 w 4587867"/>
              <a:gd name="connsiteY2027" fmla="*/ 202892 h 999163"/>
              <a:gd name="connsiteX2028" fmla="*/ 2239611 w 4587867"/>
              <a:gd name="connsiteY2028" fmla="*/ 214021 h 999163"/>
              <a:gd name="connsiteX2029" fmla="*/ 1835618 w 4587867"/>
              <a:gd name="connsiteY2029" fmla="*/ 193728 h 999163"/>
              <a:gd name="connsiteX2030" fmla="*/ 1830799 w 4587867"/>
              <a:gd name="connsiteY2030" fmla="*/ 175658 h 999163"/>
              <a:gd name="connsiteX2031" fmla="*/ 1849961 w 4587867"/>
              <a:gd name="connsiteY2031" fmla="*/ 207051 h 999163"/>
              <a:gd name="connsiteX2032" fmla="*/ 1847055 w 4587867"/>
              <a:gd name="connsiteY2032" fmla="*/ 209145 h 999163"/>
              <a:gd name="connsiteX2033" fmla="*/ 1835618 w 4587867"/>
              <a:gd name="connsiteY2033" fmla="*/ 193728 h 999163"/>
              <a:gd name="connsiteX2034" fmla="*/ 2224434 w 4587867"/>
              <a:gd name="connsiteY2034" fmla="*/ 206778 h 999163"/>
              <a:gd name="connsiteX2035" fmla="*/ 2239985 w 4587867"/>
              <a:gd name="connsiteY2035" fmla="*/ 172862 h 999163"/>
              <a:gd name="connsiteX2036" fmla="*/ 2235338 w 4587867"/>
              <a:gd name="connsiteY2036" fmla="*/ 193355 h 999163"/>
              <a:gd name="connsiteX2037" fmla="*/ 2224434 w 4587867"/>
              <a:gd name="connsiteY2037" fmla="*/ 206778 h 999163"/>
              <a:gd name="connsiteX2038" fmla="*/ 1858836 w 4587867"/>
              <a:gd name="connsiteY2038" fmla="*/ 199723 h 999163"/>
              <a:gd name="connsiteX2039" fmla="*/ 1851874 w 4587867"/>
              <a:gd name="connsiteY2039" fmla="*/ 182972 h 999163"/>
              <a:gd name="connsiteX2040" fmla="*/ 1848608 w 4587867"/>
              <a:gd name="connsiteY2040" fmla="*/ 167283 h 999163"/>
              <a:gd name="connsiteX2041" fmla="*/ 1859570 w 4587867"/>
              <a:gd name="connsiteY2041" fmla="*/ 184019 h 999163"/>
              <a:gd name="connsiteX2042" fmla="*/ 1862821 w 4587867"/>
              <a:gd name="connsiteY2042" fmla="*/ 200770 h 999163"/>
              <a:gd name="connsiteX2043" fmla="*/ 1858836 w 4587867"/>
              <a:gd name="connsiteY2043" fmla="*/ 199723 h 999163"/>
              <a:gd name="connsiteX2044" fmla="*/ 2207818 w 4587867"/>
              <a:gd name="connsiteY2044" fmla="*/ 198704 h 999163"/>
              <a:gd name="connsiteX2045" fmla="*/ 2222967 w 4587867"/>
              <a:gd name="connsiteY2045" fmla="*/ 164487 h 999163"/>
              <a:gd name="connsiteX2046" fmla="*/ 2217471 w 4587867"/>
              <a:gd name="connsiteY2046" fmla="*/ 186557 h 999163"/>
              <a:gd name="connsiteX2047" fmla="*/ 2207818 w 4587867"/>
              <a:gd name="connsiteY2047" fmla="*/ 198704 h 999163"/>
              <a:gd name="connsiteX2048" fmla="*/ 1123139 w 4587867"/>
              <a:gd name="connsiteY2048" fmla="*/ 191835 h 999163"/>
              <a:gd name="connsiteX2049" fmla="*/ 1119787 w 4587867"/>
              <a:gd name="connsiteY2049" fmla="*/ 116587 h 999163"/>
              <a:gd name="connsiteX2050" fmla="*/ 1125196 w 4587867"/>
              <a:gd name="connsiteY2050" fmla="*/ 41785 h 999163"/>
              <a:gd name="connsiteX2051" fmla="*/ 1189946 w 4587867"/>
              <a:gd name="connsiteY2051" fmla="*/ 41785 h 999163"/>
              <a:gd name="connsiteX2052" fmla="*/ 1195369 w 4587867"/>
              <a:gd name="connsiteY2052" fmla="*/ 65519 h 999163"/>
              <a:gd name="connsiteX2053" fmla="*/ 1195369 w 4587867"/>
              <a:gd name="connsiteY2053" fmla="*/ 86342 h 999163"/>
              <a:gd name="connsiteX2054" fmla="*/ 1184163 w 4587867"/>
              <a:gd name="connsiteY2054" fmla="*/ 86342 h 999163"/>
              <a:gd name="connsiteX2055" fmla="*/ 1172971 w 4587867"/>
              <a:gd name="connsiteY2055" fmla="*/ 86342 h 999163"/>
              <a:gd name="connsiteX2056" fmla="*/ 1172971 w 4587867"/>
              <a:gd name="connsiteY2056" fmla="*/ 73779 h 999163"/>
              <a:gd name="connsiteX2057" fmla="*/ 1172971 w 4587867"/>
              <a:gd name="connsiteY2057" fmla="*/ 61231 h 999163"/>
              <a:gd name="connsiteX2058" fmla="*/ 1157578 w 4587867"/>
              <a:gd name="connsiteY2058" fmla="*/ 61231 h 999163"/>
              <a:gd name="connsiteX2059" fmla="*/ 1142171 w 4587867"/>
              <a:gd name="connsiteY2059" fmla="*/ 61231 h 999163"/>
              <a:gd name="connsiteX2060" fmla="*/ 1142171 w 4587867"/>
              <a:gd name="connsiteY2060" fmla="*/ 117046 h 999163"/>
              <a:gd name="connsiteX2061" fmla="*/ 1142171 w 4587867"/>
              <a:gd name="connsiteY2061" fmla="*/ 172862 h 999163"/>
              <a:gd name="connsiteX2062" fmla="*/ 1157578 w 4587867"/>
              <a:gd name="connsiteY2062" fmla="*/ 172862 h 999163"/>
              <a:gd name="connsiteX2063" fmla="*/ 1172971 w 4587867"/>
              <a:gd name="connsiteY2063" fmla="*/ 172862 h 999163"/>
              <a:gd name="connsiteX2064" fmla="*/ 1172971 w 4587867"/>
              <a:gd name="connsiteY2064" fmla="*/ 153329 h 999163"/>
              <a:gd name="connsiteX2065" fmla="*/ 1172971 w 4587867"/>
              <a:gd name="connsiteY2065" fmla="*/ 133782 h 999163"/>
              <a:gd name="connsiteX2066" fmla="*/ 1164570 w 4587867"/>
              <a:gd name="connsiteY2066" fmla="*/ 133782 h 999163"/>
              <a:gd name="connsiteX2067" fmla="*/ 1156169 w 4587867"/>
              <a:gd name="connsiteY2067" fmla="*/ 122625 h 999163"/>
              <a:gd name="connsiteX2068" fmla="*/ 1156169 w 4587867"/>
              <a:gd name="connsiteY2068" fmla="*/ 111468 h 999163"/>
              <a:gd name="connsiteX2069" fmla="*/ 1175776 w 4587867"/>
              <a:gd name="connsiteY2069" fmla="*/ 111468 h 999163"/>
              <a:gd name="connsiteX2070" fmla="*/ 1195369 w 4587867"/>
              <a:gd name="connsiteY2070" fmla="*/ 111468 h 999163"/>
              <a:gd name="connsiteX2071" fmla="*/ 1195369 w 4587867"/>
              <a:gd name="connsiteY2071" fmla="*/ 150432 h 999163"/>
              <a:gd name="connsiteX2072" fmla="*/ 1189946 w 4587867"/>
              <a:gd name="connsiteY2072" fmla="*/ 192294 h 999163"/>
              <a:gd name="connsiteX2073" fmla="*/ 1123139 w 4587867"/>
              <a:gd name="connsiteY2073" fmla="*/ 191835 h 999163"/>
              <a:gd name="connsiteX2074" fmla="*/ 1870546 w 4587867"/>
              <a:gd name="connsiteY2074" fmla="*/ 177695 h 999163"/>
              <a:gd name="connsiteX2075" fmla="*/ 1867310 w 4587867"/>
              <a:gd name="connsiteY2075" fmla="*/ 158908 h 999163"/>
              <a:gd name="connsiteX2076" fmla="*/ 1872661 w 4587867"/>
              <a:gd name="connsiteY2076" fmla="*/ 165189 h 999163"/>
              <a:gd name="connsiteX2077" fmla="*/ 1879624 w 4587867"/>
              <a:gd name="connsiteY2077" fmla="*/ 181925 h 999163"/>
              <a:gd name="connsiteX2078" fmla="*/ 1880386 w 4587867"/>
              <a:gd name="connsiteY2078" fmla="*/ 192394 h 999163"/>
              <a:gd name="connsiteX2079" fmla="*/ 1870546 w 4587867"/>
              <a:gd name="connsiteY2079" fmla="*/ 177695 h 999163"/>
              <a:gd name="connsiteX2080" fmla="*/ 2189175 w 4587867"/>
              <a:gd name="connsiteY2080" fmla="*/ 189856 h 999163"/>
              <a:gd name="connsiteX2081" fmla="*/ 2204711 w 4587867"/>
              <a:gd name="connsiteY2081" fmla="*/ 156111 h 999163"/>
              <a:gd name="connsiteX2082" fmla="*/ 2201043 w 4587867"/>
              <a:gd name="connsiteY2082" fmla="*/ 174253 h 999163"/>
              <a:gd name="connsiteX2083" fmla="*/ 2189175 w 4587867"/>
              <a:gd name="connsiteY2083" fmla="*/ 189856 h 999163"/>
              <a:gd name="connsiteX2084" fmla="*/ 1892082 w 4587867"/>
              <a:gd name="connsiteY2084" fmla="*/ 179143 h 999163"/>
              <a:gd name="connsiteX2085" fmla="*/ 1885004 w 4587867"/>
              <a:gd name="connsiteY2085" fmla="*/ 150533 h 999163"/>
              <a:gd name="connsiteX2086" fmla="*/ 1893722 w 4587867"/>
              <a:gd name="connsiteY2086" fmla="*/ 165189 h 999163"/>
              <a:gd name="connsiteX2087" fmla="*/ 1900166 w 4587867"/>
              <a:gd name="connsiteY2087" fmla="*/ 183316 h 999163"/>
              <a:gd name="connsiteX2088" fmla="*/ 1892082 w 4587867"/>
              <a:gd name="connsiteY2088" fmla="*/ 179143 h 999163"/>
              <a:gd name="connsiteX2089" fmla="*/ 2172372 w 4587867"/>
              <a:gd name="connsiteY2089" fmla="*/ 181581 h 999163"/>
              <a:gd name="connsiteX2090" fmla="*/ 2182198 w 4587867"/>
              <a:gd name="connsiteY2090" fmla="*/ 151049 h 999163"/>
              <a:gd name="connsiteX2091" fmla="*/ 2186154 w 4587867"/>
              <a:gd name="connsiteY2091" fmla="*/ 148998 h 999163"/>
              <a:gd name="connsiteX2092" fmla="*/ 2174918 w 4587867"/>
              <a:gd name="connsiteY2092" fmla="*/ 184019 h 999163"/>
              <a:gd name="connsiteX2093" fmla="*/ 2172372 w 4587867"/>
              <a:gd name="connsiteY2093" fmla="*/ 181581 h 999163"/>
              <a:gd name="connsiteX2094" fmla="*/ 1907244 w 4587867"/>
              <a:gd name="connsiteY2094" fmla="*/ 163096 h 999163"/>
              <a:gd name="connsiteX2095" fmla="*/ 1904770 w 4587867"/>
              <a:gd name="connsiteY2095" fmla="*/ 144954 h 999163"/>
              <a:gd name="connsiteX2096" fmla="*/ 1917631 w 4587867"/>
              <a:gd name="connsiteY2096" fmla="*/ 177982 h 999163"/>
              <a:gd name="connsiteX2097" fmla="*/ 1907244 w 4587867"/>
              <a:gd name="connsiteY2097" fmla="*/ 163096 h 999163"/>
              <a:gd name="connsiteX2098" fmla="*/ 2153326 w 4587867"/>
              <a:gd name="connsiteY2098" fmla="*/ 175328 h 999163"/>
              <a:gd name="connsiteX2099" fmla="*/ 2158504 w 4587867"/>
              <a:gd name="connsiteY2099" fmla="*/ 156814 h 999163"/>
              <a:gd name="connsiteX2100" fmla="*/ 2166086 w 4587867"/>
              <a:gd name="connsiteY2100" fmla="*/ 142158 h 999163"/>
              <a:gd name="connsiteX2101" fmla="*/ 2168301 w 4587867"/>
              <a:gd name="connsiteY2101" fmla="*/ 147349 h 999163"/>
              <a:gd name="connsiteX2102" fmla="*/ 2163151 w 4587867"/>
              <a:gd name="connsiteY2102" fmla="*/ 164587 h 999163"/>
              <a:gd name="connsiteX2103" fmla="*/ 2155771 w 4587867"/>
              <a:gd name="connsiteY2103" fmla="*/ 177910 h 999163"/>
              <a:gd name="connsiteX2104" fmla="*/ 2153326 w 4587867"/>
              <a:gd name="connsiteY2104" fmla="*/ 175328 h 999163"/>
              <a:gd name="connsiteX2105" fmla="*/ 1930290 w 4587867"/>
              <a:gd name="connsiteY2105" fmla="*/ 172159 h 999163"/>
              <a:gd name="connsiteX2106" fmla="*/ 1925442 w 4587867"/>
              <a:gd name="connsiteY2106" fmla="*/ 136579 h 999163"/>
              <a:gd name="connsiteX2107" fmla="*/ 1937224 w 4587867"/>
              <a:gd name="connsiteY2107" fmla="*/ 174009 h 999163"/>
              <a:gd name="connsiteX2108" fmla="*/ 1930290 w 4587867"/>
              <a:gd name="connsiteY2108" fmla="*/ 172159 h 999163"/>
              <a:gd name="connsiteX2109" fmla="*/ 2137688 w 4587867"/>
              <a:gd name="connsiteY2109" fmla="*/ 173364 h 999163"/>
              <a:gd name="connsiteX2110" fmla="*/ 2145039 w 4587867"/>
              <a:gd name="connsiteY2110" fmla="*/ 137568 h 999163"/>
              <a:gd name="connsiteX2111" fmla="*/ 2145097 w 4587867"/>
              <a:gd name="connsiteY2111" fmla="*/ 157804 h 999163"/>
              <a:gd name="connsiteX2112" fmla="*/ 2137703 w 4587867"/>
              <a:gd name="connsiteY2112" fmla="*/ 173364 h 999163"/>
              <a:gd name="connsiteX2113" fmla="*/ 1945855 w 4587867"/>
              <a:gd name="connsiteY2113" fmla="*/ 155982 h 999163"/>
              <a:gd name="connsiteX2114" fmla="*/ 1945381 w 4587867"/>
              <a:gd name="connsiteY2114" fmla="*/ 133782 h 999163"/>
              <a:gd name="connsiteX2115" fmla="*/ 1954012 w 4587867"/>
              <a:gd name="connsiteY2115" fmla="*/ 166021 h 999163"/>
              <a:gd name="connsiteX2116" fmla="*/ 1945855 w 4587867"/>
              <a:gd name="connsiteY2116" fmla="*/ 155982 h 999163"/>
              <a:gd name="connsiteX2117" fmla="*/ 2116383 w 4587867"/>
              <a:gd name="connsiteY2117" fmla="*/ 169420 h 999163"/>
              <a:gd name="connsiteX2118" fmla="*/ 2123849 w 4587867"/>
              <a:gd name="connsiteY2118" fmla="*/ 133037 h 999163"/>
              <a:gd name="connsiteX2119" fmla="*/ 2127316 w 4587867"/>
              <a:gd name="connsiteY2119" fmla="*/ 132233 h 999163"/>
              <a:gd name="connsiteX2120" fmla="*/ 2119778 w 4587867"/>
              <a:gd name="connsiteY2120" fmla="*/ 169405 h 999163"/>
              <a:gd name="connsiteX2121" fmla="*/ 2116383 w 4587867"/>
              <a:gd name="connsiteY2121" fmla="*/ 169420 h 999163"/>
              <a:gd name="connsiteX2122" fmla="*/ 1967060 w 4587867"/>
              <a:gd name="connsiteY2122" fmla="*/ 165189 h 999163"/>
              <a:gd name="connsiteX2123" fmla="*/ 1963809 w 4587867"/>
              <a:gd name="connsiteY2123" fmla="*/ 147378 h 999163"/>
              <a:gd name="connsiteX2124" fmla="*/ 1969304 w 4587867"/>
              <a:gd name="connsiteY2124" fmla="*/ 141484 h 999163"/>
              <a:gd name="connsiteX2125" fmla="*/ 1972713 w 4587867"/>
              <a:gd name="connsiteY2125" fmla="*/ 161002 h 999163"/>
              <a:gd name="connsiteX2126" fmla="*/ 1967060 w 4587867"/>
              <a:gd name="connsiteY2126" fmla="*/ 165189 h 999163"/>
              <a:gd name="connsiteX2127" fmla="*/ 2097682 w 4587867"/>
              <a:gd name="connsiteY2127" fmla="*/ 161002 h 999163"/>
              <a:gd name="connsiteX2128" fmla="*/ 2101106 w 4587867"/>
              <a:gd name="connsiteY2128" fmla="*/ 141455 h 999163"/>
              <a:gd name="connsiteX2129" fmla="*/ 2107982 w 4587867"/>
              <a:gd name="connsiteY2129" fmla="*/ 134786 h 999163"/>
              <a:gd name="connsiteX2130" fmla="*/ 2100300 w 4587867"/>
              <a:gd name="connsiteY2130" fmla="*/ 167283 h 999163"/>
              <a:gd name="connsiteX2131" fmla="*/ 2097682 w 4587867"/>
              <a:gd name="connsiteY2131" fmla="*/ 161002 h 999163"/>
              <a:gd name="connsiteX2132" fmla="*/ 1983589 w 4587867"/>
              <a:gd name="connsiteY2132" fmla="*/ 147363 h 999163"/>
              <a:gd name="connsiteX2133" fmla="*/ 1984337 w 4587867"/>
              <a:gd name="connsiteY2133" fmla="*/ 127573 h 999163"/>
              <a:gd name="connsiteX2134" fmla="*/ 1988912 w 4587867"/>
              <a:gd name="connsiteY2134" fmla="*/ 139806 h 999163"/>
              <a:gd name="connsiteX2135" fmla="*/ 1992206 w 4587867"/>
              <a:gd name="connsiteY2135" fmla="*/ 159596 h 999163"/>
              <a:gd name="connsiteX2136" fmla="*/ 1989559 w 4587867"/>
              <a:gd name="connsiteY2136" fmla="*/ 164487 h 999163"/>
              <a:gd name="connsiteX2137" fmla="*/ 1983589 w 4587867"/>
              <a:gd name="connsiteY2137" fmla="*/ 147363 h 999163"/>
              <a:gd name="connsiteX2138" fmla="*/ 2080016 w 4587867"/>
              <a:gd name="connsiteY2138" fmla="*/ 159596 h 999163"/>
              <a:gd name="connsiteX2139" fmla="*/ 2085986 w 4587867"/>
              <a:gd name="connsiteY2139" fmla="*/ 125422 h 999163"/>
              <a:gd name="connsiteX2140" fmla="*/ 2086648 w 4587867"/>
              <a:gd name="connsiteY2140" fmla="*/ 155767 h 999163"/>
              <a:gd name="connsiteX2141" fmla="*/ 2080016 w 4587867"/>
              <a:gd name="connsiteY2141" fmla="*/ 159596 h 999163"/>
              <a:gd name="connsiteX2142" fmla="*/ 2002981 w 4587867"/>
              <a:gd name="connsiteY2142" fmla="*/ 144782 h 999163"/>
              <a:gd name="connsiteX2143" fmla="*/ 2006333 w 4587867"/>
              <a:gd name="connsiteY2143" fmla="*/ 126397 h 999163"/>
              <a:gd name="connsiteX2144" fmla="*/ 2009469 w 4587867"/>
              <a:gd name="connsiteY2144" fmla="*/ 145011 h 999163"/>
              <a:gd name="connsiteX2145" fmla="*/ 2002981 w 4587867"/>
              <a:gd name="connsiteY2145" fmla="*/ 144782 h 999163"/>
              <a:gd name="connsiteX2146" fmla="*/ 2023581 w 4587867"/>
              <a:gd name="connsiteY2146" fmla="*/ 146345 h 999163"/>
              <a:gd name="connsiteX2147" fmla="*/ 2022891 w 4587867"/>
              <a:gd name="connsiteY2147" fmla="*/ 127745 h 999163"/>
              <a:gd name="connsiteX2148" fmla="*/ 2026099 w 4587867"/>
              <a:gd name="connsiteY2148" fmla="*/ 123328 h 999163"/>
              <a:gd name="connsiteX2149" fmla="*/ 2029609 w 4587867"/>
              <a:gd name="connsiteY2149" fmla="*/ 141928 h 999163"/>
              <a:gd name="connsiteX2150" fmla="*/ 2023581 w 4587867"/>
              <a:gd name="connsiteY2150" fmla="*/ 146345 h 999163"/>
              <a:gd name="connsiteX2151" fmla="*/ 2040801 w 4587867"/>
              <a:gd name="connsiteY2151" fmla="*/ 142158 h 999163"/>
              <a:gd name="connsiteX2152" fmla="*/ 2045001 w 4587867"/>
              <a:gd name="connsiteY2152" fmla="*/ 122625 h 999163"/>
              <a:gd name="connsiteX2153" fmla="*/ 2049202 w 4587867"/>
              <a:gd name="connsiteY2153" fmla="*/ 142158 h 999163"/>
              <a:gd name="connsiteX2154" fmla="*/ 2045001 w 4587867"/>
              <a:gd name="connsiteY2154" fmla="*/ 161690 h 999163"/>
              <a:gd name="connsiteX2155" fmla="*/ 2040801 w 4587867"/>
              <a:gd name="connsiteY2155" fmla="*/ 142158 h 999163"/>
              <a:gd name="connsiteX2156" fmla="*/ 2060423 w 4587867"/>
              <a:gd name="connsiteY2156" fmla="*/ 154018 h 999163"/>
              <a:gd name="connsiteX2157" fmla="*/ 2066364 w 4587867"/>
              <a:gd name="connsiteY2157" fmla="*/ 125422 h 999163"/>
              <a:gd name="connsiteX2158" fmla="*/ 2067040 w 4587867"/>
              <a:gd name="connsiteY2158" fmla="*/ 152971 h 999163"/>
              <a:gd name="connsiteX2159" fmla="*/ 2060423 w 4587867"/>
              <a:gd name="connsiteY2159" fmla="*/ 154018 h 9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</a:cxnLst>
            <a:rect l="l" t="t" r="r" b="b"/>
            <a:pathLst>
              <a:path w="4587867" h="999163">
                <a:moveTo>
                  <a:pt x="1998838" y="994045"/>
                </a:moveTo>
                <a:cubicBezTo>
                  <a:pt x="1998910" y="981340"/>
                  <a:pt x="2002650" y="959857"/>
                  <a:pt x="2004794" y="959857"/>
                </a:cubicBezTo>
                <a:cubicBezTo>
                  <a:pt x="2007541" y="959857"/>
                  <a:pt x="2008001" y="983146"/>
                  <a:pt x="2005441" y="992640"/>
                </a:cubicBezTo>
                <a:cubicBezTo>
                  <a:pt x="2003441" y="1000069"/>
                  <a:pt x="1998795" y="1001044"/>
                  <a:pt x="1998838" y="994045"/>
                </a:cubicBezTo>
                <a:close/>
                <a:moveTo>
                  <a:pt x="2018402" y="992339"/>
                </a:moveTo>
                <a:cubicBezTo>
                  <a:pt x="2018402" y="979418"/>
                  <a:pt x="2021999" y="959857"/>
                  <a:pt x="2024387" y="959857"/>
                </a:cubicBezTo>
                <a:cubicBezTo>
                  <a:pt x="2027120" y="959857"/>
                  <a:pt x="2027710" y="987764"/>
                  <a:pt x="2025106" y="994519"/>
                </a:cubicBezTo>
                <a:cubicBezTo>
                  <a:pt x="2022545" y="1001159"/>
                  <a:pt x="2018402" y="999811"/>
                  <a:pt x="2018402" y="992339"/>
                </a:cubicBezTo>
                <a:close/>
                <a:moveTo>
                  <a:pt x="2040801" y="979389"/>
                </a:moveTo>
                <a:cubicBezTo>
                  <a:pt x="2040801" y="968232"/>
                  <a:pt x="2041995" y="959857"/>
                  <a:pt x="2043606" y="959857"/>
                </a:cubicBezTo>
                <a:cubicBezTo>
                  <a:pt x="2045203" y="959857"/>
                  <a:pt x="2046397" y="968232"/>
                  <a:pt x="2046397" y="979389"/>
                </a:cubicBezTo>
                <a:cubicBezTo>
                  <a:pt x="2046397" y="990561"/>
                  <a:pt x="2045203" y="998922"/>
                  <a:pt x="2043606" y="998922"/>
                </a:cubicBezTo>
                <a:cubicBezTo>
                  <a:pt x="2041995" y="998922"/>
                  <a:pt x="2040801" y="990561"/>
                  <a:pt x="2040801" y="979389"/>
                </a:cubicBezTo>
                <a:close/>
                <a:moveTo>
                  <a:pt x="2058884" y="980665"/>
                </a:moveTo>
                <a:cubicBezTo>
                  <a:pt x="2057042" y="963528"/>
                  <a:pt x="2058135" y="956673"/>
                  <a:pt x="2062106" y="960631"/>
                </a:cubicBezTo>
                <a:cubicBezTo>
                  <a:pt x="2063041" y="961563"/>
                  <a:pt x="2064480" y="970569"/>
                  <a:pt x="2065285" y="980637"/>
                </a:cubicBezTo>
                <a:cubicBezTo>
                  <a:pt x="2067256" y="1005103"/>
                  <a:pt x="2061502" y="1005131"/>
                  <a:pt x="2058884" y="980665"/>
                </a:cubicBezTo>
                <a:close/>
                <a:moveTo>
                  <a:pt x="1980654" y="978686"/>
                </a:moveTo>
                <a:cubicBezTo>
                  <a:pt x="1981748" y="969106"/>
                  <a:pt x="1983215" y="960287"/>
                  <a:pt x="1983920" y="959111"/>
                </a:cubicBezTo>
                <a:cubicBezTo>
                  <a:pt x="1986178" y="955325"/>
                  <a:pt x="1990681" y="960172"/>
                  <a:pt x="1989358" y="964976"/>
                </a:cubicBezTo>
                <a:cubicBezTo>
                  <a:pt x="1988653" y="967529"/>
                  <a:pt x="1987272" y="975589"/>
                  <a:pt x="1986279" y="982874"/>
                </a:cubicBezTo>
                <a:cubicBezTo>
                  <a:pt x="1983474" y="1003382"/>
                  <a:pt x="1978281" y="999510"/>
                  <a:pt x="1980654" y="978686"/>
                </a:cubicBezTo>
                <a:close/>
                <a:moveTo>
                  <a:pt x="2078995" y="985670"/>
                </a:moveTo>
                <a:cubicBezTo>
                  <a:pt x="2076520" y="970784"/>
                  <a:pt x="2076794" y="959857"/>
                  <a:pt x="2079628" y="959857"/>
                </a:cubicBezTo>
                <a:cubicBezTo>
                  <a:pt x="2082217" y="959857"/>
                  <a:pt x="2085511" y="975732"/>
                  <a:pt x="2085555" y="988467"/>
                </a:cubicBezTo>
                <a:cubicBezTo>
                  <a:pt x="2085598" y="999753"/>
                  <a:pt x="2080994" y="997803"/>
                  <a:pt x="2078995" y="985670"/>
                </a:cubicBezTo>
                <a:close/>
                <a:moveTo>
                  <a:pt x="1960960" y="977295"/>
                </a:moveTo>
                <a:cubicBezTo>
                  <a:pt x="1963132" y="959899"/>
                  <a:pt x="1966182" y="951868"/>
                  <a:pt x="1968959" y="956329"/>
                </a:cubicBezTo>
                <a:cubicBezTo>
                  <a:pt x="1969894" y="957849"/>
                  <a:pt x="1969304" y="966798"/>
                  <a:pt x="1967635" y="976220"/>
                </a:cubicBezTo>
                <a:cubicBezTo>
                  <a:pt x="1963722" y="998362"/>
                  <a:pt x="1958241" y="999251"/>
                  <a:pt x="1960960" y="977295"/>
                </a:cubicBezTo>
                <a:close/>
                <a:moveTo>
                  <a:pt x="2098343" y="980092"/>
                </a:moveTo>
                <a:cubicBezTo>
                  <a:pt x="2097308" y="972792"/>
                  <a:pt x="2095826" y="964632"/>
                  <a:pt x="2095035" y="961950"/>
                </a:cubicBezTo>
                <a:cubicBezTo>
                  <a:pt x="2094157" y="958939"/>
                  <a:pt x="2095107" y="957060"/>
                  <a:pt x="2097538" y="957060"/>
                </a:cubicBezTo>
                <a:cubicBezTo>
                  <a:pt x="2100228" y="957060"/>
                  <a:pt x="2102314" y="962797"/>
                  <a:pt x="2104184" y="975201"/>
                </a:cubicBezTo>
                <a:cubicBezTo>
                  <a:pt x="2106241" y="988912"/>
                  <a:pt x="2106083" y="993343"/>
                  <a:pt x="2103566" y="993343"/>
                </a:cubicBezTo>
                <a:cubicBezTo>
                  <a:pt x="2101710" y="993343"/>
                  <a:pt x="2099394" y="987449"/>
                  <a:pt x="2098343" y="980092"/>
                </a:cubicBezTo>
                <a:close/>
                <a:moveTo>
                  <a:pt x="1941511" y="987234"/>
                </a:moveTo>
                <a:cubicBezTo>
                  <a:pt x="1938677" y="980422"/>
                  <a:pt x="1945266" y="951481"/>
                  <a:pt x="1949639" y="951481"/>
                </a:cubicBezTo>
                <a:cubicBezTo>
                  <a:pt x="1952574" y="951481"/>
                  <a:pt x="1952516" y="954808"/>
                  <a:pt x="1949337" y="968920"/>
                </a:cubicBezTo>
                <a:cubicBezTo>
                  <a:pt x="1944129" y="991952"/>
                  <a:pt x="1943798" y="992741"/>
                  <a:pt x="1941511" y="987234"/>
                </a:cubicBezTo>
                <a:close/>
                <a:moveTo>
                  <a:pt x="2116944" y="973280"/>
                </a:moveTo>
                <a:cubicBezTo>
                  <a:pt x="2115175" y="963772"/>
                  <a:pt x="2114240" y="955482"/>
                  <a:pt x="2114873" y="954852"/>
                </a:cubicBezTo>
                <a:cubicBezTo>
                  <a:pt x="2117922" y="951811"/>
                  <a:pt x="2121533" y="958265"/>
                  <a:pt x="2123288" y="969953"/>
                </a:cubicBezTo>
                <a:cubicBezTo>
                  <a:pt x="2124353" y="977066"/>
                  <a:pt x="2125892" y="984623"/>
                  <a:pt x="2126712" y="986732"/>
                </a:cubicBezTo>
                <a:cubicBezTo>
                  <a:pt x="2127532" y="988868"/>
                  <a:pt x="2126424" y="990561"/>
                  <a:pt x="2124180" y="990561"/>
                </a:cubicBezTo>
                <a:cubicBezTo>
                  <a:pt x="2121476" y="990561"/>
                  <a:pt x="2119116" y="984896"/>
                  <a:pt x="2116944" y="973280"/>
                </a:cubicBezTo>
                <a:close/>
                <a:moveTo>
                  <a:pt x="2140695" y="985713"/>
                </a:moveTo>
                <a:cubicBezTo>
                  <a:pt x="2135142" y="976392"/>
                  <a:pt x="2132020" y="943809"/>
                  <a:pt x="2137170" y="948943"/>
                </a:cubicBezTo>
                <a:cubicBezTo>
                  <a:pt x="2139961" y="951739"/>
                  <a:pt x="2146248" y="985211"/>
                  <a:pt x="2144205" y="986473"/>
                </a:cubicBezTo>
                <a:cubicBezTo>
                  <a:pt x="2142982" y="987234"/>
                  <a:pt x="2141400" y="986889"/>
                  <a:pt x="2140695" y="985713"/>
                </a:cubicBezTo>
                <a:close/>
                <a:moveTo>
                  <a:pt x="1919645" y="983118"/>
                </a:moveTo>
                <a:cubicBezTo>
                  <a:pt x="1918868" y="981841"/>
                  <a:pt x="1920709" y="972778"/>
                  <a:pt x="1923730" y="962997"/>
                </a:cubicBezTo>
                <a:cubicBezTo>
                  <a:pt x="1930506" y="941098"/>
                  <a:pt x="1936145" y="943407"/>
                  <a:pt x="1929787" y="965464"/>
                </a:cubicBezTo>
                <a:cubicBezTo>
                  <a:pt x="1925169" y="981540"/>
                  <a:pt x="1922004" y="987033"/>
                  <a:pt x="1919645" y="983118"/>
                </a:cubicBezTo>
                <a:close/>
                <a:moveTo>
                  <a:pt x="2159785" y="978873"/>
                </a:moveTo>
                <a:cubicBezTo>
                  <a:pt x="2153628" y="962237"/>
                  <a:pt x="2150506" y="947050"/>
                  <a:pt x="2152765" y="944798"/>
                </a:cubicBezTo>
                <a:cubicBezTo>
                  <a:pt x="2155656" y="941916"/>
                  <a:pt x="2155886" y="942403"/>
                  <a:pt x="2162259" y="964675"/>
                </a:cubicBezTo>
                <a:cubicBezTo>
                  <a:pt x="2164791" y="973509"/>
                  <a:pt x="2165395" y="979920"/>
                  <a:pt x="2163784" y="980909"/>
                </a:cubicBezTo>
                <a:cubicBezTo>
                  <a:pt x="2162331" y="981798"/>
                  <a:pt x="2160533" y="980895"/>
                  <a:pt x="2159785" y="978873"/>
                </a:cubicBezTo>
                <a:close/>
                <a:moveTo>
                  <a:pt x="1900828" y="975718"/>
                </a:moveTo>
                <a:cubicBezTo>
                  <a:pt x="1900828" y="968217"/>
                  <a:pt x="1909532" y="943106"/>
                  <a:pt x="1912135" y="943106"/>
                </a:cubicBezTo>
                <a:cubicBezTo>
                  <a:pt x="1915919" y="943106"/>
                  <a:pt x="1915516" y="947423"/>
                  <a:pt x="1910107" y="964489"/>
                </a:cubicBezTo>
                <a:cubicBezTo>
                  <a:pt x="1905748" y="978328"/>
                  <a:pt x="1900828" y="984265"/>
                  <a:pt x="1900828" y="975718"/>
                </a:cubicBezTo>
                <a:close/>
                <a:moveTo>
                  <a:pt x="1" y="504958"/>
                </a:moveTo>
                <a:lnTo>
                  <a:pt x="1" y="36105"/>
                </a:lnTo>
                <a:lnTo>
                  <a:pt x="15398" y="36105"/>
                </a:lnTo>
                <a:lnTo>
                  <a:pt x="30795" y="36105"/>
                </a:lnTo>
                <a:lnTo>
                  <a:pt x="30795" y="503567"/>
                </a:lnTo>
                <a:cubicBezTo>
                  <a:pt x="30795" y="813334"/>
                  <a:pt x="31739" y="971014"/>
                  <a:pt x="33595" y="971014"/>
                </a:cubicBezTo>
                <a:cubicBezTo>
                  <a:pt x="35450" y="971014"/>
                  <a:pt x="36394" y="813334"/>
                  <a:pt x="36394" y="503567"/>
                </a:cubicBezTo>
                <a:lnTo>
                  <a:pt x="36394" y="36105"/>
                </a:lnTo>
                <a:lnTo>
                  <a:pt x="53191" y="36105"/>
                </a:lnTo>
                <a:lnTo>
                  <a:pt x="69987" y="36105"/>
                </a:lnTo>
                <a:lnTo>
                  <a:pt x="69987" y="503567"/>
                </a:lnTo>
                <a:cubicBezTo>
                  <a:pt x="69987" y="813334"/>
                  <a:pt x="70931" y="971014"/>
                  <a:pt x="72787" y="971014"/>
                </a:cubicBezTo>
                <a:cubicBezTo>
                  <a:pt x="74643" y="971014"/>
                  <a:pt x="75586" y="813334"/>
                  <a:pt x="75586" y="503567"/>
                </a:cubicBezTo>
                <a:lnTo>
                  <a:pt x="75586" y="36105"/>
                </a:lnTo>
                <a:lnTo>
                  <a:pt x="121777" y="36105"/>
                </a:lnTo>
                <a:lnTo>
                  <a:pt x="167968" y="36105"/>
                </a:lnTo>
                <a:lnTo>
                  <a:pt x="167968" y="246819"/>
                </a:lnTo>
                <a:lnTo>
                  <a:pt x="167968" y="457518"/>
                </a:lnTo>
                <a:lnTo>
                  <a:pt x="223957" y="457518"/>
                </a:lnTo>
                <a:lnTo>
                  <a:pt x="279946" y="457518"/>
                </a:lnTo>
                <a:lnTo>
                  <a:pt x="279946" y="277652"/>
                </a:lnTo>
                <a:cubicBezTo>
                  <a:pt x="279946" y="160213"/>
                  <a:pt x="280988" y="92939"/>
                  <a:pt x="282947" y="83832"/>
                </a:cubicBezTo>
                <a:cubicBezTo>
                  <a:pt x="286820" y="65834"/>
                  <a:pt x="299147" y="49041"/>
                  <a:pt x="314201" y="41254"/>
                </a:cubicBezTo>
                <a:cubicBezTo>
                  <a:pt x="323207" y="36593"/>
                  <a:pt x="332494" y="34786"/>
                  <a:pt x="352031" y="33868"/>
                </a:cubicBezTo>
                <a:lnTo>
                  <a:pt x="377927" y="32649"/>
                </a:lnTo>
                <a:lnTo>
                  <a:pt x="377927" y="16243"/>
                </a:lnTo>
                <a:lnTo>
                  <a:pt x="377927" y="-163"/>
                </a:lnTo>
                <a:lnTo>
                  <a:pt x="461910" y="-163"/>
                </a:lnTo>
                <a:lnTo>
                  <a:pt x="545894" y="-163"/>
                </a:lnTo>
                <a:lnTo>
                  <a:pt x="545894" y="16286"/>
                </a:lnTo>
                <a:lnTo>
                  <a:pt x="545894" y="32735"/>
                </a:lnTo>
                <a:lnTo>
                  <a:pt x="578787" y="33825"/>
                </a:lnTo>
                <a:cubicBezTo>
                  <a:pt x="614430" y="35016"/>
                  <a:pt x="622545" y="37597"/>
                  <a:pt x="637565" y="52583"/>
                </a:cubicBezTo>
                <a:cubicBezTo>
                  <a:pt x="656629" y="71585"/>
                  <a:pt x="656380" y="69721"/>
                  <a:pt x="657338" y="200067"/>
                </a:cubicBezTo>
                <a:lnTo>
                  <a:pt x="658203" y="317979"/>
                </a:lnTo>
                <a:lnTo>
                  <a:pt x="616046" y="317979"/>
                </a:lnTo>
                <a:lnTo>
                  <a:pt x="573888" y="317979"/>
                </a:lnTo>
                <a:lnTo>
                  <a:pt x="573888" y="211927"/>
                </a:lnTo>
                <a:lnTo>
                  <a:pt x="573888" y="105875"/>
                </a:lnTo>
                <a:lnTo>
                  <a:pt x="468909" y="105875"/>
                </a:lnTo>
                <a:lnTo>
                  <a:pt x="363930" y="105875"/>
                </a:lnTo>
                <a:lnTo>
                  <a:pt x="363930" y="281696"/>
                </a:lnTo>
                <a:lnTo>
                  <a:pt x="363930" y="457518"/>
                </a:lnTo>
                <a:lnTo>
                  <a:pt x="568290" y="457518"/>
                </a:lnTo>
                <a:lnTo>
                  <a:pt x="772650" y="457518"/>
                </a:lnTo>
                <a:lnTo>
                  <a:pt x="772650" y="246819"/>
                </a:lnTo>
                <a:lnTo>
                  <a:pt x="772650" y="36105"/>
                </a:lnTo>
                <a:lnTo>
                  <a:pt x="925220" y="36105"/>
                </a:lnTo>
                <a:lnTo>
                  <a:pt x="1077795" y="36105"/>
                </a:lnTo>
                <a:lnTo>
                  <a:pt x="1077795" y="72388"/>
                </a:lnTo>
                <a:lnTo>
                  <a:pt x="1077795" y="108671"/>
                </a:lnTo>
                <a:lnTo>
                  <a:pt x="965812" y="108671"/>
                </a:lnTo>
                <a:lnTo>
                  <a:pt x="853834" y="108671"/>
                </a:lnTo>
                <a:lnTo>
                  <a:pt x="853834" y="283087"/>
                </a:lnTo>
                <a:lnTo>
                  <a:pt x="853834" y="457518"/>
                </a:lnTo>
                <a:lnTo>
                  <a:pt x="897041" y="457518"/>
                </a:lnTo>
                <a:cubicBezTo>
                  <a:pt x="943153" y="457518"/>
                  <a:pt x="964726" y="454334"/>
                  <a:pt x="1001170" y="442130"/>
                </a:cubicBezTo>
                <a:cubicBezTo>
                  <a:pt x="1030553" y="432306"/>
                  <a:pt x="1054476" y="419686"/>
                  <a:pt x="1070790" y="405416"/>
                </a:cubicBezTo>
                <a:cubicBezTo>
                  <a:pt x="1087894" y="390459"/>
                  <a:pt x="1104956" y="384952"/>
                  <a:pt x="1134288" y="384952"/>
                </a:cubicBezTo>
                <a:lnTo>
                  <a:pt x="1156169" y="384952"/>
                </a:lnTo>
                <a:lnTo>
                  <a:pt x="1156169" y="419213"/>
                </a:lnTo>
                <a:lnTo>
                  <a:pt x="1156169" y="453474"/>
                </a:lnTo>
                <a:lnTo>
                  <a:pt x="1144272" y="458980"/>
                </a:lnTo>
                <a:cubicBezTo>
                  <a:pt x="1127253" y="466868"/>
                  <a:pt x="1118939" y="480363"/>
                  <a:pt x="1120535" y="497486"/>
                </a:cubicBezTo>
                <a:cubicBezTo>
                  <a:pt x="1122089" y="514122"/>
                  <a:pt x="1129152" y="524204"/>
                  <a:pt x="1144315" y="531475"/>
                </a:cubicBezTo>
                <a:lnTo>
                  <a:pt x="1155967" y="537053"/>
                </a:lnTo>
                <a:lnTo>
                  <a:pt x="1156068" y="573006"/>
                </a:lnTo>
                <a:lnTo>
                  <a:pt x="1156169" y="608959"/>
                </a:lnTo>
                <a:lnTo>
                  <a:pt x="1128678" y="607640"/>
                </a:lnTo>
                <a:cubicBezTo>
                  <a:pt x="1105286" y="606521"/>
                  <a:pt x="1099029" y="605145"/>
                  <a:pt x="1086643" y="598433"/>
                </a:cubicBezTo>
                <a:cubicBezTo>
                  <a:pt x="1078644" y="594088"/>
                  <a:pt x="1067725" y="585225"/>
                  <a:pt x="1062403" y="578757"/>
                </a:cubicBezTo>
                <a:cubicBezTo>
                  <a:pt x="1054836" y="569550"/>
                  <a:pt x="1047370" y="564731"/>
                  <a:pt x="1028251" y="556758"/>
                </a:cubicBezTo>
                <a:cubicBezTo>
                  <a:pt x="983565" y="538114"/>
                  <a:pt x="965276" y="534744"/>
                  <a:pt x="907020" y="534486"/>
                </a:cubicBezTo>
                <a:lnTo>
                  <a:pt x="855231" y="534257"/>
                </a:lnTo>
                <a:lnTo>
                  <a:pt x="855231" y="717062"/>
                </a:lnTo>
                <a:lnTo>
                  <a:pt x="855231" y="899853"/>
                </a:lnTo>
                <a:lnTo>
                  <a:pt x="967909" y="900585"/>
                </a:lnTo>
                <a:lnTo>
                  <a:pt x="1080586" y="901316"/>
                </a:lnTo>
                <a:lnTo>
                  <a:pt x="1080586" y="937556"/>
                </a:lnTo>
                <a:lnTo>
                  <a:pt x="1080586" y="973810"/>
                </a:lnTo>
                <a:lnTo>
                  <a:pt x="926618" y="973810"/>
                </a:lnTo>
                <a:lnTo>
                  <a:pt x="772648" y="973810"/>
                </a:lnTo>
                <a:lnTo>
                  <a:pt x="772648" y="751940"/>
                </a:lnTo>
                <a:lnTo>
                  <a:pt x="772648" y="530083"/>
                </a:lnTo>
                <a:lnTo>
                  <a:pt x="568290" y="530083"/>
                </a:lnTo>
                <a:lnTo>
                  <a:pt x="363930" y="530083"/>
                </a:lnTo>
                <a:lnTo>
                  <a:pt x="363930" y="714266"/>
                </a:lnTo>
                <a:lnTo>
                  <a:pt x="363930" y="898462"/>
                </a:lnTo>
                <a:lnTo>
                  <a:pt x="468909" y="898462"/>
                </a:lnTo>
                <a:lnTo>
                  <a:pt x="573888" y="898462"/>
                </a:lnTo>
                <a:lnTo>
                  <a:pt x="573888" y="782644"/>
                </a:lnTo>
                <a:lnTo>
                  <a:pt x="573888" y="666826"/>
                </a:lnTo>
                <a:lnTo>
                  <a:pt x="616036" y="666826"/>
                </a:lnTo>
                <a:lnTo>
                  <a:pt x="658181" y="666826"/>
                </a:lnTo>
                <a:lnTo>
                  <a:pt x="657327" y="794504"/>
                </a:lnTo>
                <a:cubicBezTo>
                  <a:pt x="656492" y="919171"/>
                  <a:pt x="656330" y="922441"/>
                  <a:pt x="650429" y="933340"/>
                </a:cubicBezTo>
                <a:cubicBezTo>
                  <a:pt x="643360" y="946405"/>
                  <a:pt x="632394" y="957146"/>
                  <a:pt x="618680" y="964417"/>
                </a:cubicBezTo>
                <a:cubicBezTo>
                  <a:pt x="609499" y="969293"/>
                  <a:pt x="600145" y="969623"/>
                  <a:pt x="470309" y="969623"/>
                </a:cubicBezTo>
                <a:cubicBezTo>
                  <a:pt x="317585" y="969623"/>
                  <a:pt x="318949" y="969766"/>
                  <a:pt x="300919" y="952299"/>
                </a:cubicBezTo>
                <a:cubicBezTo>
                  <a:pt x="280355" y="932393"/>
                  <a:pt x="281437" y="944411"/>
                  <a:pt x="280539" y="726126"/>
                </a:cubicBezTo>
                <a:lnTo>
                  <a:pt x="279732" y="530083"/>
                </a:lnTo>
                <a:lnTo>
                  <a:pt x="223849" y="530083"/>
                </a:lnTo>
                <a:lnTo>
                  <a:pt x="167968" y="530083"/>
                </a:lnTo>
                <a:lnTo>
                  <a:pt x="167968" y="751940"/>
                </a:lnTo>
                <a:lnTo>
                  <a:pt x="167968" y="973810"/>
                </a:lnTo>
                <a:lnTo>
                  <a:pt x="83985" y="973810"/>
                </a:lnTo>
                <a:lnTo>
                  <a:pt x="1" y="973810"/>
                </a:lnTo>
                <a:close/>
                <a:moveTo>
                  <a:pt x="137272" y="509102"/>
                </a:moveTo>
                <a:cubicBezTo>
                  <a:pt x="155893" y="499494"/>
                  <a:pt x="148087" y="465893"/>
                  <a:pt x="127237" y="465893"/>
                </a:cubicBezTo>
                <a:cubicBezTo>
                  <a:pt x="103123" y="465893"/>
                  <a:pt x="92360" y="490990"/>
                  <a:pt x="109250" y="507826"/>
                </a:cubicBezTo>
                <a:cubicBezTo>
                  <a:pt x="115862" y="514409"/>
                  <a:pt x="126058" y="514882"/>
                  <a:pt x="137272" y="509088"/>
                </a:cubicBezTo>
                <a:close/>
                <a:moveTo>
                  <a:pt x="2174127" y="958437"/>
                </a:moveTo>
                <a:cubicBezTo>
                  <a:pt x="2167165" y="936423"/>
                  <a:pt x="2171897" y="933154"/>
                  <a:pt x="2179738" y="954565"/>
                </a:cubicBezTo>
                <a:cubicBezTo>
                  <a:pt x="2187506" y="975775"/>
                  <a:pt x="2187204" y="973810"/>
                  <a:pt x="2182687" y="973810"/>
                </a:cubicBezTo>
                <a:cubicBezTo>
                  <a:pt x="2180658" y="973810"/>
                  <a:pt x="2176803" y="966898"/>
                  <a:pt x="2174127" y="958437"/>
                </a:cubicBezTo>
                <a:close/>
                <a:moveTo>
                  <a:pt x="1125383" y="892884"/>
                </a:moveTo>
                <a:lnTo>
                  <a:pt x="1125383" y="814739"/>
                </a:lnTo>
                <a:lnTo>
                  <a:pt x="1158413" y="814739"/>
                </a:lnTo>
                <a:cubicBezTo>
                  <a:pt x="1180380" y="814739"/>
                  <a:pt x="1192579" y="815858"/>
                  <a:pt x="1194808" y="818081"/>
                </a:cubicBezTo>
                <a:cubicBezTo>
                  <a:pt x="1197139" y="820404"/>
                  <a:pt x="1198160" y="834932"/>
                  <a:pt x="1198160" y="865435"/>
                </a:cubicBezTo>
                <a:cubicBezTo>
                  <a:pt x="1198160" y="916862"/>
                  <a:pt x="1199182" y="915199"/>
                  <a:pt x="1167562" y="915199"/>
                </a:cubicBezTo>
                <a:lnTo>
                  <a:pt x="1147782" y="915199"/>
                </a:lnTo>
                <a:lnTo>
                  <a:pt x="1147782" y="943106"/>
                </a:lnTo>
                <a:lnTo>
                  <a:pt x="1147782" y="971014"/>
                </a:lnTo>
                <a:lnTo>
                  <a:pt x="1136575" y="971014"/>
                </a:lnTo>
                <a:lnTo>
                  <a:pt x="1125383" y="971014"/>
                </a:lnTo>
                <a:close/>
                <a:moveTo>
                  <a:pt x="1175776" y="864976"/>
                </a:moveTo>
                <a:lnTo>
                  <a:pt x="1175776" y="837068"/>
                </a:lnTo>
                <a:lnTo>
                  <a:pt x="1161779" y="837068"/>
                </a:lnTo>
                <a:lnTo>
                  <a:pt x="1147782" y="837068"/>
                </a:lnTo>
                <a:lnTo>
                  <a:pt x="1147782" y="864976"/>
                </a:lnTo>
                <a:lnTo>
                  <a:pt x="1147782" y="892884"/>
                </a:lnTo>
                <a:lnTo>
                  <a:pt x="1161779" y="892884"/>
                </a:lnTo>
                <a:lnTo>
                  <a:pt x="1175776" y="892884"/>
                </a:lnTo>
                <a:close/>
                <a:moveTo>
                  <a:pt x="1881235" y="968332"/>
                </a:moveTo>
                <a:cubicBezTo>
                  <a:pt x="1881235" y="962538"/>
                  <a:pt x="1892988" y="934745"/>
                  <a:pt x="1895434" y="934745"/>
                </a:cubicBezTo>
                <a:cubicBezTo>
                  <a:pt x="1899246" y="934745"/>
                  <a:pt x="1898685" y="938101"/>
                  <a:pt x="1892039" y="955425"/>
                </a:cubicBezTo>
                <a:cubicBezTo>
                  <a:pt x="1886730" y="969264"/>
                  <a:pt x="1881235" y="975832"/>
                  <a:pt x="1881235" y="968332"/>
                </a:cubicBezTo>
                <a:close/>
                <a:moveTo>
                  <a:pt x="2192656" y="952069"/>
                </a:moveTo>
                <a:cubicBezTo>
                  <a:pt x="2185693" y="934172"/>
                  <a:pt x="2185262" y="931949"/>
                  <a:pt x="2188801" y="931949"/>
                </a:cubicBezTo>
                <a:cubicBezTo>
                  <a:pt x="2191476" y="931949"/>
                  <a:pt x="2203172" y="958365"/>
                  <a:pt x="2203172" y="964417"/>
                </a:cubicBezTo>
                <a:cubicBezTo>
                  <a:pt x="2203172" y="972749"/>
                  <a:pt x="2198626" y="967414"/>
                  <a:pt x="2192656" y="952069"/>
                </a:cubicBezTo>
                <a:close/>
                <a:moveTo>
                  <a:pt x="1863483" y="963370"/>
                </a:moveTo>
                <a:cubicBezTo>
                  <a:pt x="1860879" y="959168"/>
                  <a:pt x="1873309" y="929167"/>
                  <a:pt x="1877667" y="929167"/>
                </a:cubicBezTo>
                <a:cubicBezTo>
                  <a:pt x="1881307" y="929152"/>
                  <a:pt x="1880847" y="930873"/>
                  <a:pt x="1870791" y="954120"/>
                </a:cubicBezTo>
                <a:cubicBezTo>
                  <a:pt x="1867684" y="961305"/>
                  <a:pt x="1864620" y="965191"/>
                  <a:pt x="1863483" y="963370"/>
                </a:cubicBezTo>
                <a:close/>
                <a:moveTo>
                  <a:pt x="1447320" y="507754"/>
                </a:moveTo>
                <a:lnTo>
                  <a:pt x="1447320" y="52856"/>
                </a:lnTo>
                <a:lnTo>
                  <a:pt x="1461317" y="52856"/>
                </a:lnTo>
                <a:lnTo>
                  <a:pt x="1475315" y="52856"/>
                </a:lnTo>
                <a:lnTo>
                  <a:pt x="1475315" y="507754"/>
                </a:lnTo>
                <a:lnTo>
                  <a:pt x="1475315" y="962653"/>
                </a:lnTo>
                <a:lnTo>
                  <a:pt x="1461317" y="962653"/>
                </a:lnTo>
                <a:lnTo>
                  <a:pt x="1447320" y="962653"/>
                </a:lnTo>
                <a:close/>
                <a:moveTo>
                  <a:pt x="2210580" y="944110"/>
                </a:moveTo>
                <a:cubicBezTo>
                  <a:pt x="2205718" y="934215"/>
                  <a:pt x="2203819" y="927388"/>
                  <a:pt x="2205488" y="925725"/>
                </a:cubicBezTo>
                <a:cubicBezTo>
                  <a:pt x="2207142" y="924075"/>
                  <a:pt x="2210854" y="929009"/>
                  <a:pt x="2215443" y="939019"/>
                </a:cubicBezTo>
                <a:cubicBezTo>
                  <a:pt x="2223168" y="955841"/>
                  <a:pt x="2224161" y="959857"/>
                  <a:pt x="2220550" y="959857"/>
                </a:cubicBezTo>
                <a:cubicBezTo>
                  <a:pt x="2219327" y="959857"/>
                  <a:pt x="2214853" y="952772"/>
                  <a:pt x="2210580" y="944110"/>
                </a:cubicBezTo>
                <a:close/>
                <a:moveTo>
                  <a:pt x="1850435" y="937527"/>
                </a:moveTo>
                <a:cubicBezTo>
                  <a:pt x="1855096" y="928320"/>
                  <a:pt x="1860160" y="920792"/>
                  <a:pt x="1861670" y="920792"/>
                </a:cubicBezTo>
                <a:cubicBezTo>
                  <a:pt x="1865555" y="920792"/>
                  <a:pt x="1865339" y="921623"/>
                  <a:pt x="1856851" y="938861"/>
                </a:cubicBezTo>
                <a:cubicBezTo>
                  <a:pt x="1852679" y="947337"/>
                  <a:pt x="1847630" y="954278"/>
                  <a:pt x="1845616" y="954278"/>
                </a:cubicBezTo>
                <a:cubicBezTo>
                  <a:pt x="1843142" y="954278"/>
                  <a:pt x="1844695" y="948857"/>
                  <a:pt x="1850435" y="937527"/>
                </a:cubicBezTo>
                <a:close/>
                <a:moveTo>
                  <a:pt x="2234619" y="947968"/>
                </a:moveTo>
                <a:cubicBezTo>
                  <a:pt x="2233094" y="946060"/>
                  <a:pt x="2229066" y="939019"/>
                  <a:pt x="2225671" y="932307"/>
                </a:cubicBezTo>
                <a:cubicBezTo>
                  <a:pt x="2216234" y="913621"/>
                  <a:pt x="2222938" y="913291"/>
                  <a:pt x="2233281" y="931920"/>
                </a:cubicBezTo>
                <a:cubicBezTo>
                  <a:pt x="2238287" y="940955"/>
                  <a:pt x="2241265" y="949043"/>
                  <a:pt x="2239899" y="949889"/>
                </a:cubicBezTo>
                <a:cubicBezTo>
                  <a:pt x="2238517" y="950736"/>
                  <a:pt x="2236144" y="949875"/>
                  <a:pt x="2234619" y="947968"/>
                </a:cubicBezTo>
                <a:close/>
                <a:moveTo>
                  <a:pt x="1825246" y="943106"/>
                </a:moveTo>
                <a:cubicBezTo>
                  <a:pt x="1825246" y="937456"/>
                  <a:pt x="1840754" y="912488"/>
                  <a:pt x="1844307" y="912459"/>
                </a:cubicBezTo>
                <a:cubicBezTo>
                  <a:pt x="1846724" y="912431"/>
                  <a:pt x="1844926" y="918095"/>
                  <a:pt x="1839013" y="929152"/>
                </a:cubicBezTo>
                <a:cubicBezTo>
                  <a:pt x="1830813" y="944497"/>
                  <a:pt x="1825246" y="950133"/>
                  <a:pt x="1825246" y="943106"/>
                </a:cubicBezTo>
                <a:close/>
                <a:moveTo>
                  <a:pt x="2245235" y="925667"/>
                </a:moveTo>
                <a:cubicBezTo>
                  <a:pt x="2236244" y="910036"/>
                  <a:pt x="2235252" y="906838"/>
                  <a:pt x="2239352" y="906838"/>
                </a:cubicBezTo>
                <a:cubicBezTo>
                  <a:pt x="2241769" y="906838"/>
                  <a:pt x="2259161" y="934688"/>
                  <a:pt x="2259161" y="938560"/>
                </a:cubicBezTo>
                <a:cubicBezTo>
                  <a:pt x="2259161" y="944440"/>
                  <a:pt x="2252486" y="938259"/>
                  <a:pt x="2245235" y="925667"/>
                </a:cubicBezTo>
                <a:close/>
                <a:moveTo>
                  <a:pt x="1811781" y="924033"/>
                </a:moveTo>
                <a:cubicBezTo>
                  <a:pt x="1823505" y="904615"/>
                  <a:pt x="1827058" y="900198"/>
                  <a:pt x="1828756" y="902937"/>
                </a:cubicBezTo>
                <a:cubicBezTo>
                  <a:pt x="1831202" y="906895"/>
                  <a:pt x="1814313" y="934745"/>
                  <a:pt x="1809450" y="934745"/>
                </a:cubicBezTo>
                <a:cubicBezTo>
                  <a:pt x="1806228" y="934745"/>
                  <a:pt x="1806732" y="932422"/>
                  <a:pt x="1811781" y="924033"/>
                </a:cubicBezTo>
                <a:close/>
                <a:moveTo>
                  <a:pt x="2261232" y="915199"/>
                </a:moveTo>
                <a:cubicBezTo>
                  <a:pt x="2254198" y="903984"/>
                  <a:pt x="2252026" y="898462"/>
                  <a:pt x="2254658" y="898462"/>
                </a:cubicBezTo>
                <a:cubicBezTo>
                  <a:pt x="2258701" y="898462"/>
                  <a:pt x="2275949" y="922957"/>
                  <a:pt x="2275949" y="928708"/>
                </a:cubicBezTo>
                <a:cubicBezTo>
                  <a:pt x="2275949" y="935548"/>
                  <a:pt x="2271346" y="931332"/>
                  <a:pt x="2261232" y="915199"/>
                </a:cubicBezTo>
                <a:close/>
                <a:moveTo>
                  <a:pt x="1799021" y="908229"/>
                </a:moveTo>
                <a:cubicBezTo>
                  <a:pt x="1808084" y="894619"/>
                  <a:pt x="1814039" y="889255"/>
                  <a:pt x="1814039" y="894719"/>
                </a:cubicBezTo>
                <a:cubicBezTo>
                  <a:pt x="1814039" y="899452"/>
                  <a:pt x="1796216" y="923574"/>
                  <a:pt x="1792734" y="923574"/>
                </a:cubicBezTo>
                <a:cubicBezTo>
                  <a:pt x="1790102" y="923574"/>
                  <a:pt x="1792216" y="918440"/>
                  <a:pt x="1799021" y="908229"/>
                </a:cubicBezTo>
                <a:close/>
                <a:moveTo>
                  <a:pt x="2278049" y="905532"/>
                </a:moveTo>
                <a:cubicBezTo>
                  <a:pt x="2267030" y="889815"/>
                  <a:pt x="2265937" y="887291"/>
                  <a:pt x="2270123" y="887291"/>
                </a:cubicBezTo>
                <a:cubicBezTo>
                  <a:pt x="2274554" y="887291"/>
                  <a:pt x="2293658" y="915414"/>
                  <a:pt x="2291025" y="918038"/>
                </a:cubicBezTo>
                <a:cubicBezTo>
                  <a:pt x="2289587" y="919472"/>
                  <a:pt x="2284134" y="914223"/>
                  <a:pt x="2278049" y="905532"/>
                </a:cubicBezTo>
                <a:close/>
                <a:moveTo>
                  <a:pt x="1774019" y="908731"/>
                </a:moveTo>
                <a:cubicBezTo>
                  <a:pt x="1783297" y="893500"/>
                  <a:pt x="1795842" y="879202"/>
                  <a:pt x="1798028" y="881382"/>
                </a:cubicBezTo>
                <a:cubicBezTo>
                  <a:pt x="1801164" y="884494"/>
                  <a:pt x="1780909" y="912416"/>
                  <a:pt x="1775515" y="912416"/>
                </a:cubicBezTo>
                <a:cubicBezTo>
                  <a:pt x="1773155" y="912416"/>
                  <a:pt x="1772594" y="911054"/>
                  <a:pt x="1774019" y="908731"/>
                </a:cubicBezTo>
                <a:close/>
                <a:moveTo>
                  <a:pt x="2295269" y="894963"/>
                </a:moveTo>
                <a:cubicBezTo>
                  <a:pt x="2290234" y="888452"/>
                  <a:pt x="2284926" y="881540"/>
                  <a:pt x="2283487" y="879618"/>
                </a:cubicBezTo>
                <a:cubicBezTo>
                  <a:pt x="2281703" y="877238"/>
                  <a:pt x="2282120" y="876133"/>
                  <a:pt x="2284839" y="876133"/>
                </a:cubicBezTo>
                <a:cubicBezTo>
                  <a:pt x="2288436" y="876133"/>
                  <a:pt x="2309539" y="900814"/>
                  <a:pt x="2309539" y="905045"/>
                </a:cubicBezTo>
                <a:cubicBezTo>
                  <a:pt x="2309539" y="909907"/>
                  <a:pt x="2303497" y="905633"/>
                  <a:pt x="2295269" y="894963"/>
                </a:cubicBezTo>
                <a:close/>
                <a:moveTo>
                  <a:pt x="1758050" y="898821"/>
                </a:moveTo>
                <a:cubicBezTo>
                  <a:pt x="1758050" y="894131"/>
                  <a:pt x="1780981" y="867758"/>
                  <a:pt x="1783628" y="869393"/>
                </a:cubicBezTo>
                <a:cubicBezTo>
                  <a:pt x="1785211" y="870368"/>
                  <a:pt x="1785297" y="872390"/>
                  <a:pt x="1783858" y="874283"/>
                </a:cubicBezTo>
                <a:cubicBezTo>
                  <a:pt x="1764653" y="899509"/>
                  <a:pt x="1758050" y="905791"/>
                  <a:pt x="1758050" y="898821"/>
                </a:cubicBezTo>
                <a:close/>
                <a:moveTo>
                  <a:pt x="2309597" y="881784"/>
                </a:moveTo>
                <a:cubicBezTo>
                  <a:pt x="2303181" y="874140"/>
                  <a:pt x="2298721" y="866625"/>
                  <a:pt x="2299671" y="865091"/>
                </a:cubicBezTo>
                <a:cubicBezTo>
                  <a:pt x="2301181" y="862653"/>
                  <a:pt x="2305814" y="867156"/>
                  <a:pt x="2322889" y="887721"/>
                </a:cubicBezTo>
                <a:cubicBezTo>
                  <a:pt x="2325205" y="890503"/>
                  <a:pt x="2325637" y="892984"/>
                  <a:pt x="2323983" y="894002"/>
                </a:cubicBezTo>
                <a:cubicBezTo>
                  <a:pt x="2322487" y="894920"/>
                  <a:pt x="2316013" y="889427"/>
                  <a:pt x="2309597" y="881784"/>
                </a:cubicBezTo>
                <a:close/>
                <a:moveTo>
                  <a:pt x="1741723" y="884810"/>
                </a:moveTo>
                <a:cubicBezTo>
                  <a:pt x="1744096" y="878471"/>
                  <a:pt x="1767315" y="856343"/>
                  <a:pt x="1769387" y="858436"/>
                </a:cubicBezTo>
                <a:cubicBezTo>
                  <a:pt x="1771904" y="860960"/>
                  <a:pt x="1748441" y="887291"/>
                  <a:pt x="1743665" y="887291"/>
                </a:cubicBezTo>
                <a:cubicBezTo>
                  <a:pt x="1742082" y="887291"/>
                  <a:pt x="1741205" y="886172"/>
                  <a:pt x="1741723" y="884810"/>
                </a:cubicBezTo>
                <a:close/>
                <a:moveTo>
                  <a:pt x="2323781" y="868762"/>
                </a:moveTo>
                <a:cubicBezTo>
                  <a:pt x="2312431" y="855913"/>
                  <a:pt x="2309985" y="851022"/>
                  <a:pt x="2314905" y="851022"/>
                </a:cubicBezTo>
                <a:cubicBezTo>
                  <a:pt x="2317984" y="851022"/>
                  <a:pt x="2340339" y="875889"/>
                  <a:pt x="2340339" y="879317"/>
                </a:cubicBezTo>
                <a:cubicBezTo>
                  <a:pt x="2340339" y="884681"/>
                  <a:pt x="2334614" y="881024"/>
                  <a:pt x="2323781" y="868762"/>
                </a:cubicBezTo>
                <a:close/>
                <a:moveTo>
                  <a:pt x="1729135" y="871315"/>
                </a:moveTo>
                <a:cubicBezTo>
                  <a:pt x="1727064" y="867973"/>
                  <a:pt x="1751634" y="843694"/>
                  <a:pt x="1754368" y="846404"/>
                </a:cubicBezTo>
                <a:cubicBezTo>
                  <a:pt x="1755475" y="847509"/>
                  <a:pt x="1750628" y="854163"/>
                  <a:pt x="1743579" y="861190"/>
                </a:cubicBezTo>
                <a:cubicBezTo>
                  <a:pt x="1736529" y="868203"/>
                  <a:pt x="1730042" y="872763"/>
                  <a:pt x="1729135" y="871315"/>
                </a:cubicBezTo>
                <a:close/>
                <a:moveTo>
                  <a:pt x="2336671" y="854335"/>
                </a:moveTo>
                <a:cubicBezTo>
                  <a:pt x="2329377" y="846964"/>
                  <a:pt x="2324227" y="840109"/>
                  <a:pt x="2325220" y="839119"/>
                </a:cubicBezTo>
                <a:cubicBezTo>
                  <a:pt x="2327723" y="836624"/>
                  <a:pt x="2354336" y="859383"/>
                  <a:pt x="2354336" y="864015"/>
                </a:cubicBezTo>
                <a:cubicBezTo>
                  <a:pt x="2354336" y="870397"/>
                  <a:pt x="2350409" y="868246"/>
                  <a:pt x="2336671" y="854335"/>
                </a:cubicBezTo>
                <a:close/>
                <a:moveTo>
                  <a:pt x="1714879" y="856945"/>
                </a:moveTo>
                <a:cubicBezTo>
                  <a:pt x="1713167" y="854191"/>
                  <a:pt x="1736645" y="831475"/>
                  <a:pt x="1741191" y="831475"/>
                </a:cubicBezTo>
                <a:cubicBezTo>
                  <a:pt x="1747045" y="831475"/>
                  <a:pt x="1743679" y="836509"/>
                  <a:pt x="1730243" y="847810"/>
                </a:cubicBezTo>
                <a:cubicBezTo>
                  <a:pt x="1722633" y="854191"/>
                  <a:pt x="1715728" y="858307"/>
                  <a:pt x="1714879" y="856945"/>
                </a:cubicBezTo>
                <a:close/>
                <a:moveTo>
                  <a:pt x="2349258" y="838990"/>
                </a:moveTo>
                <a:cubicBezTo>
                  <a:pt x="2342742" y="832364"/>
                  <a:pt x="2338225" y="826155"/>
                  <a:pt x="2339217" y="825165"/>
                </a:cubicBezTo>
                <a:cubicBezTo>
                  <a:pt x="2341145" y="823244"/>
                  <a:pt x="2368334" y="845429"/>
                  <a:pt x="2368334" y="848928"/>
                </a:cubicBezTo>
                <a:cubicBezTo>
                  <a:pt x="2368334" y="854263"/>
                  <a:pt x="2360048" y="849947"/>
                  <a:pt x="2349258" y="838990"/>
                </a:cubicBezTo>
                <a:close/>
                <a:moveTo>
                  <a:pt x="1700724" y="842733"/>
                </a:moveTo>
                <a:cubicBezTo>
                  <a:pt x="1699760" y="841184"/>
                  <a:pt x="1703644" y="835835"/>
                  <a:pt x="1709355" y="830816"/>
                </a:cubicBezTo>
                <a:cubicBezTo>
                  <a:pt x="1724561" y="817464"/>
                  <a:pt x="1729509" y="814381"/>
                  <a:pt x="1731250" y="817177"/>
                </a:cubicBezTo>
                <a:cubicBezTo>
                  <a:pt x="1732099" y="818568"/>
                  <a:pt x="1725970" y="825509"/>
                  <a:pt x="1717627" y="832608"/>
                </a:cubicBezTo>
                <a:cubicBezTo>
                  <a:pt x="1709168" y="839822"/>
                  <a:pt x="1701687" y="844296"/>
                  <a:pt x="1700724" y="842733"/>
                </a:cubicBezTo>
                <a:close/>
                <a:moveTo>
                  <a:pt x="2019798" y="828951"/>
                </a:moveTo>
                <a:lnTo>
                  <a:pt x="1989012" y="818482"/>
                </a:lnTo>
                <a:lnTo>
                  <a:pt x="1988149" y="808486"/>
                </a:lnTo>
                <a:lnTo>
                  <a:pt x="1987301" y="798491"/>
                </a:lnTo>
                <a:lnTo>
                  <a:pt x="2020344" y="790861"/>
                </a:lnTo>
                <a:cubicBezTo>
                  <a:pt x="2038528" y="786674"/>
                  <a:pt x="2054381" y="781855"/>
                  <a:pt x="2055575" y="780149"/>
                </a:cubicBezTo>
                <a:cubicBezTo>
                  <a:pt x="2056769" y="778456"/>
                  <a:pt x="2056956" y="765134"/>
                  <a:pt x="2055992" y="750549"/>
                </a:cubicBezTo>
                <a:cubicBezTo>
                  <a:pt x="2054654" y="730328"/>
                  <a:pt x="2053014" y="722770"/>
                  <a:pt x="2049116" y="718726"/>
                </a:cubicBezTo>
                <a:cubicBezTo>
                  <a:pt x="2044081" y="713506"/>
                  <a:pt x="2043750" y="713520"/>
                  <a:pt x="2030242" y="719314"/>
                </a:cubicBezTo>
                <a:cubicBezTo>
                  <a:pt x="2011023" y="727546"/>
                  <a:pt x="1993659" y="731045"/>
                  <a:pt x="1986135" y="728191"/>
                </a:cubicBezTo>
                <a:cubicBezTo>
                  <a:pt x="1982654" y="726872"/>
                  <a:pt x="1971663" y="718195"/>
                  <a:pt x="1961708" y="708917"/>
                </a:cubicBezTo>
                <a:cubicBezTo>
                  <a:pt x="1943899" y="692310"/>
                  <a:pt x="1943525" y="692123"/>
                  <a:pt x="1938605" y="697530"/>
                </a:cubicBezTo>
                <a:cubicBezTo>
                  <a:pt x="1933843" y="702778"/>
                  <a:pt x="1933843" y="703754"/>
                  <a:pt x="1938490" y="719113"/>
                </a:cubicBezTo>
                <a:cubicBezTo>
                  <a:pt x="1941151" y="727962"/>
                  <a:pt x="1943956" y="738344"/>
                  <a:pt x="1944705" y="742174"/>
                </a:cubicBezTo>
                <a:cubicBezTo>
                  <a:pt x="1945467" y="746017"/>
                  <a:pt x="1949222" y="755166"/>
                  <a:pt x="1953077" y="762509"/>
                </a:cubicBezTo>
                <a:cubicBezTo>
                  <a:pt x="1962111" y="779733"/>
                  <a:pt x="1960255" y="795192"/>
                  <a:pt x="1947582" y="808458"/>
                </a:cubicBezTo>
                <a:cubicBezTo>
                  <a:pt x="1937411" y="819113"/>
                  <a:pt x="1929369" y="819888"/>
                  <a:pt x="1899433" y="813090"/>
                </a:cubicBezTo>
                <a:cubicBezTo>
                  <a:pt x="1855499" y="803109"/>
                  <a:pt x="1842365" y="796999"/>
                  <a:pt x="1806645" y="769938"/>
                </a:cubicBezTo>
                <a:cubicBezTo>
                  <a:pt x="1793583" y="760043"/>
                  <a:pt x="1788591" y="760387"/>
                  <a:pt x="1774565" y="772146"/>
                </a:cubicBezTo>
                <a:lnTo>
                  <a:pt x="1765905" y="779417"/>
                </a:lnTo>
                <a:lnTo>
                  <a:pt x="1772105" y="784078"/>
                </a:lnTo>
                <a:cubicBezTo>
                  <a:pt x="1777370" y="788036"/>
                  <a:pt x="1777831" y="789671"/>
                  <a:pt x="1775083" y="794762"/>
                </a:cubicBezTo>
                <a:cubicBezTo>
                  <a:pt x="1772983" y="798677"/>
                  <a:pt x="1769171" y="800785"/>
                  <a:pt x="1764193" y="800785"/>
                </a:cubicBezTo>
                <a:cubicBezTo>
                  <a:pt x="1758007" y="800785"/>
                  <a:pt x="1755217" y="798376"/>
                  <a:pt x="1749635" y="788180"/>
                </a:cubicBezTo>
                <a:cubicBezTo>
                  <a:pt x="1742744" y="775588"/>
                  <a:pt x="1742744" y="775574"/>
                  <a:pt x="1747765" y="762366"/>
                </a:cubicBezTo>
                <a:cubicBezTo>
                  <a:pt x="1757993" y="735505"/>
                  <a:pt x="1760626" y="720045"/>
                  <a:pt x="1756367" y="711914"/>
                </a:cubicBezTo>
                <a:cubicBezTo>
                  <a:pt x="1754238" y="707827"/>
                  <a:pt x="1752483" y="700398"/>
                  <a:pt x="1752469" y="695393"/>
                </a:cubicBezTo>
                <a:cubicBezTo>
                  <a:pt x="1752440" y="680306"/>
                  <a:pt x="1746154" y="663671"/>
                  <a:pt x="1741263" y="665793"/>
                </a:cubicBezTo>
                <a:cubicBezTo>
                  <a:pt x="1721943" y="674168"/>
                  <a:pt x="1711988" y="665750"/>
                  <a:pt x="1715037" y="643607"/>
                </a:cubicBezTo>
                <a:cubicBezTo>
                  <a:pt x="1716016" y="636451"/>
                  <a:pt x="1718533" y="629180"/>
                  <a:pt x="1720648" y="627445"/>
                </a:cubicBezTo>
                <a:cubicBezTo>
                  <a:pt x="1722748" y="625710"/>
                  <a:pt x="1724460" y="623444"/>
                  <a:pt x="1724460" y="622440"/>
                </a:cubicBezTo>
                <a:cubicBezTo>
                  <a:pt x="1724460" y="618640"/>
                  <a:pt x="1708607" y="611641"/>
                  <a:pt x="1695818" y="609805"/>
                </a:cubicBezTo>
                <a:cubicBezTo>
                  <a:pt x="1686439" y="608443"/>
                  <a:pt x="1678455" y="604657"/>
                  <a:pt x="1668514" y="596827"/>
                </a:cubicBezTo>
                <a:cubicBezTo>
                  <a:pt x="1660789" y="590746"/>
                  <a:pt x="1654474" y="584580"/>
                  <a:pt x="1654474" y="583131"/>
                </a:cubicBezTo>
                <a:cubicBezTo>
                  <a:pt x="1654474" y="581682"/>
                  <a:pt x="1658070" y="576376"/>
                  <a:pt x="1662472" y="571343"/>
                </a:cubicBezTo>
                <a:cubicBezTo>
                  <a:pt x="1681059" y="550018"/>
                  <a:pt x="1685389" y="539649"/>
                  <a:pt x="1689488" y="506722"/>
                </a:cubicBezTo>
                <a:cubicBezTo>
                  <a:pt x="1693574" y="473809"/>
                  <a:pt x="1696825" y="462049"/>
                  <a:pt x="1703975" y="454162"/>
                </a:cubicBezTo>
                <a:cubicBezTo>
                  <a:pt x="1707399" y="450404"/>
                  <a:pt x="1707701" y="447651"/>
                  <a:pt x="1705399" y="441097"/>
                </a:cubicBezTo>
                <a:cubicBezTo>
                  <a:pt x="1703802" y="436522"/>
                  <a:pt x="1703112" y="430413"/>
                  <a:pt x="1703874" y="427516"/>
                </a:cubicBezTo>
                <a:cubicBezTo>
                  <a:pt x="1704637" y="424619"/>
                  <a:pt x="1703284" y="420604"/>
                  <a:pt x="1700868" y="418610"/>
                </a:cubicBezTo>
                <a:cubicBezTo>
                  <a:pt x="1689589" y="409274"/>
                  <a:pt x="1698293" y="391491"/>
                  <a:pt x="1728905" y="361275"/>
                </a:cubicBezTo>
                <a:cubicBezTo>
                  <a:pt x="1736731" y="353559"/>
                  <a:pt x="1743665" y="345887"/>
                  <a:pt x="1744298" y="344238"/>
                </a:cubicBezTo>
                <a:cubicBezTo>
                  <a:pt x="1744945" y="342588"/>
                  <a:pt x="1753835" y="333467"/>
                  <a:pt x="1764078" y="323959"/>
                </a:cubicBezTo>
                <a:cubicBezTo>
                  <a:pt x="1781168" y="308112"/>
                  <a:pt x="1784607" y="306205"/>
                  <a:pt x="1805768" y="300870"/>
                </a:cubicBezTo>
                <a:cubicBezTo>
                  <a:pt x="1825750" y="295836"/>
                  <a:pt x="1832036" y="295406"/>
                  <a:pt x="1852938" y="297686"/>
                </a:cubicBezTo>
                <a:lnTo>
                  <a:pt x="1877034" y="300325"/>
                </a:lnTo>
                <a:lnTo>
                  <a:pt x="1885234" y="292438"/>
                </a:lnTo>
                <a:cubicBezTo>
                  <a:pt x="1889737" y="288092"/>
                  <a:pt x="1896038" y="283732"/>
                  <a:pt x="1899232" y="282743"/>
                </a:cubicBezTo>
                <a:cubicBezTo>
                  <a:pt x="1902425" y="281739"/>
                  <a:pt x="1908036" y="278599"/>
                  <a:pt x="1911704" y="275730"/>
                </a:cubicBezTo>
                <a:cubicBezTo>
                  <a:pt x="1920047" y="269234"/>
                  <a:pt x="1944906" y="268904"/>
                  <a:pt x="1961018" y="275071"/>
                </a:cubicBezTo>
                <a:cubicBezTo>
                  <a:pt x="1967175" y="277437"/>
                  <a:pt x="1975044" y="280033"/>
                  <a:pt x="1978511" y="280850"/>
                </a:cubicBezTo>
                <a:cubicBezTo>
                  <a:pt x="1987747" y="283044"/>
                  <a:pt x="2001614" y="300024"/>
                  <a:pt x="2001614" y="309145"/>
                </a:cubicBezTo>
                <a:cubicBezTo>
                  <a:pt x="2001614" y="317979"/>
                  <a:pt x="1997111" y="323558"/>
                  <a:pt x="1989962" y="323558"/>
                </a:cubicBezTo>
                <a:cubicBezTo>
                  <a:pt x="1986567" y="323558"/>
                  <a:pt x="1983488" y="327960"/>
                  <a:pt x="1980036" y="337755"/>
                </a:cubicBezTo>
                <a:cubicBezTo>
                  <a:pt x="1976209" y="348569"/>
                  <a:pt x="1973016" y="352785"/>
                  <a:pt x="1966614" y="355466"/>
                </a:cubicBezTo>
                <a:cubicBezTo>
                  <a:pt x="1961996" y="357388"/>
                  <a:pt x="1956515" y="361017"/>
                  <a:pt x="1954444" y="363512"/>
                </a:cubicBezTo>
                <a:cubicBezTo>
                  <a:pt x="1951034" y="367613"/>
                  <a:pt x="1949682" y="367642"/>
                  <a:pt x="1940720" y="363913"/>
                </a:cubicBezTo>
                <a:cubicBezTo>
                  <a:pt x="1935239" y="361633"/>
                  <a:pt x="1930578" y="360099"/>
                  <a:pt x="1930362" y="360500"/>
                </a:cubicBezTo>
                <a:cubicBezTo>
                  <a:pt x="1926708" y="367169"/>
                  <a:pt x="1923227" y="378212"/>
                  <a:pt x="1923227" y="383174"/>
                </a:cubicBezTo>
                <a:cubicBezTo>
                  <a:pt x="1923227" y="392997"/>
                  <a:pt x="1936649" y="403566"/>
                  <a:pt x="1951926" y="405732"/>
                </a:cubicBezTo>
                <a:cubicBezTo>
                  <a:pt x="1960744" y="406994"/>
                  <a:pt x="1965218" y="408973"/>
                  <a:pt x="1965218" y="411641"/>
                </a:cubicBezTo>
                <a:cubicBezTo>
                  <a:pt x="1965218" y="413863"/>
                  <a:pt x="1962586" y="415656"/>
                  <a:pt x="1959320" y="415656"/>
                </a:cubicBezTo>
                <a:cubicBezTo>
                  <a:pt x="1955163" y="415656"/>
                  <a:pt x="1953911" y="416918"/>
                  <a:pt x="1955077" y="419944"/>
                </a:cubicBezTo>
                <a:cubicBezTo>
                  <a:pt x="1955983" y="422310"/>
                  <a:pt x="1955292" y="427028"/>
                  <a:pt x="1953537" y="430413"/>
                </a:cubicBezTo>
                <a:cubicBezTo>
                  <a:pt x="1951782" y="433812"/>
                  <a:pt x="1949452" y="438473"/>
                  <a:pt x="1948344" y="440767"/>
                </a:cubicBezTo>
                <a:cubicBezTo>
                  <a:pt x="1946143" y="445385"/>
                  <a:pt x="1939252" y="445457"/>
                  <a:pt x="1907949" y="441212"/>
                </a:cubicBezTo>
                <a:cubicBezTo>
                  <a:pt x="1891362" y="438975"/>
                  <a:pt x="1887291" y="437282"/>
                  <a:pt x="1880645" y="429868"/>
                </a:cubicBezTo>
                <a:cubicBezTo>
                  <a:pt x="1876344" y="425064"/>
                  <a:pt x="1872834" y="419284"/>
                  <a:pt x="1872834" y="417004"/>
                </a:cubicBezTo>
                <a:cubicBezTo>
                  <a:pt x="1872834" y="412573"/>
                  <a:pt x="1870259" y="411884"/>
                  <a:pt x="1863411" y="414509"/>
                </a:cubicBezTo>
                <a:cubicBezTo>
                  <a:pt x="1859613" y="415957"/>
                  <a:pt x="1859714" y="417664"/>
                  <a:pt x="1864231" y="429151"/>
                </a:cubicBezTo>
                <a:cubicBezTo>
                  <a:pt x="1867051" y="436307"/>
                  <a:pt x="1870834" y="453230"/>
                  <a:pt x="1872632" y="466753"/>
                </a:cubicBezTo>
                <a:cubicBezTo>
                  <a:pt x="1874416" y="480277"/>
                  <a:pt x="1877969" y="495693"/>
                  <a:pt x="1880501" y="501000"/>
                </a:cubicBezTo>
                <a:cubicBezTo>
                  <a:pt x="1885306" y="511038"/>
                  <a:pt x="1900684" y="521737"/>
                  <a:pt x="1920119" y="528578"/>
                </a:cubicBezTo>
                <a:lnTo>
                  <a:pt x="1930952" y="532378"/>
                </a:lnTo>
                <a:lnTo>
                  <a:pt x="1932808" y="513505"/>
                </a:lnTo>
                <a:cubicBezTo>
                  <a:pt x="1934764" y="493843"/>
                  <a:pt x="1941468" y="477882"/>
                  <a:pt x="1952904" y="465735"/>
                </a:cubicBezTo>
                <a:cubicBezTo>
                  <a:pt x="1956601" y="461820"/>
                  <a:pt x="1959623" y="456255"/>
                  <a:pt x="1959623" y="453402"/>
                </a:cubicBezTo>
                <a:cubicBezTo>
                  <a:pt x="1959623" y="450534"/>
                  <a:pt x="1961608" y="446002"/>
                  <a:pt x="1964039" y="443320"/>
                </a:cubicBezTo>
                <a:cubicBezTo>
                  <a:pt x="1966470" y="440652"/>
                  <a:pt x="1970757" y="429510"/>
                  <a:pt x="1973577" y="418582"/>
                </a:cubicBezTo>
                <a:cubicBezTo>
                  <a:pt x="1981992" y="385984"/>
                  <a:pt x="1989487" y="378441"/>
                  <a:pt x="2016633" y="375243"/>
                </a:cubicBezTo>
                <a:lnTo>
                  <a:pt x="2033061" y="373307"/>
                </a:lnTo>
                <a:lnTo>
                  <a:pt x="2046742" y="387834"/>
                </a:lnTo>
                <a:lnTo>
                  <a:pt x="2060408" y="402348"/>
                </a:lnTo>
                <a:lnTo>
                  <a:pt x="2064868" y="391721"/>
                </a:lnTo>
                <a:cubicBezTo>
                  <a:pt x="2071414" y="376103"/>
                  <a:pt x="2072521" y="365276"/>
                  <a:pt x="2068953" y="352068"/>
                </a:cubicBezTo>
                <a:cubicBezTo>
                  <a:pt x="2065904" y="340767"/>
                  <a:pt x="2062466" y="337511"/>
                  <a:pt x="2059186" y="342789"/>
                </a:cubicBezTo>
                <a:cubicBezTo>
                  <a:pt x="2056122" y="347722"/>
                  <a:pt x="2029522" y="359841"/>
                  <a:pt x="2021740" y="359841"/>
                </a:cubicBezTo>
                <a:cubicBezTo>
                  <a:pt x="2016921" y="359841"/>
                  <a:pt x="2011253" y="357144"/>
                  <a:pt x="2007354" y="353014"/>
                </a:cubicBezTo>
                <a:cubicBezTo>
                  <a:pt x="2003815" y="349257"/>
                  <a:pt x="1996982" y="345801"/>
                  <a:pt x="1992163" y="345342"/>
                </a:cubicBezTo>
                <a:cubicBezTo>
                  <a:pt x="1979345" y="344094"/>
                  <a:pt x="1981028" y="336938"/>
                  <a:pt x="1995313" y="332019"/>
                </a:cubicBezTo>
                <a:cubicBezTo>
                  <a:pt x="2003312" y="329265"/>
                  <a:pt x="2007210" y="326297"/>
                  <a:pt x="2007210" y="322941"/>
                </a:cubicBezTo>
                <a:cubicBezTo>
                  <a:pt x="2007210" y="320216"/>
                  <a:pt x="2010030" y="315168"/>
                  <a:pt x="2013468" y="311741"/>
                </a:cubicBezTo>
                <a:cubicBezTo>
                  <a:pt x="2016906" y="308299"/>
                  <a:pt x="2019366" y="303351"/>
                  <a:pt x="2018920" y="300727"/>
                </a:cubicBezTo>
                <a:cubicBezTo>
                  <a:pt x="2018474" y="298102"/>
                  <a:pt x="2019942" y="292438"/>
                  <a:pt x="2022186" y="288121"/>
                </a:cubicBezTo>
                <a:cubicBezTo>
                  <a:pt x="2031508" y="270281"/>
                  <a:pt x="2047461" y="262020"/>
                  <a:pt x="2075197" y="260701"/>
                </a:cubicBezTo>
                <a:cubicBezTo>
                  <a:pt x="2083239" y="260314"/>
                  <a:pt x="2090748" y="258105"/>
                  <a:pt x="2093985" y="255194"/>
                </a:cubicBezTo>
                <a:cubicBezTo>
                  <a:pt x="2103264" y="246819"/>
                  <a:pt x="2121677" y="246632"/>
                  <a:pt x="2139415" y="254721"/>
                </a:cubicBezTo>
                <a:cubicBezTo>
                  <a:pt x="2152462" y="260658"/>
                  <a:pt x="2155599" y="263540"/>
                  <a:pt x="2158432" y="272102"/>
                </a:cubicBezTo>
                <a:cubicBezTo>
                  <a:pt x="2160303" y="277738"/>
                  <a:pt x="2161209" y="287906"/>
                  <a:pt x="2160432" y="294703"/>
                </a:cubicBezTo>
                <a:cubicBezTo>
                  <a:pt x="2159094" y="306578"/>
                  <a:pt x="2159411" y="307223"/>
                  <a:pt x="2169207" y="312271"/>
                </a:cubicBezTo>
                <a:cubicBezTo>
                  <a:pt x="2187074" y="321478"/>
                  <a:pt x="2211573" y="351035"/>
                  <a:pt x="2211573" y="363369"/>
                </a:cubicBezTo>
                <a:cubicBezTo>
                  <a:pt x="2211573" y="368876"/>
                  <a:pt x="2227354" y="383116"/>
                  <a:pt x="2230979" y="380879"/>
                </a:cubicBezTo>
                <a:cubicBezTo>
                  <a:pt x="2235568" y="378054"/>
                  <a:pt x="2298549" y="384937"/>
                  <a:pt x="2307525" y="389254"/>
                </a:cubicBezTo>
                <a:cubicBezTo>
                  <a:pt x="2313424" y="392079"/>
                  <a:pt x="2317394" y="392251"/>
                  <a:pt x="2323896" y="390000"/>
                </a:cubicBezTo>
                <a:cubicBezTo>
                  <a:pt x="2349733" y="381022"/>
                  <a:pt x="2373887" y="408285"/>
                  <a:pt x="2362378" y="433468"/>
                </a:cubicBezTo>
                <a:cubicBezTo>
                  <a:pt x="2359861" y="438975"/>
                  <a:pt x="2360407" y="444811"/>
                  <a:pt x="2365039" y="462207"/>
                </a:cubicBezTo>
                <a:cubicBezTo>
                  <a:pt x="2373728" y="494819"/>
                  <a:pt x="2377613" y="527316"/>
                  <a:pt x="2377670" y="567757"/>
                </a:cubicBezTo>
                <a:cubicBezTo>
                  <a:pt x="2377728" y="607339"/>
                  <a:pt x="2374908" y="629424"/>
                  <a:pt x="2363701" y="677280"/>
                </a:cubicBezTo>
                <a:cubicBezTo>
                  <a:pt x="2357142" y="705317"/>
                  <a:pt x="2356696" y="710365"/>
                  <a:pt x="2359573" y="724720"/>
                </a:cubicBezTo>
                <a:cubicBezTo>
                  <a:pt x="2361342" y="733555"/>
                  <a:pt x="2365413" y="744339"/>
                  <a:pt x="2368607" y="748670"/>
                </a:cubicBezTo>
                <a:cubicBezTo>
                  <a:pt x="2371815" y="753015"/>
                  <a:pt x="2373585" y="757404"/>
                  <a:pt x="2372549" y="758436"/>
                </a:cubicBezTo>
                <a:cubicBezTo>
                  <a:pt x="2371513" y="759469"/>
                  <a:pt x="2340498" y="760258"/>
                  <a:pt x="2303627" y="760186"/>
                </a:cubicBezTo>
                <a:cubicBezTo>
                  <a:pt x="2244142" y="760071"/>
                  <a:pt x="2236820" y="760544"/>
                  <a:pt x="2238546" y="764373"/>
                </a:cubicBezTo>
                <a:cubicBezTo>
                  <a:pt x="2239611" y="766740"/>
                  <a:pt x="2240603" y="772462"/>
                  <a:pt x="2240733" y="777065"/>
                </a:cubicBezTo>
                <a:cubicBezTo>
                  <a:pt x="2241064" y="788782"/>
                  <a:pt x="2227225" y="795336"/>
                  <a:pt x="2206639" y="793213"/>
                </a:cubicBezTo>
                <a:cubicBezTo>
                  <a:pt x="2193879" y="791894"/>
                  <a:pt x="2191663" y="790761"/>
                  <a:pt x="2190153" y="784781"/>
                </a:cubicBezTo>
                <a:cubicBezTo>
                  <a:pt x="2189203" y="780966"/>
                  <a:pt x="2189793" y="773380"/>
                  <a:pt x="2191476" y="767901"/>
                </a:cubicBezTo>
                <a:cubicBezTo>
                  <a:pt x="2194253" y="758924"/>
                  <a:pt x="2193893" y="757346"/>
                  <a:pt x="2187837" y="751768"/>
                </a:cubicBezTo>
                <a:cubicBezTo>
                  <a:pt x="2179090" y="743679"/>
                  <a:pt x="2166776" y="703553"/>
                  <a:pt x="2166776" y="683146"/>
                </a:cubicBezTo>
                <a:cubicBezTo>
                  <a:pt x="2166776" y="670024"/>
                  <a:pt x="2169121" y="662882"/>
                  <a:pt x="2182097" y="636537"/>
                </a:cubicBezTo>
                <a:lnTo>
                  <a:pt x="2197418" y="605431"/>
                </a:lnTo>
                <a:lnTo>
                  <a:pt x="2188009" y="605431"/>
                </a:lnTo>
                <a:cubicBezTo>
                  <a:pt x="2178932" y="605431"/>
                  <a:pt x="2178544" y="605876"/>
                  <a:pt x="2176746" y="618682"/>
                </a:cubicBezTo>
                <a:cubicBezTo>
                  <a:pt x="2173825" y="639405"/>
                  <a:pt x="2169653" y="650362"/>
                  <a:pt x="2158950" y="665391"/>
                </a:cubicBezTo>
                <a:cubicBezTo>
                  <a:pt x="2145787" y="683863"/>
                  <a:pt x="2143673" y="701387"/>
                  <a:pt x="2153067" y="714065"/>
                </a:cubicBezTo>
                <a:cubicBezTo>
                  <a:pt x="2158145" y="720906"/>
                  <a:pt x="2158936" y="723932"/>
                  <a:pt x="2156620" y="727646"/>
                </a:cubicBezTo>
                <a:cubicBezTo>
                  <a:pt x="2152405" y="734372"/>
                  <a:pt x="2135559" y="738100"/>
                  <a:pt x="2124252" y="734788"/>
                </a:cubicBezTo>
                <a:lnTo>
                  <a:pt x="2114988" y="732077"/>
                </a:lnTo>
                <a:lnTo>
                  <a:pt x="2115836" y="714424"/>
                </a:lnTo>
                <a:cubicBezTo>
                  <a:pt x="2116297" y="704715"/>
                  <a:pt x="2118714" y="691607"/>
                  <a:pt x="2121202" y="685282"/>
                </a:cubicBezTo>
                <a:cubicBezTo>
                  <a:pt x="2123806" y="678700"/>
                  <a:pt x="2126223" y="662509"/>
                  <a:pt x="2126870" y="647293"/>
                </a:cubicBezTo>
                <a:lnTo>
                  <a:pt x="2128007" y="620776"/>
                </a:lnTo>
                <a:lnTo>
                  <a:pt x="2108442" y="650075"/>
                </a:lnTo>
                <a:lnTo>
                  <a:pt x="2088878" y="679388"/>
                </a:lnTo>
                <a:lnTo>
                  <a:pt x="2090388" y="697845"/>
                </a:lnTo>
                <a:cubicBezTo>
                  <a:pt x="2091223" y="707999"/>
                  <a:pt x="2090690" y="718439"/>
                  <a:pt x="2089223" y="721063"/>
                </a:cubicBezTo>
                <a:cubicBezTo>
                  <a:pt x="2087597" y="723960"/>
                  <a:pt x="2087497" y="732522"/>
                  <a:pt x="2088964" y="743063"/>
                </a:cubicBezTo>
                <a:cubicBezTo>
                  <a:pt x="2093136" y="772921"/>
                  <a:pt x="2093107" y="772878"/>
                  <a:pt x="2103148" y="772878"/>
                </a:cubicBezTo>
                <a:cubicBezTo>
                  <a:pt x="2108111" y="772863"/>
                  <a:pt x="2125734" y="775560"/>
                  <a:pt x="2142277" y="778843"/>
                </a:cubicBezTo>
                <a:lnTo>
                  <a:pt x="2172372" y="784824"/>
                </a:lnTo>
                <a:lnTo>
                  <a:pt x="2172372" y="794963"/>
                </a:lnTo>
                <a:lnTo>
                  <a:pt x="2172372" y="805116"/>
                </a:lnTo>
                <a:lnTo>
                  <a:pt x="2113909" y="822483"/>
                </a:lnTo>
                <a:cubicBezTo>
                  <a:pt x="2081757" y="832035"/>
                  <a:pt x="2054367" y="839750"/>
                  <a:pt x="2053029" y="839635"/>
                </a:cubicBezTo>
                <a:cubicBezTo>
                  <a:pt x="2051691" y="839521"/>
                  <a:pt x="2036744" y="834702"/>
                  <a:pt x="2019812" y="828951"/>
                </a:cubicBezTo>
                <a:close/>
                <a:moveTo>
                  <a:pt x="2051993" y="827890"/>
                </a:moveTo>
                <a:cubicBezTo>
                  <a:pt x="2051993" y="822283"/>
                  <a:pt x="2048655" y="820418"/>
                  <a:pt x="2024559" y="812545"/>
                </a:cubicBezTo>
                <a:cubicBezTo>
                  <a:pt x="2009469" y="807612"/>
                  <a:pt x="1996148" y="803567"/>
                  <a:pt x="1994968" y="803567"/>
                </a:cubicBezTo>
                <a:cubicBezTo>
                  <a:pt x="1993789" y="803567"/>
                  <a:pt x="1993227" y="806235"/>
                  <a:pt x="1993717" y="809490"/>
                </a:cubicBezTo>
                <a:cubicBezTo>
                  <a:pt x="1994421" y="814151"/>
                  <a:pt x="1999931" y="817349"/>
                  <a:pt x="2019798" y="824577"/>
                </a:cubicBezTo>
                <a:cubicBezTo>
                  <a:pt x="2050482" y="835763"/>
                  <a:pt x="2051993" y="835907"/>
                  <a:pt x="2051993" y="827890"/>
                </a:cubicBezTo>
                <a:close/>
                <a:moveTo>
                  <a:pt x="2114269" y="818353"/>
                </a:moveTo>
                <a:cubicBezTo>
                  <a:pt x="2164892" y="803539"/>
                  <a:pt x="2169538" y="801646"/>
                  <a:pt x="2169553" y="795895"/>
                </a:cubicBezTo>
                <a:cubicBezTo>
                  <a:pt x="2169553" y="792439"/>
                  <a:pt x="2168632" y="789728"/>
                  <a:pt x="2167481" y="789858"/>
                </a:cubicBezTo>
                <a:cubicBezTo>
                  <a:pt x="2166316" y="789987"/>
                  <a:pt x="2140810" y="797214"/>
                  <a:pt x="2110787" y="805905"/>
                </a:cubicBezTo>
                <a:cubicBezTo>
                  <a:pt x="2061991" y="820031"/>
                  <a:pt x="2056107" y="822383"/>
                  <a:pt x="2055302" y="827990"/>
                </a:cubicBezTo>
                <a:cubicBezTo>
                  <a:pt x="2054812" y="831447"/>
                  <a:pt x="2055445" y="834329"/>
                  <a:pt x="2056697" y="834401"/>
                </a:cubicBezTo>
                <a:cubicBezTo>
                  <a:pt x="2057963" y="834472"/>
                  <a:pt x="2083871" y="827259"/>
                  <a:pt x="2114269" y="818353"/>
                </a:cubicBezTo>
                <a:close/>
                <a:moveTo>
                  <a:pt x="2109392" y="802578"/>
                </a:moveTo>
                <a:cubicBezTo>
                  <a:pt x="2143414" y="793070"/>
                  <a:pt x="2160562" y="787104"/>
                  <a:pt x="2156980" y="786028"/>
                </a:cubicBezTo>
                <a:cubicBezTo>
                  <a:pt x="2142162" y="781611"/>
                  <a:pt x="2102199" y="775144"/>
                  <a:pt x="2098487" y="776563"/>
                </a:cubicBezTo>
                <a:cubicBezTo>
                  <a:pt x="2095394" y="777739"/>
                  <a:pt x="2094718" y="780765"/>
                  <a:pt x="2095912" y="788079"/>
                </a:cubicBezTo>
                <a:cubicBezTo>
                  <a:pt x="2097869" y="800169"/>
                  <a:pt x="2094776" y="801087"/>
                  <a:pt x="2090777" y="789614"/>
                </a:cubicBezTo>
                <a:cubicBezTo>
                  <a:pt x="2088475" y="783060"/>
                  <a:pt x="2086231" y="781296"/>
                  <a:pt x="2080419" y="781439"/>
                </a:cubicBezTo>
                <a:cubicBezTo>
                  <a:pt x="2068105" y="781769"/>
                  <a:pt x="2063041" y="785111"/>
                  <a:pt x="2057359" y="796712"/>
                </a:cubicBezTo>
                <a:lnTo>
                  <a:pt x="2051935" y="807755"/>
                </a:lnTo>
                <a:lnTo>
                  <a:pt x="2053244" y="796999"/>
                </a:lnTo>
                <a:cubicBezTo>
                  <a:pt x="2054438" y="787032"/>
                  <a:pt x="2054093" y="786358"/>
                  <a:pt x="2048368" y="787878"/>
                </a:cubicBezTo>
                <a:cubicBezTo>
                  <a:pt x="2044973" y="788768"/>
                  <a:pt x="2033004" y="791550"/>
                  <a:pt x="2021754" y="794059"/>
                </a:cubicBezTo>
                <a:cubicBezTo>
                  <a:pt x="2010505" y="796569"/>
                  <a:pt x="2002089" y="799423"/>
                  <a:pt x="2003053" y="800398"/>
                </a:cubicBezTo>
                <a:cubicBezTo>
                  <a:pt x="2005398" y="802793"/>
                  <a:pt x="2046713" y="817034"/>
                  <a:pt x="2051993" y="817278"/>
                </a:cubicBezTo>
                <a:cubicBezTo>
                  <a:pt x="2054309" y="817378"/>
                  <a:pt x="2080131" y="810767"/>
                  <a:pt x="2109392" y="802578"/>
                </a:cubicBezTo>
                <a:close/>
                <a:moveTo>
                  <a:pt x="1945280" y="805833"/>
                </a:moveTo>
                <a:cubicBezTo>
                  <a:pt x="1952300" y="798677"/>
                  <a:pt x="1954012" y="794590"/>
                  <a:pt x="1954012" y="785039"/>
                </a:cubicBezTo>
                <a:cubicBezTo>
                  <a:pt x="1954012" y="773709"/>
                  <a:pt x="1949394" y="758924"/>
                  <a:pt x="1945870" y="758924"/>
                </a:cubicBezTo>
                <a:cubicBezTo>
                  <a:pt x="1944949" y="758924"/>
                  <a:pt x="1941281" y="764416"/>
                  <a:pt x="1937713" y="771128"/>
                </a:cubicBezTo>
                <a:cubicBezTo>
                  <a:pt x="1930995" y="783748"/>
                  <a:pt x="1922349" y="789614"/>
                  <a:pt x="1910495" y="789614"/>
                </a:cubicBezTo>
                <a:cubicBezTo>
                  <a:pt x="1902224" y="789614"/>
                  <a:pt x="1901404" y="794117"/>
                  <a:pt x="1909229" y="796598"/>
                </a:cubicBezTo>
                <a:cubicBezTo>
                  <a:pt x="1912308" y="797573"/>
                  <a:pt x="1914826" y="799566"/>
                  <a:pt x="1914826" y="801044"/>
                </a:cubicBezTo>
                <a:cubicBezTo>
                  <a:pt x="1914826" y="802506"/>
                  <a:pt x="1911358" y="801947"/>
                  <a:pt x="1907129" y="799796"/>
                </a:cubicBezTo>
                <a:cubicBezTo>
                  <a:pt x="1902885" y="797645"/>
                  <a:pt x="1884314" y="789901"/>
                  <a:pt x="1865828" y="782601"/>
                </a:cubicBezTo>
                <a:cubicBezTo>
                  <a:pt x="1818456" y="763872"/>
                  <a:pt x="1803178" y="755726"/>
                  <a:pt x="1782305" y="738058"/>
                </a:cubicBezTo>
                <a:cubicBezTo>
                  <a:pt x="1772249" y="729553"/>
                  <a:pt x="1763474" y="723544"/>
                  <a:pt x="1762798" y="724706"/>
                </a:cubicBezTo>
                <a:cubicBezTo>
                  <a:pt x="1762136" y="725868"/>
                  <a:pt x="1760755" y="731475"/>
                  <a:pt x="1759719" y="737168"/>
                </a:cubicBezTo>
                <a:cubicBezTo>
                  <a:pt x="1758684" y="742862"/>
                  <a:pt x="1755303" y="753259"/>
                  <a:pt x="1752181" y="760272"/>
                </a:cubicBezTo>
                <a:lnTo>
                  <a:pt x="1746528" y="773035"/>
                </a:lnTo>
                <a:lnTo>
                  <a:pt x="1753030" y="784781"/>
                </a:lnTo>
                <a:cubicBezTo>
                  <a:pt x="1756598" y="791249"/>
                  <a:pt x="1761719" y="796956"/>
                  <a:pt x="1764395" y="797473"/>
                </a:cubicBezTo>
                <a:cubicBezTo>
                  <a:pt x="1771069" y="798749"/>
                  <a:pt x="1774249" y="789671"/>
                  <a:pt x="1768293" y="786344"/>
                </a:cubicBezTo>
                <a:cubicBezTo>
                  <a:pt x="1765732" y="784924"/>
                  <a:pt x="1763661" y="781941"/>
                  <a:pt x="1763661" y="779733"/>
                </a:cubicBezTo>
                <a:cubicBezTo>
                  <a:pt x="1763661" y="774082"/>
                  <a:pt x="1785498" y="758924"/>
                  <a:pt x="1793626" y="758924"/>
                </a:cubicBezTo>
                <a:cubicBezTo>
                  <a:pt x="1797496" y="758924"/>
                  <a:pt x="1807379" y="764588"/>
                  <a:pt x="1816830" y="772204"/>
                </a:cubicBezTo>
                <a:cubicBezTo>
                  <a:pt x="1839617" y="790589"/>
                  <a:pt x="1860131" y="800284"/>
                  <a:pt x="1891895" y="807698"/>
                </a:cubicBezTo>
                <a:cubicBezTo>
                  <a:pt x="1930204" y="816647"/>
                  <a:pt x="1934836" y="816489"/>
                  <a:pt x="1945280" y="805833"/>
                </a:cubicBezTo>
                <a:close/>
                <a:moveTo>
                  <a:pt x="2234130" y="784465"/>
                </a:moveTo>
                <a:lnTo>
                  <a:pt x="2240589" y="779245"/>
                </a:lnTo>
                <a:lnTo>
                  <a:pt x="2234475" y="765076"/>
                </a:lnTo>
                <a:cubicBezTo>
                  <a:pt x="2225426" y="744095"/>
                  <a:pt x="2226491" y="736638"/>
                  <a:pt x="2242243" y="710551"/>
                </a:cubicBezTo>
                <a:cubicBezTo>
                  <a:pt x="2260456" y="680364"/>
                  <a:pt x="2269332" y="660673"/>
                  <a:pt x="2274971" y="637914"/>
                </a:cubicBezTo>
                <a:cubicBezTo>
                  <a:pt x="2279416" y="619959"/>
                  <a:pt x="2278323" y="610279"/>
                  <a:pt x="2272942" y="619873"/>
                </a:cubicBezTo>
                <a:cubicBezTo>
                  <a:pt x="2271504" y="622411"/>
                  <a:pt x="2258557" y="634601"/>
                  <a:pt x="2244157" y="646949"/>
                </a:cubicBezTo>
                <a:lnTo>
                  <a:pt x="2217975" y="669407"/>
                </a:lnTo>
                <a:lnTo>
                  <a:pt x="2216320" y="685282"/>
                </a:lnTo>
                <a:cubicBezTo>
                  <a:pt x="2214853" y="699552"/>
                  <a:pt x="2208610" y="724003"/>
                  <a:pt x="2195591" y="766496"/>
                </a:cubicBezTo>
                <a:cubicBezTo>
                  <a:pt x="2189937" y="784953"/>
                  <a:pt x="2192368" y="788208"/>
                  <a:pt x="2212465" y="789040"/>
                </a:cubicBezTo>
                <a:cubicBezTo>
                  <a:pt x="2223830" y="789513"/>
                  <a:pt x="2229296" y="788352"/>
                  <a:pt x="2234130" y="784465"/>
                </a:cubicBezTo>
                <a:close/>
                <a:moveTo>
                  <a:pt x="1924320" y="780980"/>
                </a:moveTo>
                <a:cubicBezTo>
                  <a:pt x="1931988" y="774972"/>
                  <a:pt x="1942820" y="756615"/>
                  <a:pt x="1942820" y="749631"/>
                </a:cubicBezTo>
                <a:cubicBezTo>
                  <a:pt x="1942820" y="744741"/>
                  <a:pt x="1924377" y="685813"/>
                  <a:pt x="1918465" y="671859"/>
                </a:cubicBezTo>
                <a:cubicBezTo>
                  <a:pt x="1915502" y="664832"/>
                  <a:pt x="1911402" y="660601"/>
                  <a:pt x="1905648" y="658608"/>
                </a:cubicBezTo>
                <a:cubicBezTo>
                  <a:pt x="1893204" y="654277"/>
                  <a:pt x="1892715" y="654521"/>
                  <a:pt x="1886716" y="668475"/>
                </a:cubicBezTo>
                <a:cubicBezTo>
                  <a:pt x="1877063" y="690947"/>
                  <a:pt x="1876991" y="693686"/>
                  <a:pt x="1886069" y="696841"/>
                </a:cubicBezTo>
                <a:cubicBezTo>
                  <a:pt x="1893981" y="699595"/>
                  <a:pt x="1923227" y="726154"/>
                  <a:pt x="1923227" y="730600"/>
                </a:cubicBezTo>
                <a:cubicBezTo>
                  <a:pt x="1923227" y="735777"/>
                  <a:pt x="1919055" y="736337"/>
                  <a:pt x="1912509" y="732077"/>
                </a:cubicBezTo>
                <a:cubicBezTo>
                  <a:pt x="1905906" y="727761"/>
                  <a:pt x="1905676" y="727789"/>
                  <a:pt x="1907748" y="732751"/>
                </a:cubicBezTo>
                <a:cubicBezTo>
                  <a:pt x="1912567" y="744253"/>
                  <a:pt x="1912768" y="750549"/>
                  <a:pt x="1908294" y="750549"/>
                </a:cubicBezTo>
                <a:cubicBezTo>
                  <a:pt x="1905878" y="750549"/>
                  <a:pt x="1902497" y="748355"/>
                  <a:pt x="1900785" y="745658"/>
                </a:cubicBezTo>
                <a:cubicBezTo>
                  <a:pt x="1898181" y="741571"/>
                  <a:pt x="1897937" y="741987"/>
                  <a:pt x="1899260" y="748283"/>
                </a:cubicBezTo>
                <a:cubicBezTo>
                  <a:pt x="1901533" y="759039"/>
                  <a:pt x="1896196" y="760630"/>
                  <a:pt x="1890298" y="750979"/>
                </a:cubicBezTo>
                <a:cubicBezTo>
                  <a:pt x="1885479" y="743063"/>
                  <a:pt x="1884990" y="742919"/>
                  <a:pt x="1877408" y="746877"/>
                </a:cubicBezTo>
                <a:cubicBezTo>
                  <a:pt x="1868130" y="751725"/>
                  <a:pt x="1864692" y="749674"/>
                  <a:pt x="1869424" y="742102"/>
                </a:cubicBezTo>
                <a:cubicBezTo>
                  <a:pt x="1872359" y="737426"/>
                  <a:pt x="1871510" y="735534"/>
                  <a:pt x="1863008" y="727818"/>
                </a:cubicBezTo>
                <a:cubicBezTo>
                  <a:pt x="1857614" y="722928"/>
                  <a:pt x="1851989" y="714424"/>
                  <a:pt x="1850507" y="708917"/>
                </a:cubicBezTo>
                <a:lnTo>
                  <a:pt x="1847803" y="698921"/>
                </a:lnTo>
                <a:lnTo>
                  <a:pt x="1813421" y="698921"/>
                </a:lnTo>
                <a:cubicBezTo>
                  <a:pt x="1783269" y="698921"/>
                  <a:pt x="1777586" y="698161"/>
                  <a:pt x="1767157" y="692682"/>
                </a:cubicBezTo>
                <a:lnTo>
                  <a:pt x="1755260" y="686444"/>
                </a:lnTo>
                <a:lnTo>
                  <a:pt x="1755260" y="693514"/>
                </a:lnTo>
                <a:cubicBezTo>
                  <a:pt x="1755260" y="704872"/>
                  <a:pt x="1762294" y="715413"/>
                  <a:pt x="1780981" y="732006"/>
                </a:cubicBezTo>
                <a:cubicBezTo>
                  <a:pt x="1801567" y="750276"/>
                  <a:pt x="1816212" y="758623"/>
                  <a:pt x="1856031" y="774742"/>
                </a:cubicBezTo>
                <a:cubicBezTo>
                  <a:pt x="1890945" y="788868"/>
                  <a:pt x="1911833" y="790775"/>
                  <a:pt x="1924320" y="780980"/>
                </a:cubicBezTo>
                <a:close/>
                <a:moveTo>
                  <a:pt x="2084476" y="774914"/>
                </a:moveTo>
                <a:cubicBezTo>
                  <a:pt x="2086029" y="773365"/>
                  <a:pt x="2079196" y="753345"/>
                  <a:pt x="2077110" y="753345"/>
                </a:cubicBezTo>
                <a:cubicBezTo>
                  <a:pt x="2075312" y="753345"/>
                  <a:pt x="2065990" y="774900"/>
                  <a:pt x="2065990" y="779059"/>
                </a:cubicBezTo>
                <a:cubicBezTo>
                  <a:pt x="2065990" y="780708"/>
                  <a:pt x="2082347" y="777051"/>
                  <a:pt x="2084476" y="774914"/>
                </a:cubicBezTo>
                <a:close/>
                <a:moveTo>
                  <a:pt x="2081153" y="751151"/>
                </a:moveTo>
                <a:cubicBezTo>
                  <a:pt x="2083598" y="756859"/>
                  <a:pt x="2085598" y="763040"/>
                  <a:pt x="2085598" y="764875"/>
                </a:cubicBezTo>
                <a:cubicBezTo>
                  <a:pt x="2085598" y="766711"/>
                  <a:pt x="2086303" y="767514"/>
                  <a:pt x="2087180" y="766639"/>
                </a:cubicBezTo>
                <a:cubicBezTo>
                  <a:pt x="2089324" y="764502"/>
                  <a:pt x="2082332" y="719844"/>
                  <a:pt x="2079843" y="719844"/>
                </a:cubicBezTo>
                <a:cubicBezTo>
                  <a:pt x="2075888" y="719844"/>
                  <a:pt x="2072047" y="727230"/>
                  <a:pt x="2066292" y="745959"/>
                </a:cubicBezTo>
                <a:cubicBezTo>
                  <a:pt x="2057344" y="775000"/>
                  <a:pt x="2058898" y="784221"/>
                  <a:pt x="2068709" y="760315"/>
                </a:cubicBezTo>
                <a:lnTo>
                  <a:pt x="2076722" y="740782"/>
                </a:lnTo>
                <a:close/>
                <a:moveTo>
                  <a:pt x="2311151" y="747609"/>
                </a:moveTo>
                <a:cubicBezTo>
                  <a:pt x="2299426" y="734673"/>
                  <a:pt x="2296075" y="727230"/>
                  <a:pt x="2292636" y="706450"/>
                </a:cubicBezTo>
                <a:cubicBezTo>
                  <a:pt x="2290392" y="692869"/>
                  <a:pt x="2276524" y="669622"/>
                  <a:pt x="2270684" y="669622"/>
                </a:cubicBezTo>
                <a:cubicBezTo>
                  <a:pt x="2269576" y="669622"/>
                  <a:pt x="2265793" y="675574"/>
                  <a:pt x="2262283" y="682873"/>
                </a:cubicBezTo>
                <a:cubicBezTo>
                  <a:pt x="2258773" y="690158"/>
                  <a:pt x="2250328" y="705088"/>
                  <a:pt x="2243524" y="716044"/>
                </a:cubicBezTo>
                <a:cubicBezTo>
                  <a:pt x="2225081" y="745744"/>
                  <a:pt x="2226908" y="753603"/>
                  <a:pt x="2252601" y="755324"/>
                </a:cubicBezTo>
                <a:lnTo>
                  <a:pt x="2268957" y="756429"/>
                </a:lnTo>
                <a:lnTo>
                  <a:pt x="2258456" y="747207"/>
                </a:lnTo>
                <a:cubicBezTo>
                  <a:pt x="2243725" y="734271"/>
                  <a:pt x="2245322" y="731274"/>
                  <a:pt x="2260384" y="743579"/>
                </a:cubicBezTo>
                <a:cubicBezTo>
                  <a:pt x="2275186" y="755668"/>
                  <a:pt x="2283142" y="758365"/>
                  <a:pt x="2304979" y="758680"/>
                </a:cubicBezTo>
                <a:lnTo>
                  <a:pt x="2321393" y="758924"/>
                </a:lnTo>
                <a:lnTo>
                  <a:pt x="2311151" y="747609"/>
                </a:lnTo>
                <a:close/>
                <a:moveTo>
                  <a:pt x="2364450" y="752384"/>
                </a:moveTo>
                <a:cubicBezTo>
                  <a:pt x="2357142" y="735275"/>
                  <a:pt x="2353876" y="717177"/>
                  <a:pt x="2355113" y="700656"/>
                </a:cubicBezTo>
                <a:cubicBezTo>
                  <a:pt x="2355861" y="690488"/>
                  <a:pt x="2355300" y="661448"/>
                  <a:pt x="2353862" y="636121"/>
                </a:cubicBezTo>
                <a:cubicBezTo>
                  <a:pt x="2352308" y="608945"/>
                  <a:pt x="2352222" y="571787"/>
                  <a:pt x="2353646" y="545428"/>
                </a:cubicBezTo>
                <a:lnTo>
                  <a:pt x="2356063" y="500770"/>
                </a:lnTo>
                <a:lnTo>
                  <a:pt x="2356494" y="576118"/>
                </a:lnTo>
                <a:cubicBezTo>
                  <a:pt x="2356724" y="617564"/>
                  <a:pt x="2357933" y="656500"/>
                  <a:pt x="2359184" y="662638"/>
                </a:cubicBezTo>
                <a:cubicBezTo>
                  <a:pt x="2361429" y="673637"/>
                  <a:pt x="2361529" y="673451"/>
                  <a:pt x="2366636" y="648684"/>
                </a:cubicBezTo>
                <a:cubicBezTo>
                  <a:pt x="2377800" y="594676"/>
                  <a:pt x="2374908" y="504857"/>
                  <a:pt x="2360551" y="459124"/>
                </a:cubicBezTo>
                <a:lnTo>
                  <a:pt x="2355732" y="443793"/>
                </a:lnTo>
                <a:lnTo>
                  <a:pt x="2334686" y="462508"/>
                </a:lnTo>
                <a:cubicBezTo>
                  <a:pt x="2323120" y="472805"/>
                  <a:pt x="2307756" y="484335"/>
                  <a:pt x="2300563" y="488121"/>
                </a:cubicBezTo>
                <a:lnTo>
                  <a:pt x="2287486" y="495005"/>
                </a:lnTo>
                <a:lnTo>
                  <a:pt x="2279847" y="525752"/>
                </a:lnTo>
                <a:cubicBezTo>
                  <a:pt x="2275633" y="542661"/>
                  <a:pt x="2271720" y="555080"/>
                  <a:pt x="2271144" y="553345"/>
                </a:cubicBezTo>
                <a:cubicBezTo>
                  <a:pt x="2270267" y="550749"/>
                  <a:pt x="2277560" y="517951"/>
                  <a:pt x="2283286" y="498676"/>
                </a:cubicBezTo>
                <a:cubicBezTo>
                  <a:pt x="2284322" y="495163"/>
                  <a:pt x="2283156" y="493801"/>
                  <a:pt x="2279085" y="493801"/>
                </a:cubicBezTo>
                <a:cubicBezTo>
                  <a:pt x="2272410" y="493801"/>
                  <a:pt x="2254083" y="518252"/>
                  <a:pt x="2237237" y="549616"/>
                </a:cubicBezTo>
                <a:cubicBezTo>
                  <a:pt x="2224290" y="573709"/>
                  <a:pt x="2208797" y="616732"/>
                  <a:pt x="2201877" y="647809"/>
                </a:cubicBezTo>
                <a:cubicBezTo>
                  <a:pt x="2194469" y="680980"/>
                  <a:pt x="2195475" y="681654"/>
                  <a:pt x="2221283" y="660974"/>
                </a:cubicBezTo>
                <a:cubicBezTo>
                  <a:pt x="2233554" y="651151"/>
                  <a:pt x="2251091" y="635806"/>
                  <a:pt x="2260254" y="626886"/>
                </a:cubicBezTo>
                <a:cubicBezTo>
                  <a:pt x="2279761" y="607884"/>
                  <a:pt x="2289054" y="602520"/>
                  <a:pt x="2301714" y="602965"/>
                </a:cubicBezTo>
                <a:cubicBezTo>
                  <a:pt x="2307324" y="603151"/>
                  <a:pt x="2308748" y="603782"/>
                  <a:pt x="2305353" y="604542"/>
                </a:cubicBezTo>
                <a:cubicBezTo>
                  <a:pt x="2283559" y="609418"/>
                  <a:pt x="2282394" y="610422"/>
                  <a:pt x="2280783" y="625753"/>
                </a:cubicBezTo>
                <a:cubicBezTo>
                  <a:pt x="2279948" y="633755"/>
                  <a:pt x="2277402" y="645644"/>
                  <a:pt x="2275143" y="652169"/>
                </a:cubicBezTo>
                <a:lnTo>
                  <a:pt x="2271015" y="664015"/>
                </a:lnTo>
                <a:lnTo>
                  <a:pt x="2294478" y="688868"/>
                </a:lnTo>
                <a:cubicBezTo>
                  <a:pt x="2318502" y="714294"/>
                  <a:pt x="2326889" y="726886"/>
                  <a:pt x="2306749" y="707296"/>
                </a:cubicBezTo>
                <a:lnTo>
                  <a:pt x="2295557" y="696397"/>
                </a:lnTo>
                <a:lnTo>
                  <a:pt x="2295585" y="704628"/>
                </a:lnTo>
                <a:cubicBezTo>
                  <a:pt x="2295643" y="721164"/>
                  <a:pt x="2311669" y="747035"/>
                  <a:pt x="2326831" y="755052"/>
                </a:cubicBezTo>
                <a:cubicBezTo>
                  <a:pt x="2333736" y="758709"/>
                  <a:pt x="2366176" y="756400"/>
                  <a:pt x="2364450" y="752384"/>
                </a:cubicBezTo>
                <a:close/>
                <a:moveTo>
                  <a:pt x="1892427" y="737986"/>
                </a:moveTo>
                <a:cubicBezTo>
                  <a:pt x="1887680" y="723645"/>
                  <a:pt x="1890715" y="722971"/>
                  <a:pt x="1899634" y="736394"/>
                </a:cubicBezTo>
                <a:cubicBezTo>
                  <a:pt x="1908913" y="750376"/>
                  <a:pt x="1912308" y="749229"/>
                  <a:pt x="1903864" y="734960"/>
                </a:cubicBezTo>
                <a:cubicBezTo>
                  <a:pt x="1896556" y="722627"/>
                  <a:pt x="1898354" y="719730"/>
                  <a:pt x="1909402" y="726054"/>
                </a:cubicBezTo>
                <a:cubicBezTo>
                  <a:pt x="1913919" y="728636"/>
                  <a:pt x="1917631" y="729898"/>
                  <a:pt x="1917631" y="728836"/>
                </a:cubicBezTo>
                <a:cubicBezTo>
                  <a:pt x="1917631" y="724935"/>
                  <a:pt x="1891377" y="702736"/>
                  <a:pt x="1882256" y="698935"/>
                </a:cubicBezTo>
                <a:lnTo>
                  <a:pt x="1872776" y="694991"/>
                </a:lnTo>
                <a:lnTo>
                  <a:pt x="1879581" y="677424"/>
                </a:lnTo>
                <a:cubicBezTo>
                  <a:pt x="1883306" y="667758"/>
                  <a:pt x="1888989" y="654879"/>
                  <a:pt x="1892197" y="648799"/>
                </a:cubicBezTo>
                <a:cubicBezTo>
                  <a:pt x="1895405" y="642718"/>
                  <a:pt x="1898023" y="636049"/>
                  <a:pt x="1898023" y="633999"/>
                </a:cubicBezTo>
                <a:cubicBezTo>
                  <a:pt x="1898023" y="631934"/>
                  <a:pt x="1901806" y="628936"/>
                  <a:pt x="1906424" y="627330"/>
                </a:cubicBezTo>
                <a:cubicBezTo>
                  <a:pt x="1922292" y="621823"/>
                  <a:pt x="1914653" y="605317"/>
                  <a:pt x="1891852" y="595823"/>
                </a:cubicBezTo>
                <a:cubicBezTo>
                  <a:pt x="1879048" y="590488"/>
                  <a:pt x="1875121" y="591937"/>
                  <a:pt x="1866303" y="605231"/>
                </a:cubicBezTo>
                <a:cubicBezTo>
                  <a:pt x="1855844" y="620977"/>
                  <a:pt x="1850421" y="642618"/>
                  <a:pt x="1850565" y="668030"/>
                </a:cubicBezTo>
                <a:cubicBezTo>
                  <a:pt x="1850737" y="701889"/>
                  <a:pt x="1853730" y="713075"/>
                  <a:pt x="1865871" y="725480"/>
                </a:cubicBezTo>
                <a:cubicBezTo>
                  <a:pt x="1872359" y="732092"/>
                  <a:pt x="1875754" y="737828"/>
                  <a:pt x="1874747" y="740438"/>
                </a:cubicBezTo>
                <a:cubicBezTo>
                  <a:pt x="1873639" y="743335"/>
                  <a:pt x="1874402" y="744195"/>
                  <a:pt x="1877178" y="743134"/>
                </a:cubicBezTo>
                <a:cubicBezTo>
                  <a:pt x="1879408" y="742274"/>
                  <a:pt x="1881235" y="739836"/>
                  <a:pt x="1881235" y="737685"/>
                </a:cubicBezTo>
                <a:cubicBezTo>
                  <a:pt x="1881235" y="730901"/>
                  <a:pt x="1886026" y="733497"/>
                  <a:pt x="1889665" y="742260"/>
                </a:cubicBezTo>
                <a:cubicBezTo>
                  <a:pt x="1894470" y="753818"/>
                  <a:pt x="1896585" y="750534"/>
                  <a:pt x="1892427" y="737986"/>
                </a:cubicBezTo>
                <a:close/>
                <a:moveTo>
                  <a:pt x="2064350" y="738301"/>
                </a:moveTo>
                <a:cubicBezTo>
                  <a:pt x="2066652" y="726097"/>
                  <a:pt x="2075988" y="714266"/>
                  <a:pt x="2083325" y="714266"/>
                </a:cubicBezTo>
                <a:cubicBezTo>
                  <a:pt x="2088705" y="714266"/>
                  <a:pt x="2088921" y="713176"/>
                  <a:pt x="2087080" y="696009"/>
                </a:cubicBezTo>
                <a:lnTo>
                  <a:pt x="2085123" y="677768"/>
                </a:lnTo>
                <a:lnTo>
                  <a:pt x="2103264" y="650663"/>
                </a:lnTo>
                <a:cubicBezTo>
                  <a:pt x="2125892" y="616847"/>
                  <a:pt x="2132193" y="604341"/>
                  <a:pt x="2137027" y="583690"/>
                </a:cubicBezTo>
                <a:cubicBezTo>
                  <a:pt x="2139127" y="574698"/>
                  <a:pt x="2142378" y="564502"/>
                  <a:pt x="2144248" y="561032"/>
                </a:cubicBezTo>
                <a:cubicBezTo>
                  <a:pt x="2146104" y="557561"/>
                  <a:pt x="2147053" y="554148"/>
                  <a:pt x="2146363" y="553445"/>
                </a:cubicBezTo>
                <a:cubicBezTo>
                  <a:pt x="2145658" y="552742"/>
                  <a:pt x="2136681" y="553029"/>
                  <a:pt x="2126424" y="554076"/>
                </a:cubicBezTo>
                <a:lnTo>
                  <a:pt x="2107752" y="555983"/>
                </a:lnTo>
                <a:lnTo>
                  <a:pt x="2098272" y="570238"/>
                </a:lnTo>
                <a:cubicBezTo>
                  <a:pt x="2086878" y="587362"/>
                  <a:pt x="2083267" y="596310"/>
                  <a:pt x="2079584" y="616589"/>
                </a:cubicBezTo>
                <a:cubicBezTo>
                  <a:pt x="2075657" y="638158"/>
                  <a:pt x="2063142" y="677796"/>
                  <a:pt x="2057100" y="687749"/>
                </a:cubicBezTo>
                <a:cubicBezTo>
                  <a:pt x="2051633" y="696770"/>
                  <a:pt x="2050223" y="715628"/>
                  <a:pt x="2054798" y="718453"/>
                </a:cubicBezTo>
                <a:cubicBezTo>
                  <a:pt x="2056337" y="719400"/>
                  <a:pt x="2057603" y="727087"/>
                  <a:pt x="2057603" y="735534"/>
                </a:cubicBezTo>
                <a:cubicBezTo>
                  <a:pt x="2057603" y="752112"/>
                  <a:pt x="2061459" y="753704"/>
                  <a:pt x="2064350" y="738301"/>
                </a:cubicBezTo>
                <a:close/>
                <a:moveTo>
                  <a:pt x="2197576" y="745214"/>
                </a:moveTo>
                <a:cubicBezTo>
                  <a:pt x="2197576" y="742288"/>
                  <a:pt x="2200352" y="732637"/>
                  <a:pt x="2203747" y="723774"/>
                </a:cubicBezTo>
                <a:cubicBezTo>
                  <a:pt x="2208408" y="711656"/>
                  <a:pt x="2209056" y="707382"/>
                  <a:pt x="2206394" y="706507"/>
                </a:cubicBezTo>
                <a:cubicBezTo>
                  <a:pt x="2203704" y="705604"/>
                  <a:pt x="2203819" y="704571"/>
                  <a:pt x="2206927" y="702119"/>
                </a:cubicBezTo>
                <a:cubicBezTo>
                  <a:pt x="2209142" y="700355"/>
                  <a:pt x="2211818" y="692869"/>
                  <a:pt x="2212868" y="685469"/>
                </a:cubicBezTo>
                <a:lnTo>
                  <a:pt x="2214767" y="672017"/>
                </a:lnTo>
                <a:lnTo>
                  <a:pt x="2208034" y="676420"/>
                </a:lnTo>
                <a:cubicBezTo>
                  <a:pt x="2204323" y="678829"/>
                  <a:pt x="2199633" y="683906"/>
                  <a:pt x="2197605" y="687677"/>
                </a:cubicBezTo>
                <a:cubicBezTo>
                  <a:pt x="2194526" y="693414"/>
                  <a:pt x="2194569" y="695364"/>
                  <a:pt x="2197849" y="699523"/>
                </a:cubicBezTo>
                <a:cubicBezTo>
                  <a:pt x="2201474" y="704127"/>
                  <a:pt x="2201374" y="704184"/>
                  <a:pt x="2196540" y="700398"/>
                </a:cubicBezTo>
                <a:cubicBezTo>
                  <a:pt x="2192023" y="696856"/>
                  <a:pt x="2191563" y="693858"/>
                  <a:pt x="2193145" y="678069"/>
                </a:cubicBezTo>
                <a:cubicBezTo>
                  <a:pt x="2195073" y="658651"/>
                  <a:pt x="2208394" y="605288"/>
                  <a:pt x="2215616" y="588079"/>
                </a:cubicBezTo>
                <a:cubicBezTo>
                  <a:pt x="2218004" y="582371"/>
                  <a:pt x="2220190" y="568561"/>
                  <a:pt x="2220449" y="557374"/>
                </a:cubicBezTo>
                <a:cubicBezTo>
                  <a:pt x="2220780" y="544052"/>
                  <a:pt x="2221312" y="541140"/>
                  <a:pt x="2222017" y="548913"/>
                </a:cubicBezTo>
                <a:cubicBezTo>
                  <a:pt x="2222607" y="555438"/>
                  <a:pt x="2224046" y="560773"/>
                  <a:pt x="2225211" y="560773"/>
                </a:cubicBezTo>
                <a:cubicBezTo>
                  <a:pt x="2226376" y="560773"/>
                  <a:pt x="2229570" y="556069"/>
                  <a:pt x="2232288" y="550304"/>
                </a:cubicBezTo>
                <a:cubicBezTo>
                  <a:pt x="2235022" y="544554"/>
                  <a:pt x="2244214" y="529409"/>
                  <a:pt x="2252702" y="516646"/>
                </a:cubicBezTo>
                <a:cubicBezTo>
                  <a:pt x="2261189" y="503897"/>
                  <a:pt x="2267692" y="493055"/>
                  <a:pt x="2267145" y="492581"/>
                </a:cubicBezTo>
                <a:cubicBezTo>
                  <a:pt x="2266598" y="492108"/>
                  <a:pt x="2261865" y="489541"/>
                  <a:pt x="2256615" y="486874"/>
                </a:cubicBezTo>
                <a:cubicBezTo>
                  <a:pt x="2251378" y="484221"/>
                  <a:pt x="2241193" y="476548"/>
                  <a:pt x="2234015" y="469851"/>
                </a:cubicBezTo>
                <a:lnTo>
                  <a:pt x="2220938" y="457661"/>
                </a:lnTo>
                <a:lnTo>
                  <a:pt x="2216234" y="467499"/>
                </a:lnTo>
                <a:cubicBezTo>
                  <a:pt x="2213645" y="472906"/>
                  <a:pt x="2207847" y="479431"/>
                  <a:pt x="2203373" y="481998"/>
                </a:cubicBezTo>
                <a:cubicBezTo>
                  <a:pt x="2198885" y="484565"/>
                  <a:pt x="2193102" y="491104"/>
                  <a:pt x="2190541" y="496511"/>
                </a:cubicBezTo>
                <a:cubicBezTo>
                  <a:pt x="2182500" y="513419"/>
                  <a:pt x="2167395" y="536982"/>
                  <a:pt x="2158921" y="545816"/>
                </a:cubicBezTo>
                <a:cubicBezTo>
                  <a:pt x="2150923" y="554162"/>
                  <a:pt x="2146579" y="564086"/>
                  <a:pt x="2137861" y="593916"/>
                </a:cubicBezTo>
                <a:lnTo>
                  <a:pt x="2133473" y="608902"/>
                </a:lnTo>
                <a:lnTo>
                  <a:pt x="2143831" y="607124"/>
                </a:lnTo>
                <a:cubicBezTo>
                  <a:pt x="2149528" y="606148"/>
                  <a:pt x="2163885" y="604557"/>
                  <a:pt x="2175753" y="603581"/>
                </a:cubicBezTo>
                <a:lnTo>
                  <a:pt x="2197346" y="601832"/>
                </a:lnTo>
                <a:lnTo>
                  <a:pt x="2200568" y="586358"/>
                </a:lnTo>
                <a:cubicBezTo>
                  <a:pt x="2202525" y="576921"/>
                  <a:pt x="2202913" y="565922"/>
                  <a:pt x="2201561" y="558149"/>
                </a:cubicBezTo>
                <a:cubicBezTo>
                  <a:pt x="2198626" y="541313"/>
                  <a:pt x="2198597" y="522726"/>
                  <a:pt x="2201460" y="509848"/>
                </a:cubicBezTo>
                <a:cubicBezTo>
                  <a:pt x="2203503" y="500727"/>
                  <a:pt x="2203129" y="499322"/>
                  <a:pt x="2198583" y="498992"/>
                </a:cubicBezTo>
                <a:cubicBezTo>
                  <a:pt x="2195720" y="498777"/>
                  <a:pt x="2202855" y="497687"/>
                  <a:pt x="2214450" y="496583"/>
                </a:cubicBezTo>
                <a:cubicBezTo>
                  <a:pt x="2226045" y="495478"/>
                  <a:pt x="2238647" y="493628"/>
                  <a:pt x="2242445" y="492467"/>
                </a:cubicBezTo>
                <a:cubicBezTo>
                  <a:pt x="2247955" y="490803"/>
                  <a:pt x="2248688" y="491090"/>
                  <a:pt x="2246012" y="493901"/>
                </a:cubicBezTo>
                <a:cubicBezTo>
                  <a:pt x="2244171" y="495823"/>
                  <a:pt x="2234749" y="498160"/>
                  <a:pt x="2225081" y="499092"/>
                </a:cubicBezTo>
                <a:lnTo>
                  <a:pt x="2207488" y="500770"/>
                </a:lnTo>
                <a:lnTo>
                  <a:pt x="2203733" y="517521"/>
                </a:lnTo>
                <a:cubicBezTo>
                  <a:pt x="2200928" y="530055"/>
                  <a:pt x="2200741" y="536795"/>
                  <a:pt x="2202971" y="544353"/>
                </a:cubicBezTo>
                <a:cubicBezTo>
                  <a:pt x="2210379" y="569292"/>
                  <a:pt x="2204539" y="600183"/>
                  <a:pt x="2185132" y="638660"/>
                </a:cubicBezTo>
                <a:cubicBezTo>
                  <a:pt x="2168416" y="671787"/>
                  <a:pt x="2166618" y="685541"/>
                  <a:pt x="2175264" y="714266"/>
                </a:cubicBezTo>
                <a:cubicBezTo>
                  <a:pt x="2178731" y="725782"/>
                  <a:pt x="2183320" y="738646"/>
                  <a:pt x="2185449" y="742876"/>
                </a:cubicBezTo>
                <a:cubicBezTo>
                  <a:pt x="2189880" y="751667"/>
                  <a:pt x="2197576" y="753144"/>
                  <a:pt x="2197576" y="745214"/>
                </a:cubicBezTo>
                <a:close/>
                <a:moveTo>
                  <a:pt x="2152448" y="727216"/>
                </a:moveTo>
                <a:cubicBezTo>
                  <a:pt x="2154865" y="724319"/>
                  <a:pt x="2154189" y="721637"/>
                  <a:pt x="2149556" y="715772"/>
                </a:cubicBezTo>
                <a:cubicBezTo>
                  <a:pt x="2139746" y="703324"/>
                  <a:pt x="2141903" y="684795"/>
                  <a:pt x="2155642" y="663599"/>
                </a:cubicBezTo>
                <a:cubicBezTo>
                  <a:pt x="2166215" y="647293"/>
                  <a:pt x="2169668" y="638287"/>
                  <a:pt x="2173408" y="617291"/>
                </a:cubicBezTo>
                <a:cubicBezTo>
                  <a:pt x="2174933" y="608758"/>
                  <a:pt x="2174545" y="608214"/>
                  <a:pt x="2166848" y="608214"/>
                </a:cubicBezTo>
                <a:cubicBezTo>
                  <a:pt x="2162331" y="608214"/>
                  <a:pt x="2152290" y="609576"/>
                  <a:pt x="2144522" y="611239"/>
                </a:cubicBezTo>
                <a:lnTo>
                  <a:pt x="2130380" y="614265"/>
                </a:lnTo>
                <a:lnTo>
                  <a:pt x="2130280" y="644038"/>
                </a:lnTo>
                <a:cubicBezTo>
                  <a:pt x="2130208" y="664560"/>
                  <a:pt x="2128942" y="675961"/>
                  <a:pt x="2126180" y="680779"/>
                </a:cubicBezTo>
                <a:cubicBezTo>
                  <a:pt x="2123979" y="684623"/>
                  <a:pt x="2122137" y="691650"/>
                  <a:pt x="2122080" y="696411"/>
                </a:cubicBezTo>
                <a:cubicBezTo>
                  <a:pt x="2122022" y="701172"/>
                  <a:pt x="2120598" y="709031"/>
                  <a:pt x="2118901" y="713893"/>
                </a:cubicBezTo>
                <a:cubicBezTo>
                  <a:pt x="2114024" y="727818"/>
                  <a:pt x="2116858" y="731016"/>
                  <a:pt x="2134149" y="731016"/>
                </a:cubicBezTo>
                <a:cubicBezTo>
                  <a:pt x="2143500" y="731016"/>
                  <a:pt x="2150506" y="729568"/>
                  <a:pt x="2152448" y="727216"/>
                </a:cubicBezTo>
                <a:close/>
                <a:moveTo>
                  <a:pt x="1997888" y="701574"/>
                </a:moveTo>
                <a:cubicBezTo>
                  <a:pt x="2001542" y="689370"/>
                  <a:pt x="2005585" y="669335"/>
                  <a:pt x="2006894" y="657059"/>
                </a:cubicBezTo>
                <a:lnTo>
                  <a:pt x="2009267" y="634730"/>
                </a:lnTo>
                <a:lnTo>
                  <a:pt x="2009627" y="651810"/>
                </a:lnTo>
                <a:cubicBezTo>
                  <a:pt x="2009857" y="661993"/>
                  <a:pt x="2007196" y="679962"/>
                  <a:pt x="2003038" y="696268"/>
                </a:cubicBezTo>
                <a:cubicBezTo>
                  <a:pt x="1999212" y="711326"/>
                  <a:pt x="1996766" y="724333"/>
                  <a:pt x="1997615" y="725165"/>
                </a:cubicBezTo>
                <a:cubicBezTo>
                  <a:pt x="1998464" y="726011"/>
                  <a:pt x="2006951" y="723803"/>
                  <a:pt x="2016475" y="720260"/>
                </a:cubicBezTo>
                <a:cubicBezTo>
                  <a:pt x="2025998" y="716718"/>
                  <a:pt x="2037262" y="713147"/>
                  <a:pt x="2041506" y="712330"/>
                </a:cubicBezTo>
                <a:cubicBezTo>
                  <a:pt x="2047807" y="711111"/>
                  <a:pt x="2049202" y="709361"/>
                  <a:pt x="2049202" y="702678"/>
                </a:cubicBezTo>
                <a:cubicBezTo>
                  <a:pt x="2049202" y="698189"/>
                  <a:pt x="2051806" y="689427"/>
                  <a:pt x="2054985" y="683203"/>
                </a:cubicBezTo>
                <a:cubicBezTo>
                  <a:pt x="2060408" y="672605"/>
                  <a:pt x="2060466" y="671687"/>
                  <a:pt x="2055978" y="668403"/>
                </a:cubicBezTo>
                <a:cubicBezTo>
                  <a:pt x="2052727" y="666037"/>
                  <a:pt x="2051633" y="662509"/>
                  <a:pt x="2052597" y="657490"/>
                </a:cubicBezTo>
                <a:cubicBezTo>
                  <a:pt x="2053791" y="651309"/>
                  <a:pt x="2053014" y="650075"/>
                  <a:pt x="2047936" y="650075"/>
                </a:cubicBezTo>
                <a:cubicBezTo>
                  <a:pt x="2044584" y="650075"/>
                  <a:pt x="2038211" y="646289"/>
                  <a:pt x="2033766" y="641671"/>
                </a:cubicBezTo>
                <a:cubicBezTo>
                  <a:pt x="2026444" y="634056"/>
                  <a:pt x="2026099" y="632852"/>
                  <a:pt x="2030040" y="628908"/>
                </a:cubicBezTo>
                <a:cubicBezTo>
                  <a:pt x="2033982" y="624978"/>
                  <a:pt x="2034831" y="624993"/>
                  <a:pt x="2038974" y="629123"/>
                </a:cubicBezTo>
                <a:cubicBezTo>
                  <a:pt x="2041491" y="631632"/>
                  <a:pt x="2044685" y="632995"/>
                  <a:pt x="2046066" y="632149"/>
                </a:cubicBezTo>
                <a:cubicBezTo>
                  <a:pt x="2049101" y="630270"/>
                  <a:pt x="2051849" y="615499"/>
                  <a:pt x="2053374" y="592869"/>
                </a:cubicBezTo>
                <a:cubicBezTo>
                  <a:pt x="2056812" y="541714"/>
                  <a:pt x="2064106" y="495091"/>
                  <a:pt x="2069543" y="489613"/>
                </a:cubicBezTo>
                <a:cubicBezTo>
                  <a:pt x="2071370" y="487763"/>
                  <a:pt x="2071773" y="489183"/>
                  <a:pt x="2070737" y="493801"/>
                </a:cubicBezTo>
                <a:cubicBezTo>
                  <a:pt x="2069860" y="497630"/>
                  <a:pt x="2068378" y="504542"/>
                  <a:pt x="2067443" y="509145"/>
                </a:cubicBezTo>
                <a:cubicBezTo>
                  <a:pt x="2065746" y="517435"/>
                  <a:pt x="2065789" y="517406"/>
                  <a:pt x="2071270" y="507554"/>
                </a:cubicBezTo>
                <a:cubicBezTo>
                  <a:pt x="2076434" y="498275"/>
                  <a:pt x="2085598" y="488279"/>
                  <a:pt x="2085598" y="491936"/>
                </a:cubicBezTo>
                <a:cubicBezTo>
                  <a:pt x="2085598" y="492825"/>
                  <a:pt x="2082534" y="498045"/>
                  <a:pt x="2078779" y="503552"/>
                </a:cubicBezTo>
                <a:cubicBezTo>
                  <a:pt x="2069817" y="516717"/>
                  <a:pt x="2059502" y="547995"/>
                  <a:pt x="2061775" y="555137"/>
                </a:cubicBezTo>
                <a:cubicBezTo>
                  <a:pt x="2063717" y="561218"/>
                  <a:pt x="2067414" y="562466"/>
                  <a:pt x="2070191" y="557991"/>
                </a:cubicBezTo>
                <a:cubicBezTo>
                  <a:pt x="2071140" y="556457"/>
                  <a:pt x="2074032" y="555195"/>
                  <a:pt x="2076607" y="555195"/>
                </a:cubicBezTo>
                <a:cubicBezTo>
                  <a:pt x="2079527" y="555195"/>
                  <a:pt x="2077499" y="557762"/>
                  <a:pt x="2071255" y="561992"/>
                </a:cubicBezTo>
                <a:cubicBezTo>
                  <a:pt x="2059603" y="569894"/>
                  <a:pt x="2053374" y="582643"/>
                  <a:pt x="2056021" y="593170"/>
                </a:cubicBezTo>
                <a:lnTo>
                  <a:pt x="2057877" y="600555"/>
                </a:lnTo>
                <a:lnTo>
                  <a:pt x="2064221" y="594618"/>
                </a:lnTo>
                <a:cubicBezTo>
                  <a:pt x="2067702" y="591349"/>
                  <a:pt x="2073097" y="588681"/>
                  <a:pt x="2076204" y="588681"/>
                </a:cubicBezTo>
                <a:cubicBezTo>
                  <a:pt x="2079887" y="588681"/>
                  <a:pt x="2084936" y="583948"/>
                  <a:pt x="2090705" y="575057"/>
                </a:cubicBezTo>
                <a:cubicBezTo>
                  <a:pt x="2099451" y="561605"/>
                  <a:pt x="2099509" y="561261"/>
                  <a:pt x="2095380" y="549587"/>
                </a:cubicBezTo>
                <a:cubicBezTo>
                  <a:pt x="2089338" y="532521"/>
                  <a:pt x="2090187" y="521694"/>
                  <a:pt x="2098502" y="509490"/>
                </a:cubicBezTo>
                <a:cubicBezTo>
                  <a:pt x="2104673" y="500426"/>
                  <a:pt x="2105321" y="497716"/>
                  <a:pt x="2102702" y="491965"/>
                </a:cubicBezTo>
                <a:cubicBezTo>
                  <a:pt x="2100991" y="488222"/>
                  <a:pt x="2099595" y="482686"/>
                  <a:pt x="2099595" y="479675"/>
                </a:cubicBezTo>
                <a:cubicBezTo>
                  <a:pt x="2099595" y="476649"/>
                  <a:pt x="2098415" y="472002"/>
                  <a:pt x="2096991" y="469335"/>
                </a:cubicBezTo>
                <a:cubicBezTo>
                  <a:pt x="2095567" y="466682"/>
                  <a:pt x="2093841" y="462609"/>
                  <a:pt x="2093150" y="460300"/>
                </a:cubicBezTo>
                <a:cubicBezTo>
                  <a:pt x="2092460" y="457991"/>
                  <a:pt x="2087223" y="454420"/>
                  <a:pt x="2081512" y="452355"/>
                </a:cubicBezTo>
                <a:cubicBezTo>
                  <a:pt x="2071960" y="448913"/>
                  <a:pt x="2070622" y="449085"/>
                  <a:pt x="2064883" y="454463"/>
                </a:cubicBezTo>
                <a:cubicBezTo>
                  <a:pt x="2061444" y="457675"/>
                  <a:pt x="2057071" y="460314"/>
                  <a:pt x="2055172" y="460314"/>
                </a:cubicBezTo>
                <a:cubicBezTo>
                  <a:pt x="2053259" y="460314"/>
                  <a:pt x="2047361" y="463756"/>
                  <a:pt x="2042052" y="467987"/>
                </a:cubicBezTo>
                <a:cubicBezTo>
                  <a:pt x="2032975" y="475200"/>
                  <a:pt x="2032400" y="476649"/>
                  <a:pt x="2032400" y="492481"/>
                </a:cubicBezTo>
                <a:cubicBezTo>
                  <a:pt x="2032400" y="505847"/>
                  <a:pt x="2033550" y="510278"/>
                  <a:pt x="2037996" y="514079"/>
                </a:cubicBezTo>
                <a:cubicBezTo>
                  <a:pt x="2041074" y="516703"/>
                  <a:pt x="2043606" y="520991"/>
                  <a:pt x="2043606" y="523587"/>
                </a:cubicBezTo>
                <a:cubicBezTo>
                  <a:pt x="2043606" y="526197"/>
                  <a:pt x="2046267" y="531159"/>
                  <a:pt x="2049547" y="534630"/>
                </a:cubicBezTo>
                <a:cubicBezTo>
                  <a:pt x="2057445" y="543005"/>
                  <a:pt x="2054928" y="553861"/>
                  <a:pt x="2044498" y="556471"/>
                </a:cubicBezTo>
                <a:cubicBezTo>
                  <a:pt x="2034860" y="558880"/>
                  <a:pt x="2029824" y="565535"/>
                  <a:pt x="2029609" y="576118"/>
                </a:cubicBezTo>
                <a:cubicBezTo>
                  <a:pt x="2029465" y="583174"/>
                  <a:pt x="2027465" y="585497"/>
                  <a:pt x="2016964" y="590775"/>
                </a:cubicBezTo>
                <a:cubicBezTo>
                  <a:pt x="2001442" y="598576"/>
                  <a:pt x="1993256" y="598691"/>
                  <a:pt x="1983790" y="591277"/>
                </a:cubicBezTo>
                <a:cubicBezTo>
                  <a:pt x="1975936" y="585124"/>
                  <a:pt x="1975605" y="585440"/>
                  <a:pt x="1976281" y="598447"/>
                </a:cubicBezTo>
                <a:cubicBezTo>
                  <a:pt x="1976511" y="603051"/>
                  <a:pt x="1974123" y="617865"/>
                  <a:pt x="1970958" y="631346"/>
                </a:cubicBezTo>
                <a:cubicBezTo>
                  <a:pt x="1967391" y="646576"/>
                  <a:pt x="1965218" y="665492"/>
                  <a:pt x="1965218" y="681210"/>
                </a:cubicBezTo>
                <a:lnTo>
                  <a:pt x="1965218" y="706536"/>
                </a:lnTo>
                <a:lnTo>
                  <a:pt x="1975605" y="716015"/>
                </a:lnTo>
                <a:cubicBezTo>
                  <a:pt x="1981316" y="721235"/>
                  <a:pt x="1987171" y="725108"/>
                  <a:pt x="1988624" y="724634"/>
                </a:cubicBezTo>
                <a:cubicBezTo>
                  <a:pt x="1990077" y="724147"/>
                  <a:pt x="1994249" y="713764"/>
                  <a:pt x="1997888" y="701574"/>
                </a:cubicBezTo>
                <a:close/>
                <a:moveTo>
                  <a:pt x="1962413" y="686358"/>
                </a:moveTo>
                <a:cubicBezTo>
                  <a:pt x="1962413" y="677151"/>
                  <a:pt x="1961435" y="669622"/>
                  <a:pt x="1960255" y="669622"/>
                </a:cubicBezTo>
                <a:cubicBezTo>
                  <a:pt x="1959061" y="669622"/>
                  <a:pt x="1955710" y="674025"/>
                  <a:pt x="1952789" y="679417"/>
                </a:cubicBezTo>
                <a:lnTo>
                  <a:pt x="1947495" y="689212"/>
                </a:lnTo>
                <a:lnTo>
                  <a:pt x="1954041" y="696153"/>
                </a:lnTo>
                <a:cubicBezTo>
                  <a:pt x="1957652" y="699982"/>
                  <a:pt x="1961003" y="703108"/>
                  <a:pt x="1961507" y="703108"/>
                </a:cubicBezTo>
                <a:cubicBezTo>
                  <a:pt x="1962011" y="703108"/>
                  <a:pt x="1962413" y="695565"/>
                  <a:pt x="1962413" y="686358"/>
                </a:cubicBezTo>
                <a:close/>
                <a:moveTo>
                  <a:pt x="1840452" y="694805"/>
                </a:moveTo>
                <a:cubicBezTo>
                  <a:pt x="1847544" y="692109"/>
                  <a:pt x="1847630" y="691707"/>
                  <a:pt x="1847414" y="663398"/>
                </a:cubicBezTo>
                <a:lnTo>
                  <a:pt x="1847199" y="634730"/>
                </a:lnTo>
                <a:lnTo>
                  <a:pt x="1828008" y="617119"/>
                </a:lnTo>
                <a:lnTo>
                  <a:pt x="1808803" y="599523"/>
                </a:lnTo>
                <a:lnTo>
                  <a:pt x="1800373" y="603868"/>
                </a:lnTo>
                <a:cubicBezTo>
                  <a:pt x="1790389" y="609017"/>
                  <a:pt x="1777644" y="624777"/>
                  <a:pt x="1777644" y="631977"/>
                </a:cubicBezTo>
                <a:cubicBezTo>
                  <a:pt x="1777644" y="638158"/>
                  <a:pt x="1785470" y="647293"/>
                  <a:pt x="1790749" y="647293"/>
                </a:cubicBezTo>
                <a:cubicBezTo>
                  <a:pt x="1792864" y="647293"/>
                  <a:pt x="1795353" y="651079"/>
                  <a:pt x="1796273" y="655711"/>
                </a:cubicBezTo>
                <a:cubicBezTo>
                  <a:pt x="1797208" y="660358"/>
                  <a:pt x="1801740" y="667313"/>
                  <a:pt x="1806358" y="671185"/>
                </a:cubicBezTo>
                <a:cubicBezTo>
                  <a:pt x="1810975" y="675057"/>
                  <a:pt x="1814155" y="678815"/>
                  <a:pt x="1813421" y="679532"/>
                </a:cubicBezTo>
                <a:cubicBezTo>
                  <a:pt x="1810745" y="682199"/>
                  <a:pt x="1796992" y="668833"/>
                  <a:pt x="1793267" y="659956"/>
                </a:cubicBezTo>
                <a:cubicBezTo>
                  <a:pt x="1790289" y="652829"/>
                  <a:pt x="1787268" y="650405"/>
                  <a:pt x="1779600" y="648971"/>
                </a:cubicBezTo>
                <a:cubicBezTo>
                  <a:pt x="1765430" y="646318"/>
                  <a:pt x="1749649" y="654205"/>
                  <a:pt x="1749649" y="663929"/>
                </a:cubicBezTo>
                <a:cubicBezTo>
                  <a:pt x="1749649" y="677524"/>
                  <a:pt x="1763503" y="689786"/>
                  <a:pt x="1784650" y="694920"/>
                </a:cubicBezTo>
                <a:cubicBezTo>
                  <a:pt x="1797237" y="697974"/>
                  <a:pt x="1832281" y="697903"/>
                  <a:pt x="1840452" y="694805"/>
                </a:cubicBezTo>
                <a:close/>
                <a:moveTo>
                  <a:pt x="1953264" y="671013"/>
                </a:moveTo>
                <a:cubicBezTo>
                  <a:pt x="1960960" y="656500"/>
                  <a:pt x="1967693" y="634859"/>
                  <a:pt x="1965017" y="633210"/>
                </a:cubicBezTo>
                <a:cubicBezTo>
                  <a:pt x="1963607" y="632350"/>
                  <a:pt x="1964974" y="626728"/>
                  <a:pt x="1968038" y="620733"/>
                </a:cubicBezTo>
                <a:cubicBezTo>
                  <a:pt x="1975058" y="607009"/>
                  <a:pt x="1975073" y="598074"/>
                  <a:pt x="1968110" y="586688"/>
                </a:cubicBezTo>
                <a:cubicBezTo>
                  <a:pt x="1962945" y="578241"/>
                  <a:pt x="1947970" y="566969"/>
                  <a:pt x="1936116" y="562595"/>
                </a:cubicBezTo>
                <a:cubicBezTo>
                  <a:pt x="1933210" y="561519"/>
                  <a:pt x="1931556" y="559913"/>
                  <a:pt x="1932462" y="559009"/>
                </a:cubicBezTo>
                <a:cubicBezTo>
                  <a:pt x="1933354" y="558120"/>
                  <a:pt x="1941194" y="561218"/>
                  <a:pt x="1949883" y="565907"/>
                </a:cubicBezTo>
                <a:lnTo>
                  <a:pt x="1965665" y="574440"/>
                </a:lnTo>
                <a:lnTo>
                  <a:pt x="1960816" y="566911"/>
                </a:lnTo>
                <a:cubicBezTo>
                  <a:pt x="1942345" y="538258"/>
                  <a:pt x="1925787" y="528907"/>
                  <a:pt x="1899721" y="532421"/>
                </a:cubicBezTo>
                <a:cubicBezTo>
                  <a:pt x="1885695" y="534300"/>
                  <a:pt x="1883868" y="535978"/>
                  <a:pt x="1879408" y="551007"/>
                </a:cubicBezTo>
                <a:cubicBezTo>
                  <a:pt x="1876488" y="560845"/>
                  <a:pt x="1866648" y="563627"/>
                  <a:pt x="1859038" y="556772"/>
                </a:cubicBezTo>
                <a:cubicBezTo>
                  <a:pt x="1854578" y="552742"/>
                  <a:pt x="1853140" y="552728"/>
                  <a:pt x="1843861" y="556586"/>
                </a:cubicBezTo>
                <a:cubicBezTo>
                  <a:pt x="1838222" y="558938"/>
                  <a:pt x="1825116" y="562824"/>
                  <a:pt x="1814730" y="565219"/>
                </a:cubicBezTo>
                <a:cubicBezTo>
                  <a:pt x="1792317" y="570396"/>
                  <a:pt x="1786059" y="575229"/>
                  <a:pt x="1786059" y="587376"/>
                </a:cubicBezTo>
                <a:cubicBezTo>
                  <a:pt x="1786059" y="598935"/>
                  <a:pt x="1791886" y="604198"/>
                  <a:pt x="1799956" y="599896"/>
                </a:cubicBezTo>
                <a:cubicBezTo>
                  <a:pt x="1803164" y="598175"/>
                  <a:pt x="1805063" y="595579"/>
                  <a:pt x="1804157" y="594131"/>
                </a:cubicBezTo>
                <a:cubicBezTo>
                  <a:pt x="1799510" y="586616"/>
                  <a:pt x="1808832" y="593614"/>
                  <a:pt x="1827404" y="611555"/>
                </a:cubicBezTo>
                <a:lnTo>
                  <a:pt x="1848177" y="631632"/>
                </a:lnTo>
                <a:lnTo>
                  <a:pt x="1854693" y="618152"/>
                </a:lnTo>
                <a:cubicBezTo>
                  <a:pt x="1864807" y="597243"/>
                  <a:pt x="1882256" y="581152"/>
                  <a:pt x="1898613" y="577653"/>
                </a:cubicBezTo>
                <a:cubicBezTo>
                  <a:pt x="1915315" y="574082"/>
                  <a:pt x="1923227" y="573938"/>
                  <a:pt x="1923227" y="577179"/>
                </a:cubicBezTo>
                <a:cubicBezTo>
                  <a:pt x="1923227" y="578542"/>
                  <a:pt x="1915645" y="580191"/>
                  <a:pt x="1906381" y="580851"/>
                </a:cubicBezTo>
                <a:cubicBezTo>
                  <a:pt x="1884213" y="582457"/>
                  <a:pt x="1879739" y="586817"/>
                  <a:pt x="1894124" y="592811"/>
                </a:cubicBezTo>
                <a:cubicBezTo>
                  <a:pt x="1918336" y="602893"/>
                  <a:pt x="1925802" y="621694"/>
                  <a:pt x="1909316" y="631059"/>
                </a:cubicBezTo>
                <a:cubicBezTo>
                  <a:pt x="1899836" y="636422"/>
                  <a:pt x="1895074" y="649301"/>
                  <a:pt x="1901145" y="653130"/>
                </a:cubicBezTo>
                <a:cubicBezTo>
                  <a:pt x="1912927" y="660558"/>
                  <a:pt x="1937641" y="652169"/>
                  <a:pt x="1947308" y="637469"/>
                </a:cubicBezTo>
                <a:cubicBezTo>
                  <a:pt x="1953998" y="627287"/>
                  <a:pt x="1953192" y="607869"/>
                  <a:pt x="1945553" y="595550"/>
                </a:cubicBezTo>
                <a:cubicBezTo>
                  <a:pt x="1942158" y="590072"/>
                  <a:pt x="1940015" y="584967"/>
                  <a:pt x="1940777" y="584207"/>
                </a:cubicBezTo>
                <a:cubicBezTo>
                  <a:pt x="1941554" y="583432"/>
                  <a:pt x="1945165" y="587577"/>
                  <a:pt x="1948805" y="593414"/>
                </a:cubicBezTo>
                <a:cubicBezTo>
                  <a:pt x="1953768" y="601373"/>
                  <a:pt x="1955393" y="607970"/>
                  <a:pt x="1955321" y="619758"/>
                </a:cubicBezTo>
                <a:cubicBezTo>
                  <a:pt x="1955249" y="632364"/>
                  <a:pt x="1956040" y="635175"/>
                  <a:pt x="1959292" y="633942"/>
                </a:cubicBezTo>
                <a:cubicBezTo>
                  <a:pt x="1961881" y="632938"/>
                  <a:pt x="1962615" y="633554"/>
                  <a:pt x="1961306" y="635648"/>
                </a:cubicBezTo>
                <a:cubicBezTo>
                  <a:pt x="1960198" y="637455"/>
                  <a:pt x="1957666" y="638918"/>
                  <a:pt x="1955681" y="638918"/>
                </a:cubicBezTo>
                <a:cubicBezTo>
                  <a:pt x="1953710" y="638918"/>
                  <a:pt x="1949682" y="641614"/>
                  <a:pt x="1946762" y="644898"/>
                </a:cubicBezTo>
                <a:cubicBezTo>
                  <a:pt x="1943827" y="648196"/>
                  <a:pt x="1936174" y="653230"/>
                  <a:pt x="1929772" y="656084"/>
                </a:cubicBezTo>
                <a:lnTo>
                  <a:pt x="1918120" y="661290"/>
                </a:lnTo>
                <a:lnTo>
                  <a:pt x="1923313" y="674527"/>
                </a:lnTo>
                <a:cubicBezTo>
                  <a:pt x="1926176" y="681798"/>
                  <a:pt x="1929312" y="690273"/>
                  <a:pt x="1930290" y="693342"/>
                </a:cubicBezTo>
                <a:cubicBezTo>
                  <a:pt x="1931944" y="698462"/>
                  <a:pt x="1932779" y="698103"/>
                  <a:pt x="1940461" y="689154"/>
                </a:cubicBezTo>
                <a:cubicBezTo>
                  <a:pt x="1945064" y="683777"/>
                  <a:pt x="1950833" y="675617"/>
                  <a:pt x="1953264" y="671013"/>
                </a:cubicBezTo>
                <a:close/>
                <a:moveTo>
                  <a:pt x="1747520" y="655668"/>
                </a:moveTo>
                <a:cubicBezTo>
                  <a:pt x="1756741" y="649516"/>
                  <a:pt x="1767272" y="644496"/>
                  <a:pt x="1770911" y="644496"/>
                </a:cubicBezTo>
                <a:cubicBezTo>
                  <a:pt x="1777011" y="644496"/>
                  <a:pt x="1777270" y="643937"/>
                  <a:pt x="1774249" y="637311"/>
                </a:cubicBezTo>
                <a:cubicBezTo>
                  <a:pt x="1767027" y="621522"/>
                  <a:pt x="1738198" y="616603"/>
                  <a:pt x="1725740" y="629022"/>
                </a:cubicBezTo>
                <a:cubicBezTo>
                  <a:pt x="1715138" y="639592"/>
                  <a:pt x="1716879" y="666826"/>
                  <a:pt x="1728171" y="666826"/>
                </a:cubicBezTo>
                <a:cubicBezTo>
                  <a:pt x="1729596" y="666826"/>
                  <a:pt x="1738299" y="661806"/>
                  <a:pt x="1747520" y="655668"/>
                </a:cubicBezTo>
                <a:close/>
                <a:moveTo>
                  <a:pt x="2064192" y="654707"/>
                </a:moveTo>
                <a:cubicBezTo>
                  <a:pt x="2069069" y="644468"/>
                  <a:pt x="2075384" y="621780"/>
                  <a:pt x="2078491" y="603338"/>
                </a:cubicBezTo>
                <a:cubicBezTo>
                  <a:pt x="2081009" y="588394"/>
                  <a:pt x="2076463" y="587591"/>
                  <a:pt x="2063688" y="600742"/>
                </a:cubicBezTo>
                <a:cubicBezTo>
                  <a:pt x="2057675" y="606923"/>
                  <a:pt x="2053978" y="614108"/>
                  <a:pt x="2052568" y="622340"/>
                </a:cubicBezTo>
                <a:cubicBezTo>
                  <a:pt x="2050382" y="635103"/>
                  <a:pt x="2042585" y="640725"/>
                  <a:pt x="2037794" y="632995"/>
                </a:cubicBezTo>
                <a:cubicBezTo>
                  <a:pt x="2036528" y="630973"/>
                  <a:pt x="2034557" y="630256"/>
                  <a:pt x="2033407" y="631403"/>
                </a:cubicBezTo>
                <a:cubicBezTo>
                  <a:pt x="2032241" y="632565"/>
                  <a:pt x="2034716" y="636910"/>
                  <a:pt x="2038873" y="641055"/>
                </a:cubicBezTo>
                <a:cubicBezTo>
                  <a:pt x="2049029" y="651179"/>
                  <a:pt x="2056582" y="647149"/>
                  <a:pt x="2055373" y="632264"/>
                </a:cubicBezTo>
                <a:cubicBezTo>
                  <a:pt x="2054913" y="626599"/>
                  <a:pt x="2055834" y="622167"/>
                  <a:pt x="2057474" y="622167"/>
                </a:cubicBezTo>
                <a:cubicBezTo>
                  <a:pt x="2059085" y="622167"/>
                  <a:pt x="2060524" y="624993"/>
                  <a:pt x="2060696" y="628449"/>
                </a:cubicBezTo>
                <a:cubicBezTo>
                  <a:pt x="2060970" y="634228"/>
                  <a:pt x="2061228" y="634128"/>
                  <a:pt x="2064034" y="627058"/>
                </a:cubicBezTo>
                <a:cubicBezTo>
                  <a:pt x="2065702" y="622842"/>
                  <a:pt x="2067975" y="619385"/>
                  <a:pt x="2069069" y="619385"/>
                </a:cubicBezTo>
                <a:cubicBezTo>
                  <a:pt x="2071860" y="619385"/>
                  <a:pt x="2068723" y="631059"/>
                  <a:pt x="2064580" y="636121"/>
                </a:cubicBezTo>
                <a:cubicBezTo>
                  <a:pt x="2062696" y="638430"/>
                  <a:pt x="2060351" y="643650"/>
                  <a:pt x="2059387" y="647723"/>
                </a:cubicBezTo>
                <a:cubicBezTo>
                  <a:pt x="2058409" y="651810"/>
                  <a:pt x="2056855" y="657145"/>
                  <a:pt x="2055906" y="659583"/>
                </a:cubicBezTo>
                <a:cubicBezTo>
                  <a:pt x="2052611" y="668174"/>
                  <a:pt x="2059804" y="663929"/>
                  <a:pt x="2064192" y="654707"/>
                </a:cubicBezTo>
                <a:close/>
                <a:moveTo>
                  <a:pt x="1786289" y="601760"/>
                </a:moveTo>
                <a:cubicBezTo>
                  <a:pt x="1781283" y="596769"/>
                  <a:pt x="1782607" y="576176"/>
                  <a:pt x="1788260" y="571070"/>
                </a:cubicBezTo>
                <a:cubicBezTo>
                  <a:pt x="1791023" y="568589"/>
                  <a:pt x="1801970" y="564545"/>
                  <a:pt x="1812587" y="562078"/>
                </a:cubicBezTo>
                <a:cubicBezTo>
                  <a:pt x="1843214" y="555008"/>
                  <a:pt x="1842063" y="556772"/>
                  <a:pt x="1834683" y="528162"/>
                </a:cubicBezTo>
                <a:cubicBezTo>
                  <a:pt x="1831187" y="514624"/>
                  <a:pt x="1828267" y="497371"/>
                  <a:pt x="1828181" y="489814"/>
                </a:cubicBezTo>
                <a:cubicBezTo>
                  <a:pt x="1828109" y="482242"/>
                  <a:pt x="1826498" y="471787"/>
                  <a:pt x="1824599" y="466567"/>
                </a:cubicBezTo>
                <a:cubicBezTo>
                  <a:pt x="1821520" y="458077"/>
                  <a:pt x="1820297" y="457245"/>
                  <a:pt x="1813047" y="458694"/>
                </a:cubicBezTo>
                <a:cubicBezTo>
                  <a:pt x="1808587" y="459583"/>
                  <a:pt x="1794331" y="460314"/>
                  <a:pt x="1781341" y="460314"/>
                </a:cubicBezTo>
                <a:lnTo>
                  <a:pt x="1757734" y="460314"/>
                </a:lnTo>
                <a:lnTo>
                  <a:pt x="1751951" y="473350"/>
                </a:lnTo>
                <a:cubicBezTo>
                  <a:pt x="1746743" y="485081"/>
                  <a:pt x="1746398" y="489111"/>
                  <a:pt x="1748527" y="513118"/>
                </a:cubicBezTo>
                <a:cubicBezTo>
                  <a:pt x="1751462" y="546432"/>
                  <a:pt x="1751447" y="562666"/>
                  <a:pt x="1748484" y="586358"/>
                </a:cubicBezTo>
                <a:cubicBezTo>
                  <a:pt x="1745521" y="609920"/>
                  <a:pt x="1747664" y="619356"/>
                  <a:pt x="1756008" y="619471"/>
                </a:cubicBezTo>
                <a:cubicBezTo>
                  <a:pt x="1759446" y="619514"/>
                  <a:pt x="1764639" y="621350"/>
                  <a:pt x="1767545" y="623544"/>
                </a:cubicBezTo>
                <a:cubicBezTo>
                  <a:pt x="1772379" y="627187"/>
                  <a:pt x="1773529" y="626556"/>
                  <a:pt x="1781082" y="616173"/>
                </a:cubicBezTo>
                <a:cubicBezTo>
                  <a:pt x="1787038" y="607984"/>
                  <a:pt x="1788490" y="603954"/>
                  <a:pt x="1786304" y="601760"/>
                </a:cubicBezTo>
                <a:close/>
                <a:moveTo>
                  <a:pt x="1743737" y="600541"/>
                </a:moveTo>
                <a:cubicBezTo>
                  <a:pt x="1743722" y="591721"/>
                  <a:pt x="1744902" y="577667"/>
                  <a:pt x="1746355" y="569321"/>
                </a:cubicBezTo>
                <a:cubicBezTo>
                  <a:pt x="1747894" y="560444"/>
                  <a:pt x="1747995" y="546561"/>
                  <a:pt x="1746614" y="535834"/>
                </a:cubicBezTo>
                <a:cubicBezTo>
                  <a:pt x="1742974" y="507783"/>
                  <a:pt x="1743708" y="479402"/>
                  <a:pt x="1748254" y="471471"/>
                </a:cubicBezTo>
                <a:cubicBezTo>
                  <a:pt x="1753807" y="461791"/>
                  <a:pt x="1753591" y="461232"/>
                  <a:pt x="1743607" y="459239"/>
                </a:cubicBezTo>
                <a:cubicBezTo>
                  <a:pt x="1734257" y="457374"/>
                  <a:pt x="1727107" y="461633"/>
                  <a:pt x="1720763" y="472834"/>
                </a:cubicBezTo>
                <a:cubicBezTo>
                  <a:pt x="1718936" y="476075"/>
                  <a:pt x="1716879" y="499623"/>
                  <a:pt x="1715915" y="528678"/>
                </a:cubicBezTo>
                <a:cubicBezTo>
                  <a:pt x="1714318" y="576018"/>
                  <a:pt x="1713800" y="579761"/>
                  <a:pt x="1706694" y="593571"/>
                </a:cubicBezTo>
                <a:lnTo>
                  <a:pt x="1699170" y="608214"/>
                </a:lnTo>
                <a:lnTo>
                  <a:pt x="1705687" y="608214"/>
                </a:lnTo>
                <a:cubicBezTo>
                  <a:pt x="1709269" y="608214"/>
                  <a:pt x="1714635" y="610064"/>
                  <a:pt x="1717627" y="612315"/>
                </a:cubicBezTo>
                <a:cubicBezTo>
                  <a:pt x="1720619" y="614567"/>
                  <a:pt x="1727711" y="616460"/>
                  <a:pt x="1733408" y="616503"/>
                </a:cubicBezTo>
                <a:lnTo>
                  <a:pt x="1743737" y="616589"/>
                </a:lnTo>
                <a:lnTo>
                  <a:pt x="1743737" y="600541"/>
                </a:lnTo>
                <a:close/>
                <a:moveTo>
                  <a:pt x="1704205" y="589384"/>
                </a:moveTo>
                <a:cubicBezTo>
                  <a:pt x="1711153" y="574369"/>
                  <a:pt x="1711671" y="570439"/>
                  <a:pt x="1712232" y="528678"/>
                </a:cubicBezTo>
                <a:cubicBezTo>
                  <a:pt x="1712836" y="484680"/>
                  <a:pt x="1714980" y="471988"/>
                  <a:pt x="1723439" y="462680"/>
                </a:cubicBezTo>
                <a:cubicBezTo>
                  <a:pt x="1728862" y="456700"/>
                  <a:pt x="1723295" y="452685"/>
                  <a:pt x="1716907" y="457977"/>
                </a:cubicBezTo>
                <a:cubicBezTo>
                  <a:pt x="1708175" y="465190"/>
                  <a:pt x="1704061" y="481639"/>
                  <a:pt x="1700609" y="523099"/>
                </a:cubicBezTo>
                <a:cubicBezTo>
                  <a:pt x="1697156" y="564660"/>
                  <a:pt x="1695890" y="569450"/>
                  <a:pt x="1680296" y="600312"/>
                </a:cubicBezTo>
                <a:cubicBezTo>
                  <a:pt x="1679390" y="602104"/>
                  <a:pt x="1685633" y="604442"/>
                  <a:pt x="1693128" y="605102"/>
                </a:cubicBezTo>
                <a:cubicBezTo>
                  <a:pt x="1695128" y="605288"/>
                  <a:pt x="1700119" y="598204"/>
                  <a:pt x="1704205" y="589384"/>
                </a:cubicBezTo>
                <a:close/>
                <a:moveTo>
                  <a:pt x="1689028" y="572533"/>
                </a:moveTo>
                <a:cubicBezTo>
                  <a:pt x="1691718" y="565305"/>
                  <a:pt x="1695113" y="543564"/>
                  <a:pt x="1696724" y="523214"/>
                </a:cubicBezTo>
                <a:cubicBezTo>
                  <a:pt x="1699501" y="488351"/>
                  <a:pt x="1705169" y="462164"/>
                  <a:pt x="1710678" y="458780"/>
                </a:cubicBezTo>
                <a:cubicBezTo>
                  <a:pt x="1712103" y="457905"/>
                  <a:pt x="1713268" y="455854"/>
                  <a:pt x="1713268" y="454219"/>
                </a:cubicBezTo>
                <a:cubicBezTo>
                  <a:pt x="1713268" y="448970"/>
                  <a:pt x="1704162" y="458521"/>
                  <a:pt x="1700235" y="467901"/>
                </a:cubicBezTo>
                <a:cubicBezTo>
                  <a:pt x="1698163" y="472848"/>
                  <a:pt x="1695099" y="489799"/>
                  <a:pt x="1693444" y="505575"/>
                </a:cubicBezTo>
                <a:cubicBezTo>
                  <a:pt x="1690121" y="537110"/>
                  <a:pt x="1684986" y="550792"/>
                  <a:pt x="1669866" y="568403"/>
                </a:cubicBezTo>
                <a:cubicBezTo>
                  <a:pt x="1664472" y="574670"/>
                  <a:pt x="1660070" y="581080"/>
                  <a:pt x="1660070" y="582643"/>
                </a:cubicBezTo>
                <a:cubicBezTo>
                  <a:pt x="1660070" y="584207"/>
                  <a:pt x="1663479" y="588165"/>
                  <a:pt x="1667651" y="591420"/>
                </a:cubicBezTo>
                <a:lnTo>
                  <a:pt x="1675218" y="597357"/>
                </a:lnTo>
                <a:lnTo>
                  <a:pt x="1679721" y="591406"/>
                </a:lnTo>
                <a:cubicBezTo>
                  <a:pt x="1682195" y="588136"/>
                  <a:pt x="1686381" y="579646"/>
                  <a:pt x="1689028" y="572533"/>
                </a:cubicBezTo>
                <a:close/>
                <a:moveTo>
                  <a:pt x="2005556" y="592582"/>
                </a:moveTo>
                <a:cubicBezTo>
                  <a:pt x="2007987" y="591650"/>
                  <a:pt x="2009138" y="589556"/>
                  <a:pt x="2008131" y="587921"/>
                </a:cubicBezTo>
                <a:cubicBezTo>
                  <a:pt x="2006980" y="586057"/>
                  <a:pt x="2008030" y="585612"/>
                  <a:pt x="2010951" y="586731"/>
                </a:cubicBezTo>
                <a:cubicBezTo>
                  <a:pt x="2014043" y="587907"/>
                  <a:pt x="2015612" y="587075"/>
                  <a:pt x="2015612" y="584221"/>
                </a:cubicBezTo>
                <a:cubicBezTo>
                  <a:pt x="2015612" y="581209"/>
                  <a:pt x="2017266" y="580464"/>
                  <a:pt x="2021207" y="581711"/>
                </a:cubicBezTo>
                <a:cubicBezTo>
                  <a:pt x="2025969" y="583217"/>
                  <a:pt x="2026804" y="582213"/>
                  <a:pt x="2026804" y="574885"/>
                </a:cubicBezTo>
                <a:cubicBezTo>
                  <a:pt x="2026804" y="570152"/>
                  <a:pt x="2028329" y="563842"/>
                  <a:pt x="2030199" y="560859"/>
                </a:cubicBezTo>
                <a:cubicBezTo>
                  <a:pt x="2032069" y="557891"/>
                  <a:pt x="2032918" y="554779"/>
                  <a:pt x="2032097" y="553961"/>
                </a:cubicBezTo>
                <a:cubicBezTo>
                  <a:pt x="2030343" y="552212"/>
                  <a:pt x="2011281" y="561562"/>
                  <a:pt x="2004779" y="567385"/>
                </a:cubicBezTo>
                <a:cubicBezTo>
                  <a:pt x="2002262" y="569622"/>
                  <a:pt x="1995486" y="572332"/>
                  <a:pt x="1989703" y="573408"/>
                </a:cubicBezTo>
                <a:cubicBezTo>
                  <a:pt x="1977403" y="575688"/>
                  <a:pt x="1976770" y="578126"/>
                  <a:pt x="1986078" y="587419"/>
                </a:cubicBezTo>
                <a:cubicBezTo>
                  <a:pt x="1993069" y="594374"/>
                  <a:pt x="1997658" y="595593"/>
                  <a:pt x="2005556" y="592582"/>
                </a:cubicBezTo>
                <a:close/>
                <a:moveTo>
                  <a:pt x="2012806" y="568016"/>
                </a:moveTo>
                <a:cubicBezTo>
                  <a:pt x="2012806" y="565463"/>
                  <a:pt x="2014763" y="564602"/>
                  <a:pt x="2018402" y="565549"/>
                </a:cubicBezTo>
                <a:cubicBezTo>
                  <a:pt x="2021481" y="566352"/>
                  <a:pt x="2023998" y="568116"/>
                  <a:pt x="2023998" y="569478"/>
                </a:cubicBezTo>
                <a:cubicBezTo>
                  <a:pt x="2023998" y="570826"/>
                  <a:pt x="2021481" y="571931"/>
                  <a:pt x="2018402" y="571931"/>
                </a:cubicBezTo>
                <a:cubicBezTo>
                  <a:pt x="2015324" y="571931"/>
                  <a:pt x="2012806" y="570167"/>
                  <a:pt x="2012806" y="568016"/>
                </a:cubicBezTo>
                <a:close/>
                <a:moveTo>
                  <a:pt x="1976411" y="580306"/>
                </a:moveTo>
                <a:cubicBezTo>
                  <a:pt x="1976411" y="578771"/>
                  <a:pt x="1975073" y="577524"/>
                  <a:pt x="1973447" y="577524"/>
                </a:cubicBezTo>
                <a:cubicBezTo>
                  <a:pt x="1971821" y="577524"/>
                  <a:pt x="1971260" y="578771"/>
                  <a:pt x="1972210" y="580306"/>
                </a:cubicBezTo>
                <a:cubicBezTo>
                  <a:pt x="1973159" y="581840"/>
                  <a:pt x="1974497" y="583102"/>
                  <a:pt x="1975173" y="583102"/>
                </a:cubicBezTo>
                <a:cubicBezTo>
                  <a:pt x="1975849" y="583102"/>
                  <a:pt x="1976411" y="581840"/>
                  <a:pt x="1976411" y="580306"/>
                </a:cubicBezTo>
                <a:close/>
                <a:moveTo>
                  <a:pt x="2001974" y="564516"/>
                </a:moveTo>
                <a:cubicBezTo>
                  <a:pt x="2012533" y="555252"/>
                  <a:pt x="2027767" y="549702"/>
                  <a:pt x="2038082" y="551351"/>
                </a:cubicBezTo>
                <a:cubicBezTo>
                  <a:pt x="2050871" y="553388"/>
                  <a:pt x="2055186" y="546490"/>
                  <a:pt x="2046843" y="537311"/>
                </a:cubicBezTo>
                <a:cubicBezTo>
                  <a:pt x="2043923" y="534099"/>
                  <a:pt x="2040714" y="528018"/>
                  <a:pt x="2039708" y="523802"/>
                </a:cubicBezTo>
                <a:cubicBezTo>
                  <a:pt x="2038715" y="519571"/>
                  <a:pt x="2036327" y="516115"/>
                  <a:pt x="2034399" y="516115"/>
                </a:cubicBezTo>
                <a:cubicBezTo>
                  <a:pt x="2032486" y="516115"/>
                  <a:pt x="2025897" y="513390"/>
                  <a:pt x="2019769" y="510049"/>
                </a:cubicBezTo>
                <a:cubicBezTo>
                  <a:pt x="2013626" y="506707"/>
                  <a:pt x="2002305" y="503065"/>
                  <a:pt x="1994608" y="501961"/>
                </a:cubicBezTo>
                <a:cubicBezTo>
                  <a:pt x="1982337" y="500197"/>
                  <a:pt x="1979230" y="500842"/>
                  <a:pt x="1969419" y="507195"/>
                </a:cubicBezTo>
                <a:cubicBezTo>
                  <a:pt x="1941180" y="525480"/>
                  <a:pt x="1939943" y="530915"/>
                  <a:pt x="1958213" y="556442"/>
                </a:cubicBezTo>
                <a:lnTo>
                  <a:pt x="1970815" y="574053"/>
                </a:lnTo>
                <a:lnTo>
                  <a:pt x="1984107" y="571285"/>
                </a:lnTo>
                <a:cubicBezTo>
                  <a:pt x="1991429" y="569765"/>
                  <a:pt x="1999456" y="566725"/>
                  <a:pt x="2001974" y="564516"/>
                </a:cubicBezTo>
                <a:close/>
                <a:moveTo>
                  <a:pt x="1876818" y="544941"/>
                </a:moveTo>
                <a:cubicBezTo>
                  <a:pt x="1879710" y="531977"/>
                  <a:pt x="1886773" y="526986"/>
                  <a:pt x="1898915" y="529295"/>
                </a:cubicBezTo>
                <a:cubicBezTo>
                  <a:pt x="1909647" y="531345"/>
                  <a:pt x="1908223" y="528563"/>
                  <a:pt x="1894369" y="520475"/>
                </a:cubicBezTo>
                <a:cubicBezTo>
                  <a:pt x="1879451" y="511756"/>
                  <a:pt x="1873639" y="500240"/>
                  <a:pt x="1869928" y="471973"/>
                </a:cubicBezTo>
                <a:cubicBezTo>
                  <a:pt x="1868374" y="460185"/>
                  <a:pt x="1864404" y="442216"/>
                  <a:pt x="1861095" y="432062"/>
                </a:cubicBezTo>
                <a:lnTo>
                  <a:pt x="1855082" y="413576"/>
                </a:lnTo>
                <a:lnTo>
                  <a:pt x="1861153" y="400684"/>
                </a:lnTo>
                <a:cubicBezTo>
                  <a:pt x="1864505" y="393600"/>
                  <a:pt x="1867238" y="386515"/>
                  <a:pt x="1867238" y="384952"/>
                </a:cubicBezTo>
                <a:cubicBezTo>
                  <a:pt x="1867238" y="383374"/>
                  <a:pt x="1873654" y="376075"/>
                  <a:pt x="1881508" y="368718"/>
                </a:cubicBezTo>
                <a:cubicBezTo>
                  <a:pt x="1893679" y="357331"/>
                  <a:pt x="1896009" y="353473"/>
                  <a:pt x="1897218" y="342703"/>
                </a:cubicBezTo>
                <a:cubicBezTo>
                  <a:pt x="1899217" y="325107"/>
                  <a:pt x="1892672" y="313419"/>
                  <a:pt x="1876962" y="306492"/>
                </a:cubicBezTo>
                <a:cubicBezTo>
                  <a:pt x="1866101" y="301702"/>
                  <a:pt x="1862519" y="301429"/>
                  <a:pt x="1845717" y="304111"/>
                </a:cubicBezTo>
                <a:cubicBezTo>
                  <a:pt x="1820758" y="308084"/>
                  <a:pt x="1806271" y="314752"/>
                  <a:pt x="1795151" y="327372"/>
                </a:cubicBezTo>
                <a:cubicBezTo>
                  <a:pt x="1784578" y="339376"/>
                  <a:pt x="1783599" y="348884"/>
                  <a:pt x="1791857" y="359339"/>
                </a:cubicBezTo>
                <a:cubicBezTo>
                  <a:pt x="1798187" y="367355"/>
                  <a:pt x="1810860" y="376534"/>
                  <a:pt x="1815665" y="376562"/>
                </a:cubicBezTo>
                <a:cubicBezTo>
                  <a:pt x="1817320" y="376577"/>
                  <a:pt x="1820182" y="370094"/>
                  <a:pt x="1822024" y="362178"/>
                </a:cubicBezTo>
                <a:cubicBezTo>
                  <a:pt x="1825275" y="348124"/>
                  <a:pt x="1841358" y="316373"/>
                  <a:pt x="1843919" y="318926"/>
                </a:cubicBezTo>
                <a:cubicBezTo>
                  <a:pt x="1844638" y="319628"/>
                  <a:pt x="1840653" y="328878"/>
                  <a:pt x="1835086" y="339476"/>
                </a:cubicBezTo>
                <a:cubicBezTo>
                  <a:pt x="1825836" y="357073"/>
                  <a:pt x="1824742" y="361647"/>
                  <a:pt x="1822398" y="392452"/>
                </a:cubicBezTo>
                <a:cubicBezTo>
                  <a:pt x="1818657" y="441585"/>
                  <a:pt x="1822829" y="461519"/>
                  <a:pt x="1842926" y="490646"/>
                </a:cubicBezTo>
                <a:cubicBezTo>
                  <a:pt x="1855672" y="509117"/>
                  <a:pt x="1860174" y="522368"/>
                  <a:pt x="1856204" y="529753"/>
                </a:cubicBezTo>
                <a:cubicBezTo>
                  <a:pt x="1851701" y="538158"/>
                  <a:pt x="1852607" y="544396"/>
                  <a:pt x="1859412" y="551624"/>
                </a:cubicBezTo>
                <a:cubicBezTo>
                  <a:pt x="1868101" y="560845"/>
                  <a:pt x="1873769" y="558680"/>
                  <a:pt x="1876818" y="544941"/>
                </a:cubicBezTo>
                <a:close/>
                <a:moveTo>
                  <a:pt x="1851486" y="534156"/>
                </a:moveTo>
                <a:cubicBezTo>
                  <a:pt x="1853456" y="517463"/>
                  <a:pt x="1848766" y="502907"/>
                  <a:pt x="1836697" y="488208"/>
                </a:cubicBezTo>
                <a:cubicBezTo>
                  <a:pt x="1831202" y="481525"/>
                  <a:pt x="1830957" y="481481"/>
                  <a:pt x="1830900" y="487132"/>
                </a:cubicBezTo>
                <a:cubicBezTo>
                  <a:pt x="1830741" y="502807"/>
                  <a:pt x="1843818" y="553359"/>
                  <a:pt x="1847457" y="551122"/>
                </a:cubicBezTo>
                <a:cubicBezTo>
                  <a:pt x="1848666" y="550376"/>
                  <a:pt x="1850478" y="542747"/>
                  <a:pt x="1851486" y="534156"/>
                </a:cubicBezTo>
                <a:close/>
                <a:moveTo>
                  <a:pt x="2151384" y="544855"/>
                </a:moveTo>
                <a:cubicBezTo>
                  <a:pt x="2160101" y="540725"/>
                  <a:pt x="2168502" y="530872"/>
                  <a:pt x="2165712" y="528090"/>
                </a:cubicBezTo>
                <a:cubicBezTo>
                  <a:pt x="2164920" y="527287"/>
                  <a:pt x="2157857" y="526642"/>
                  <a:pt x="2150046" y="526642"/>
                </a:cubicBezTo>
                <a:cubicBezTo>
                  <a:pt x="2137919" y="526642"/>
                  <a:pt x="2135315" y="525666"/>
                  <a:pt x="2132337" y="520002"/>
                </a:cubicBezTo>
                <a:cubicBezTo>
                  <a:pt x="2130424" y="516359"/>
                  <a:pt x="2124123" y="510967"/>
                  <a:pt x="2118340" y="508027"/>
                </a:cubicBezTo>
                <a:lnTo>
                  <a:pt x="2107838" y="502692"/>
                </a:lnTo>
                <a:lnTo>
                  <a:pt x="2100904" y="512846"/>
                </a:lnTo>
                <a:cubicBezTo>
                  <a:pt x="2093136" y="524261"/>
                  <a:pt x="2092776" y="526986"/>
                  <a:pt x="2097020" y="542245"/>
                </a:cubicBezTo>
                <a:lnTo>
                  <a:pt x="2100027" y="553015"/>
                </a:lnTo>
                <a:lnTo>
                  <a:pt x="2121303" y="551036"/>
                </a:lnTo>
                <a:cubicBezTo>
                  <a:pt x="2133013" y="549932"/>
                  <a:pt x="2146550" y="547164"/>
                  <a:pt x="2151384" y="544855"/>
                </a:cubicBezTo>
                <a:close/>
                <a:moveTo>
                  <a:pt x="1942820" y="528707"/>
                </a:moveTo>
                <a:cubicBezTo>
                  <a:pt x="1942820" y="523415"/>
                  <a:pt x="1946949" y="518768"/>
                  <a:pt x="1960313" y="509074"/>
                </a:cubicBezTo>
                <a:cubicBezTo>
                  <a:pt x="1977360" y="496697"/>
                  <a:pt x="1978209" y="496411"/>
                  <a:pt x="1993213" y="498160"/>
                </a:cubicBezTo>
                <a:cubicBezTo>
                  <a:pt x="2001672" y="499150"/>
                  <a:pt x="2012777" y="502348"/>
                  <a:pt x="2017870" y="505245"/>
                </a:cubicBezTo>
                <a:cubicBezTo>
                  <a:pt x="2022963" y="508156"/>
                  <a:pt x="2027681" y="510536"/>
                  <a:pt x="2028357" y="510536"/>
                </a:cubicBezTo>
                <a:cubicBezTo>
                  <a:pt x="2029048" y="510536"/>
                  <a:pt x="2029609" y="502434"/>
                  <a:pt x="2029609" y="492510"/>
                </a:cubicBezTo>
                <a:lnTo>
                  <a:pt x="2029609" y="474497"/>
                </a:lnTo>
                <a:lnTo>
                  <a:pt x="2003197" y="475071"/>
                </a:lnTo>
                <a:cubicBezTo>
                  <a:pt x="1979029" y="475602"/>
                  <a:pt x="1976295" y="475114"/>
                  <a:pt x="1970901" y="469378"/>
                </a:cubicBezTo>
                <a:cubicBezTo>
                  <a:pt x="1963550" y="461562"/>
                  <a:pt x="1962039" y="461562"/>
                  <a:pt x="1954645" y="469421"/>
                </a:cubicBezTo>
                <a:cubicBezTo>
                  <a:pt x="1942489" y="482313"/>
                  <a:pt x="1935599" y="504972"/>
                  <a:pt x="1936807" y="527990"/>
                </a:cubicBezTo>
                <a:cubicBezTo>
                  <a:pt x="1937325" y="537555"/>
                  <a:pt x="1942820" y="538229"/>
                  <a:pt x="1942820" y="528721"/>
                </a:cubicBezTo>
                <a:close/>
                <a:moveTo>
                  <a:pt x="2155225" y="520231"/>
                </a:moveTo>
                <a:cubicBezTo>
                  <a:pt x="2159756" y="518926"/>
                  <a:pt x="2161266" y="519299"/>
                  <a:pt x="2159957" y="521407"/>
                </a:cubicBezTo>
                <a:cubicBezTo>
                  <a:pt x="2156001" y="527775"/>
                  <a:pt x="2165999" y="524189"/>
                  <a:pt x="2172717" y="516818"/>
                </a:cubicBezTo>
                <a:cubicBezTo>
                  <a:pt x="2185564" y="502735"/>
                  <a:pt x="2191649" y="479904"/>
                  <a:pt x="2181478" y="484020"/>
                </a:cubicBezTo>
                <a:cubicBezTo>
                  <a:pt x="2160173" y="492625"/>
                  <a:pt x="2158030" y="492581"/>
                  <a:pt x="2158130" y="483647"/>
                </a:cubicBezTo>
                <a:cubicBezTo>
                  <a:pt x="2158317" y="465821"/>
                  <a:pt x="2159382" y="460486"/>
                  <a:pt x="2164820" y="449902"/>
                </a:cubicBezTo>
                <a:cubicBezTo>
                  <a:pt x="2170387" y="439089"/>
                  <a:pt x="2170531" y="437727"/>
                  <a:pt x="2166417" y="433640"/>
                </a:cubicBezTo>
                <a:cubicBezTo>
                  <a:pt x="2159828" y="427072"/>
                  <a:pt x="2141285" y="425365"/>
                  <a:pt x="2131531" y="430442"/>
                </a:cubicBezTo>
                <a:cubicBezTo>
                  <a:pt x="2110312" y="441499"/>
                  <a:pt x="2099451" y="464172"/>
                  <a:pt x="2105191" y="485468"/>
                </a:cubicBezTo>
                <a:cubicBezTo>
                  <a:pt x="2108083" y="496138"/>
                  <a:pt x="2119174" y="507754"/>
                  <a:pt x="2126482" y="507754"/>
                </a:cubicBezTo>
                <a:cubicBezTo>
                  <a:pt x="2128553" y="507754"/>
                  <a:pt x="2132222" y="511583"/>
                  <a:pt x="2134653" y="516259"/>
                </a:cubicBezTo>
                <a:cubicBezTo>
                  <a:pt x="2137631" y="522009"/>
                  <a:pt x="2140623" y="524347"/>
                  <a:pt x="2143831" y="523458"/>
                </a:cubicBezTo>
                <a:cubicBezTo>
                  <a:pt x="2146435" y="522741"/>
                  <a:pt x="2151571" y="521278"/>
                  <a:pt x="2155225" y="520231"/>
                </a:cubicBezTo>
                <a:close/>
                <a:moveTo>
                  <a:pt x="2136537" y="506263"/>
                </a:moveTo>
                <a:cubicBezTo>
                  <a:pt x="2139443" y="503366"/>
                  <a:pt x="2155584" y="499809"/>
                  <a:pt x="2155584" y="502061"/>
                </a:cubicBezTo>
                <a:cubicBezTo>
                  <a:pt x="2155584" y="503323"/>
                  <a:pt x="2153585" y="505130"/>
                  <a:pt x="2151153" y="506062"/>
                </a:cubicBezTo>
                <a:cubicBezTo>
                  <a:pt x="2145701" y="508142"/>
                  <a:pt x="2134495" y="508299"/>
                  <a:pt x="2136537" y="506263"/>
                </a:cubicBezTo>
                <a:close/>
                <a:moveTo>
                  <a:pt x="2288436" y="489269"/>
                </a:moveTo>
                <a:cubicBezTo>
                  <a:pt x="2291658" y="488035"/>
                  <a:pt x="2287889" y="484995"/>
                  <a:pt x="2275460" y="478800"/>
                </a:cubicBezTo>
                <a:cubicBezTo>
                  <a:pt x="2264584" y="473379"/>
                  <a:pt x="2255536" y="466481"/>
                  <a:pt x="2251551" y="460587"/>
                </a:cubicBezTo>
                <a:cubicBezTo>
                  <a:pt x="2239884" y="443277"/>
                  <a:pt x="2244416" y="419069"/>
                  <a:pt x="2263563" y="396367"/>
                </a:cubicBezTo>
                <a:cubicBezTo>
                  <a:pt x="2272151" y="386199"/>
                  <a:pt x="2271418" y="383876"/>
                  <a:pt x="2260484" y="386615"/>
                </a:cubicBezTo>
                <a:cubicBezTo>
                  <a:pt x="2243826" y="390789"/>
                  <a:pt x="2219960" y="423787"/>
                  <a:pt x="2219960" y="442646"/>
                </a:cubicBezTo>
                <a:cubicBezTo>
                  <a:pt x="2219960" y="449300"/>
                  <a:pt x="2223269" y="454234"/>
                  <a:pt x="2235324" y="465606"/>
                </a:cubicBezTo>
                <a:cubicBezTo>
                  <a:pt x="2256212" y="485296"/>
                  <a:pt x="2275892" y="494073"/>
                  <a:pt x="2288436" y="489269"/>
                </a:cubicBezTo>
                <a:close/>
                <a:moveTo>
                  <a:pt x="2180241" y="479775"/>
                </a:moveTo>
                <a:cubicBezTo>
                  <a:pt x="2190484" y="473536"/>
                  <a:pt x="2199489" y="456270"/>
                  <a:pt x="2195231" y="450992"/>
                </a:cubicBezTo>
                <a:cubicBezTo>
                  <a:pt x="2193793" y="449214"/>
                  <a:pt x="2191793" y="443893"/>
                  <a:pt x="2190786" y="439190"/>
                </a:cubicBezTo>
                <a:cubicBezTo>
                  <a:pt x="2189131" y="431489"/>
                  <a:pt x="2187045" y="430054"/>
                  <a:pt x="2169840" y="424691"/>
                </a:cubicBezTo>
                <a:cubicBezTo>
                  <a:pt x="2156591" y="420561"/>
                  <a:pt x="2148233" y="419399"/>
                  <a:pt x="2142651" y="420919"/>
                </a:cubicBezTo>
                <a:cubicBezTo>
                  <a:pt x="2135444" y="422870"/>
                  <a:pt x="2136178" y="423271"/>
                  <a:pt x="2149513" y="424576"/>
                </a:cubicBezTo>
                <a:cubicBezTo>
                  <a:pt x="2159224" y="425537"/>
                  <a:pt x="2166402" y="428004"/>
                  <a:pt x="2170056" y="431632"/>
                </a:cubicBezTo>
                <a:lnTo>
                  <a:pt x="2175666" y="437239"/>
                </a:lnTo>
                <a:lnTo>
                  <a:pt x="2169337" y="449472"/>
                </a:lnTo>
                <a:cubicBezTo>
                  <a:pt x="2165856" y="456198"/>
                  <a:pt x="2162748" y="467040"/>
                  <a:pt x="2162446" y="473565"/>
                </a:cubicBezTo>
                <a:cubicBezTo>
                  <a:pt x="2161799" y="487433"/>
                  <a:pt x="2165510" y="488724"/>
                  <a:pt x="2180241" y="479775"/>
                </a:cubicBezTo>
                <a:close/>
                <a:moveTo>
                  <a:pt x="2202568" y="478284"/>
                </a:moveTo>
                <a:cubicBezTo>
                  <a:pt x="2210264" y="472906"/>
                  <a:pt x="2217169" y="460027"/>
                  <a:pt x="2217169" y="451050"/>
                </a:cubicBezTo>
                <a:cubicBezTo>
                  <a:pt x="2217169" y="441513"/>
                  <a:pt x="2206955" y="429610"/>
                  <a:pt x="2198770" y="429610"/>
                </a:cubicBezTo>
                <a:cubicBezTo>
                  <a:pt x="2195030" y="429610"/>
                  <a:pt x="2191966" y="430872"/>
                  <a:pt x="2191966" y="432406"/>
                </a:cubicBezTo>
                <a:cubicBezTo>
                  <a:pt x="2191966" y="433941"/>
                  <a:pt x="2193318" y="435189"/>
                  <a:pt x="2194958" y="435189"/>
                </a:cubicBezTo>
                <a:cubicBezTo>
                  <a:pt x="2196626" y="435189"/>
                  <a:pt x="2197202" y="437555"/>
                  <a:pt x="2196238" y="440538"/>
                </a:cubicBezTo>
                <a:cubicBezTo>
                  <a:pt x="2195303" y="443478"/>
                  <a:pt x="2195850" y="446690"/>
                  <a:pt x="2197461" y="447680"/>
                </a:cubicBezTo>
                <a:cubicBezTo>
                  <a:pt x="2201863" y="450390"/>
                  <a:pt x="2200971" y="457862"/>
                  <a:pt x="2194929" y="469105"/>
                </a:cubicBezTo>
                <a:cubicBezTo>
                  <a:pt x="2187679" y="482600"/>
                  <a:pt x="2190872" y="486444"/>
                  <a:pt x="2202568" y="478284"/>
                </a:cubicBezTo>
                <a:close/>
                <a:moveTo>
                  <a:pt x="2310949" y="477308"/>
                </a:moveTo>
                <a:cubicBezTo>
                  <a:pt x="2325752" y="467972"/>
                  <a:pt x="2359544" y="433539"/>
                  <a:pt x="2361486" y="425810"/>
                </a:cubicBezTo>
                <a:cubicBezTo>
                  <a:pt x="2363888" y="416287"/>
                  <a:pt x="2358235" y="402548"/>
                  <a:pt x="2349618" y="396912"/>
                </a:cubicBezTo>
                <a:cubicBezTo>
                  <a:pt x="2344713" y="393714"/>
                  <a:pt x="2338915" y="392983"/>
                  <a:pt x="2327594" y="394144"/>
                </a:cubicBezTo>
                <a:cubicBezTo>
                  <a:pt x="2317035" y="395234"/>
                  <a:pt x="2309842" y="394489"/>
                  <a:pt x="2304591" y="391750"/>
                </a:cubicBezTo>
                <a:cubicBezTo>
                  <a:pt x="2300390" y="389570"/>
                  <a:pt x="2292349" y="387777"/>
                  <a:pt x="2286738" y="387763"/>
                </a:cubicBezTo>
                <a:cubicBezTo>
                  <a:pt x="2278467" y="387748"/>
                  <a:pt x="2274812" y="389699"/>
                  <a:pt x="2267476" y="398031"/>
                </a:cubicBezTo>
                <a:cubicBezTo>
                  <a:pt x="2239640" y="429624"/>
                  <a:pt x="2242603" y="457647"/>
                  <a:pt x="2275589" y="474827"/>
                </a:cubicBezTo>
                <a:cubicBezTo>
                  <a:pt x="2293255" y="484020"/>
                  <a:pt x="2299614" y="484465"/>
                  <a:pt x="2310949" y="477308"/>
                </a:cubicBezTo>
                <a:close/>
                <a:moveTo>
                  <a:pt x="2297369" y="420044"/>
                </a:moveTo>
                <a:cubicBezTo>
                  <a:pt x="2307885" y="407424"/>
                  <a:pt x="2312057" y="407238"/>
                  <a:pt x="2301973" y="419844"/>
                </a:cubicBezTo>
                <a:cubicBezTo>
                  <a:pt x="2297671" y="425207"/>
                  <a:pt x="2293082" y="429610"/>
                  <a:pt x="2291773" y="429610"/>
                </a:cubicBezTo>
                <a:cubicBezTo>
                  <a:pt x="2290464" y="429610"/>
                  <a:pt x="2292982" y="425308"/>
                  <a:pt x="2297369" y="420044"/>
                </a:cubicBezTo>
                <a:close/>
                <a:moveTo>
                  <a:pt x="2007354" y="468402"/>
                </a:moveTo>
                <a:cubicBezTo>
                  <a:pt x="2012303" y="459181"/>
                  <a:pt x="2006793" y="420933"/>
                  <a:pt x="1998651" y="408041"/>
                </a:cubicBezTo>
                <a:cubicBezTo>
                  <a:pt x="1995471" y="402993"/>
                  <a:pt x="1995371" y="400139"/>
                  <a:pt x="1998119" y="392868"/>
                </a:cubicBezTo>
                <a:cubicBezTo>
                  <a:pt x="2002607" y="381037"/>
                  <a:pt x="2000262" y="379445"/>
                  <a:pt x="1991386" y="388293"/>
                </a:cubicBezTo>
                <a:cubicBezTo>
                  <a:pt x="1986754" y="392911"/>
                  <a:pt x="1981719" y="403868"/>
                  <a:pt x="1977418" y="418696"/>
                </a:cubicBezTo>
                <a:cubicBezTo>
                  <a:pt x="1973706" y="431445"/>
                  <a:pt x="1968815" y="443922"/>
                  <a:pt x="1966542" y="446432"/>
                </a:cubicBezTo>
                <a:cubicBezTo>
                  <a:pt x="1960744" y="452814"/>
                  <a:pt x="1961320" y="455553"/>
                  <a:pt x="1970110" y="463297"/>
                </a:cubicBezTo>
                <a:cubicBezTo>
                  <a:pt x="1983862" y="475415"/>
                  <a:pt x="2002247" y="477925"/>
                  <a:pt x="2007354" y="468402"/>
                </a:cubicBezTo>
                <a:close/>
                <a:moveTo>
                  <a:pt x="2039348" y="465190"/>
                </a:moveTo>
                <a:cubicBezTo>
                  <a:pt x="2045390" y="459956"/>
                  <a:pt x="2046296" y="457403"/>
                  <a:pt x="2044742" y="449845"/>
                </a:cubicBezTo>
                <a:cubicBezTo>
                  <a:pt x="2043146" y="441943"/>
                  <a:pt x="2041765" y="440767"/>
                  <a:pt x="2034155" y="440739"/>
                </a:cubicBezTo>
                <a:cubicBezTo>
                  <a:pt x="2029335" y="440724"/>
                  <a:pt x="2022862" y="440022"/>
                  <a:pt x="2019769" y="439190"/>
                </a:cubicBezTo>
                <a:cubicBezTo>
                  <a:pt x="2014590" y="437799"/>
                  <a:pt x="2014087" y="439089"/>
                  <a:pt x="2013727" y="454578"/>
                </a:cubicBezTo>
                <a:lnTo>
                  <a:pt x="2013339" y="471471"/>
                </a:lnTo>
                <a:lnTo>
                  <a:pt x="2022718" y="471471"/>
                </a:lnTo>
                <a:cubicBezTo>
                  <a:pt x="2028415" y="471471"/>
                  <a:pt x="2034932" y="469019"/>
                  <a:pt x="2039348" y="465190"/>
                </a:cubicBezTo>
                <a:close/>
                <a:moveTo>
                  <a:pt x="2117476" y="435834"/>
                </a:moveTo>
                <a:cubicBezTo>
                  <a:pt x="2123144" y="430872"/>
                  <a:pt x="2129201" y="426813"/>
                  <a:pt x="2130941" y="426813"/>
                </a:cubicBezTo>
                <a:cubicBezTo>
                  <a:pt x="2132682" y="426813"/>
                  <a:pt x="2133387" y="426082"/>
                  <a:pt x="2132481" y="425193"/>
                </a:cubicBezTo>
                <a:cubicBezTo>
                  <a:pt x="2130237" y="422941"/>
                  <a:pt x="2121044" y="428190"/>
                  <a:pt x="2111291" y="437297"/>
                </a:cubicBezTo>
                <a:cubicBezTo>
                  <a:pt x="2101940" y="446030"/>
                  <a:pt x="2096128" y="455926"/>
                  <a:pt x="2098804" y="458593"/>
                </a:cubicBezTo>
                <a:cubicBezTo>
                  <a:pt x="2099796" y="459583"/>
                  <a:pt x="2102084" y="456901"/>
                  <a:pt x="2103896" y="452627"/>
                </a:cubicBezTo>
                <a:cubicBezTo>
                  <a:pt x="2105695" y="448354"/>
                  <a:pt x="2111809" y="440796"/>
                  <a:pt x="2117476" y="435834"/>
                </a:cubicBezTo>
                <a:close/>
                <a:moveTo>
                  <a:pt x="1806660" y="455739"/>
                </a:moveTo>
                <a:cubicBezTo>
                  <a:pt x="1820729" y="453818"/>
                  <a:pt x="1821722" y="451810"/>
                  <a:pt x="1817924" y="432894"/>
                </a:cubicBezTo>
                <a:lnTo>
                  <a:pt x="1816197" y="424304"/>
                </a:lnTo>
                <a:lnTo>
                  <a:pt x="1801869" y="433941"/>
                </a:lnTo>
                <a:cubicBezTo>
                  <a:pt x="1793972" y="439233"/>
                  <a:pt x="1785872" y="443564"/>
                  <a:pt x="1783858" y="443564"/>
                </a:cubicBezTo>
                <a:cubicBezTo>
                  <a:pt x="1781844" y="443564"/>
                  <a:pt x="1774436" y="440509"/>
                  <a:pt x="1767401" y="436781"/>
                </a:cubicBezTo>
                <a:cubicBezTo>
                  <a:pt x="1756209" y="430843"/>
                  <a:pt x="1752210" y="430184"/>
                  <a:pt x="1735408" y="431589"/>
                </a:cubicBezTo>
                <a:cubicBezTo>
                  <a:pt x="1721957" y="432722"/>
                  <a:pt x="1714922" y="432134"/>
                  <a:pt x="1711930" y="429667"/>
                </a:cubicBezTo>
                <a:cubicBezTo>
                  <a:pt x="1708305" y="426670"/>
                  <a:pt x="1707672" y="427158"/>
                  <a:pt x="1707672" y="432923"/>
                </a:cubicBezTo>
                <a:cubicBezTo>
                  <a:pt x="1707672" y="444209"/>
                  <a:pt x="1714145" y="449759"/>
                  <a:pt x="1731725" y="453516"/>
                </a:cubicBezTo>
                <a:cubicBezTo>
                  <a:pt x="1749966" y="457417"/>
                  <a:pt x="1786491" y="458493"/>
                  <a:pt x="1806660" y="455739"/>
                </a:cubicBezTo>
                <a:close/>
                <a:moveTo>
                  <a:pt x="2062638" y="451380"/>
                </a:moveTo>
                <a:cubicBezTo>
                  <a:pt x="2066666" y="447364"/>
                  <a:pt x="2067170" y="426813"/>
                  <a:pt x="2063228" y="426813"/>
                </a:cubicBezTo>
                <a:cubicBezTo>
                  <a:pt x="2061703" y="426813"/>
                  <a:pt x="2059646" y="421765"/>
                  <a:pt x="2058654" y="415584"/>
                </a:cubicBezTo>
                <a:cubicBezTo>
                  <a:pt x="2057359" y="407467"/>
                  <a:pt x="2053216" y="400483"/>
                  <a:pt x="2043793" y="390459"/>
                </a:cubicBezTo>
                <a:cubicBezTo>
                  <a:pt x="2036600" y="382829"/>
                  <a:pt x="2028890" y="376605"/>
                  <a:pt x="2026660" y="376634"/>
                </a:cubicBezTo>
                <a:cubicBezTo>
                  <a:pt x="2024430" y="376663"/>
                  <a:pt x="2026430" y="379115"/>
                  <a:pt x="2031091" y="382098"/>
                </a:cubicBezTo>
                <a:cubicBezTo>
                  <a:pt x="2044541" y="390702"/>
                  <a:pt x="2051719" y="402591"/>
                  <a:pt x="2053733" y="419614"/>
                </a:cubicBezTo>
                <a:cubicBezTo>
                  <a:pt x="2055244" y="432449"/>
                  <a:pt x="2054769" y="435375"/>
                  <a:pt x="2050971" y="436823"/>
                </a:cubicBezTo>
                <a:cubicBezTo>
                  <a:pt x="2042930" y="439907"/>
                  <a:pt x="2047260" y="454721"/>
                  <a:pt x="2056194" y="454721"/>
                </a:cubicBezTo>
                <a:cubicBezTo>
                  <a:pt x="2057891" y="454721"/>
                  <a:pt x="2060783" y="453215"/>
                  <a:pt x="2062638" y="451380"/>
                </a:cubicBezTo>
                <a:close/>
                <a:moveTo>
                  <a:pt x="2096790" y="448927"/>
                </a:moveTo>
                <a:cubicBezTo>
                  <a:pt x="2096790" y="442574"/>
                  <a:pt x="2118728" y="424619"/>
                  <a:pt x="2131977" y="420145"/>
                </a:cubicBezTo>
                <a:cubicBezTo>
                  <a:pt x="2139573" y="417578"/>
                  <a:pt x="2149355" y="412343"/>
                  <a:pt x="2153728" y="408500"/>
                </a:cubicBezTo>
                <a:lnTo>
                  <a:pt x="2161684" y="401544"/>
                </a:lnTo>
                <a:lnTo>
                  <a:pt x="2153167" y="392854"/>
                </a:lnTo>
                <a:cubicBezTo>
                  <a:pt x="2148478" y="388078"/>
                  <a:pt x="2143845" y="380506"/>
                  <a:pt x="2142853" y="376017"/>
                </a:cubicBezTo>
                <a:cubicBezTo>
                  <a:pt x="2141184" y="368445"/>
                  <a:pt x="2140781" y="368230"/>
                  <a:pt x="2137314" y="372920"/>
                </a:cubicBezTo>
                <a:cubicBezTo>
                  <a:pt x="2134351" y="376907"/>
                  <a:pt x="2132826" y="377265"/>
                  <a:pt x="2130093" y="374569"/>
                </a:cubicBezTo>
                <a:cubicBezTo>
                  <a:pt x="2127431" y="371944"/>
                  <a:pt x="2127302" y="367413"/>
                  <a:pt x="2129589" y="355036"/>
                </a:cubicBezTo>
                <a:cubicBezTo>
                  <a:pt x="2131229" y="346159"/>
                  <a:pt x="2132179" y="338487"/>
                  <a:pt x="2131718" y="337985"/>
                </a:cubicBezTo>
                <a:cubicBezTo>
                  <a:pt x="2131244" y="337483"/>
                  <a:pt x="2128323" y="338415"/>
                  <a:pt x="2125202" y="340079"/>
                </a:cubicBezTo>
                <a:cubicBezTo>
                  <a:pt x="2115031" y="345500"/>
                  <a:pt x="2103264" y="343692"/>
                  <a:pt x="2096991" y="335747"/>
                </a:cubicBezTo>
                <a:lnTo>
                  <a:pt x="2091194" y="328391"/>
                </a:lnTo>
                <a:lnTo>
                  <a:pt x="2091194" y="339634"/>
                </a:lnTo>
                <a:cubicBezTo>
                  <a:pt x="2091194" y="350031"/>
                  <a:pt x="2088058" y="354262"/>
                  <a:pt x="2080347" y="354262"/>
                </a:cubicBezTo>
                <a:cubicBezTo>
                  <a:pt x="2078534" y="354262"/>
                  <a:pt x="2074089" y="335862"/>
                  <a:pt x="2070536" y="313691"/>
                </a:cubicBezTo>
                <a:cubicBezTo>
                  <a:pt x="2069745" y="308758"/>
                  <a:pt x="2071917" y="297070"/>
                  <a:pt x="2075729" y="285798"/>
                </a:cubicBezTo>
                <a:cubicBezTo>
                  <a:pt x="2079326" y="275114"/>
                  <a:pt x="2081613" y="265319"/>
                  <a:pt x="2080807" y="263999"/>
                </a:cubicBezTo>
                <a:cubicBezTo>
                  <a:pt x="2079297" y="261561"/>
                  <a:pt x="2073010" y="262336"/>
                  <a:pt x="2053403" y="267369"/>
                </a:cubicBezTo>
                <a:cubicBezTo>
                  <a:pt x="2039290" y="270983"/>
                  <a:pt x="2023955" y="286873"/>
                  <a:pt x="2024114" y="297701"/>
                </a:cubicBezTo>
                <a:cubicBezTo>
                  <a:pt x="2024214" y="304212"/>
                  <a:pt x="2026473" y="306463"/>
                  <a:pt x="2038470" y="312085"/>
                </a:cubicBezTo>
                <a:cubicBezTo>
                  <a:pt x="2046785" y="315971"/>
                  <a:pt x="2054582" y="322052"/>
                  <a:pt x="2057244" y="326713"/>
                </a:cubicBezTo>
                <a:cubicBezTo>
                  <a:pt x="2063300" y="337311"/>
                  <a:pt x="2066220" y="336866"/>
                  <a:pt x="2063041" y="325838"/>
                </a:cubicBezTo>
                <a:cubicBezTo>
                  <a:pt x="2060538" y="317090"/>
                  <a:pt x="2061732" y="310694"/>
                  <a:pt x="2064465" y="318280"/>
                </a:cubicBezTo>
                <a:cubicBezTo>
                  <a:pt x="2069155" y="331230"/>
                  <a:pt x="2074391" y="357144"/>
                  <a:pt x="2074391" y="367327"/>
                </a:cubicBezTo>
                <a:cubicBezTo>
                  <a:pt x="2074391" y="373866"/>
                  <a:pt x="2071399" y="385970"/>
                  <a:pt x="2067731" y="394230"/>
                </a:cubicBezTo>
                <a:lnTo>
                  <a:pt x="2061070" y="409245"/>
                </a:lnTo>
                <a:lnTo>
                  <a:pt x="2067141" y="426684"/>
                </a:lnTo>
                <a:cubicBezTo>
                  <a:pt x="2071241" y="438501"/>
                  <a:pt x="2075427" y="445356"/>
                  <a:pt x="2080103" y="447938"/>
                </a:cubicBezTo>
                <a:cubicBezTo>
                  <a:pt x="2088446" y="452541"/>
                  <a:pt x="2096790" y="453043"/>
                  <a:pt x="2096790" y="448927"/>
                </a:cubicBezTo>
                <a:close/>
                <a:moveTo>
                  <a:pt x="1944028" y="439864"/>
                </a:moveTo>
                <a:cubicBezTo>
                  <a:pt x="1947423" y="437383"/>
                  <a:pt x="1949207" y="432277"/>
                  <a:pt x="1949423" y="424505"/>
                </a:cubicBezTo>
                <a:cubicBezTo>
                  <a:pt x="1949668" y="414882"/>
                  <a:pt x="1950703" y="412817"/>
                  <a:pt x="1955364" y="412630"/>
                </a:cubicBezTo>
                <a:cubicBezTo>
                  <a:pt x="1959349" y="412458"/>
                  <a:pt x="1958543" y="411655"/>
                  <a:pt x="1952689" y="409905"/>
                </a:cubicBezTo>
                <a:cubicBezTo>
                  <a:pt x="1946345" y="408012"/>
                  <a:pt x="1943813" y="408414"/>
                  <a:pt x="1942043" y="411540"/>
                </a:cubicBezTo>
                <a:cubicBezTo>
                  <a:pt x="1939497" y="416086"/>
                  <a:pt x="1928823" y="417234"/>
                  <a:pt x="1928823" y="412946"/>
                </a:cubicBezTo>
                <a:cubicBezTo>
                  <a:pt x="1928823" y="411469"/>
                  <a:pt x="1930707" y="410967"/>
                  <a:pt x="1933023" y="411856"/>
                </a:cubicBezTo>
                <a:cubicBezTo>
                  <a:pt x="1935325" y="412745"/>
                  <a:pt x="1937224" y="412157"/>
                  <a:pt x="1937224" y="410565"/>
                </a:cubicBezTo>
                <a:cubicBezTo>
                  <a:pt x="1937224" y="405962"/>
                  <a:pt x="1926794" y="403882"/>
                  <a:pt x="1920522" y="407223"/>
                </a:cubicBezTo>
                <a:cubicBezTo>
                  <a:pt x="1916250" y="409504"/>
                  <a:pt x="1914826" y="413060"/>
                  <a:pt x="1914826" y="421378"/>
                </a:cubicBezTo>
                <a:cubicBezTo>
                  <a:pt x="1914826" y="430915"/>
                  <a:pt x="1916106" y="433267"/>
                  <a:pt x="1923917" y="438014"/>
                </a:cubicBezTo>
                <a:cubicBezTo>
                  <a:pt x="1934663" y="444539"/>
                  <a:pt x="1937281" y="444783"/>
                  <a:pt x="1944028" y="439864"/>
                </a:cubicBezTo>
                <a:close/>
                <a:moveTo>
                  <a:pt x="1799366" y="431101"/>
                </a:moveTo>
                <a:cubicBezTo>
                  <a:pt x="1804358" y="428090"/>
                  <a:pt x="1808444" y="424791"/>
                  <a:pt x="1808444" y="423802"/>
                </a:cubicBezTo>
                <a:cubicBezTo>
                  <a:pt x="1808444" y="422798"/>
                  <a:pt x="1798115" y="418567"/>
                  <a:pt x="1785498" y="414408"/>
                </a:cubicBezTo>
                <a:cubicBezTo>
                  <a:pt x="1743981" y="400741"/>
                  <a:pt x="1736630" y="393743"/>
                  <a:pt x="1739392" y="370582"/>
                </a:cubicBezTo>
                <a:cubicBezTo>
                  <a:pt x="1740270" y="363139"/>
                  <a:pt x="1739939" y="357044"/>
                  <a:pt x="1738659" y="357044"/>
                </a:cubicBezTo>
                <a:cubicBezTo>
                  <a:pt x="1736299" y="357044"/>
                  <a:pt x="1725237" y="369091"/>
                  <a:pt x="1708362" y="390028"/>
                </a:cubicBezTo>
                <a:cubicBezTo>
                  <a:pt x="1703356" y="396238"/>
                  <a:pt x="1699271" y="403796"/>
                  <a:pt x="1699271" y="406808"/>
                </a:cubicBezTo>
                <a:cubicBezTo>
                  <a:pt x="1699271" y="409819"/>
                  <a:pt x="1703845" y="416301"/>
                  <a:pt x="1709441" y="421192"/>
                </a:cubicBezTo>
                <a:cubicBezTo>
                  <a:pt x="1719382" y="429897"/>
                  <a:pt x="1720058" y="430054"/>
                  <a:pt x="1738716" y="428190"/>
                </a:cubicBezTo>
                <a:cubicBezTo>
                  <a:pt x="1755101" y="426541"/>
                  <a:pt x="1758942" y="427057"/>
                  <a:pt x="1765632" y="431732"/>
                </a:cubicBezTo>
                <a:cubicBezTo>
                  <a:pt x="1779701" y="441542"/>
                  <a:pt x="1782161" y="441499"/>
                  <a:pt x="1799366" y="431101"/>
                </a:cubicBezTo>
                <a:close/>
                <a:moveTo>
                  <a:pt x="1910625" y="423802"/>
                </a:moveTo>
                <a:cubicBezTo>
                  <a:pt x="1910625" y="409977"/>
                  <a:pt x="1913430" y="405216"/>
                  <a:pt x="1924320" y="400584"/>
                </a:cubicBezTo>
                <a:cubicBezTo>
                  <a:pt x="1926262" y="399752"/>
                  <a:pt x="1925514" y="397730"/>
                  <a:pt x="1922364" y="395177"/>
                </a:cubicBezTo>
                <a:cubicBezTo>
                  <a:pt x="1917314" y="391104"/>
                  <a:pt x="1911920" y="392495"/>
                  <a:pt x="1879135" y="406392"/>
                </a:cubicBezTo>
                <a:cubicBezTo>
                  <a:pt x="1870014" y="410264"/>
                  <a:pt x="1883306" y="433568"/>
                  <a:pt x="1896023" y="436020"/>
                </a:cubicBezTo>
                <a:cubicBezTo>
                  <a:pt x="1910452" y="438802"/>
                  <a:pt x="1910625" y="438659"/>
                  <a:pt x="1910625" y="423802"/>
                </a:cubicBezTo>
                <a:close/>
                <a:moveTo>
                  <a:pt x="2047562" y="434314"/>
                </a:moveTo>
                <a:cubicBezTo>
                  <a:pt x="2054942" y="428936"/>
                  <a:pt x="2052223" y="419671"/>
                  <a:pt x="2043534" y="420503"/>
                </a:cubicBezTo>
                <a:lnTo>
                  <a:pt x="2036600" y="421163"/>
                </a:lnTo>
                <a:lnTo>
                  <a:pt x="2042901" y="417979"/>
                </a:lnTo>
                <a:cubicBezTo>
                  <a:pt x="2050295" y="414251"/>
                  <a:pt x="2051446" y="409403"/>
                  <a:pt x="2044297" y="412085"/>
                </a:cubicBezTo>
                <a:cubicBezTo>
                  <a:pt x="2039981" y="413691"/>
                  <a:pt x="2039866" y="413347"/>
                  <a:pt x="2043318" y="409117"/>
                </a:cubicBezTo>
                <a:cubicBezTo>
                  <a:pt x="2046728" y="404929"/>
                  <a:pt x="2046541" y="403796"/>
                  <a:pt x="2041909" y="400311"/>
                </a:cubicBezTo>
                <a:cubicBezTo>
                  <a:pt x="2038988" y="398103"/>
                  <a:pt x="2035651" y="396253"/>
                  <a:pt x="2034500" y="396209"/>
                </a:cubicBezTo>
                <a:cubicBezTo>
                  <a:pt x="2033349" y="396167"/>
                  <a:pt x="2032400" y="394388"/>
                  <a:pt x="2032400" y="392280"/>
                </a:cubicBezTo>
                <a:cubicBezTo>
                  <a:pt x="2032400" y="379430"/>
                  <a:pt x="2007757" y="379603"/>
                  <a:pt x="2001873" y="392481"/>
                </a:cubicBezTo>
                <a:cubicBezTo>
                  <a:pt x="1999111" y="398490"/>
                  <a:pt x="1999241" y="401544"/>
                  <a:pt x="2002535" y="408485"/>
                </a:cubicBezTo>
                <a:cubicBezTo>
                  <a:pt x="2004779" y="413189"/>
                  <a:pt x="2007714" y="420804"/>
                  <a:pt x="2009066" y="425408"/>
                </a:cubicBezTo>
                <a:cubicBezTo>
                  <a:pt x="2010879" y="431560"/>
                  <a:pt x="2013727" y="434228"/>
                  <a:pt x="2019870" y="435547"/>
                </a:cubicBezTo>
                <a:cubicBezTo>
                  <a:pt x="2033867" y="438530"/>
                  <a:pt x="2042297" y="438157"/>
                  <a:pt x="2047562" y="434314"/>
                </a:cubicBezTo>
                <a:close/>
                <a:moveTo>
                  <a:pt x="2014907" y="398361"/>
                </a:moveTo>
                <a:cubicBezTo>
                  <a:pt x="2018287" y="395005"/>
                  <a:pt x="2022028" y="393212"/>
                  <a:pt x="2023221" y="394417"/>
                </a:cubicBezTo>
                <a:cubicBezTo>
                  <a:pt x="2024416" y="395607"/>
                  <a:pt x="2022948" y="398361"/>
                  <a:pt x="2019970" y="400541"/>
                </a:cubicBezTo>
                <a:cubicBezTo>
                  <a:pt x="2011526" y="406679"/>
                  <a:pt x="2008059" y="405201"/>
                  <a:pt x="2014907" y="398361"/>
                </a:cubicBezTo>
                <a:close/>
                <a:moveTo>
                  <a:pt x="2239438" y="395908"/>
                </a:moveTo>
                <a:lnTo>
                  <a:pt x="2249897" y="384952"/>
                </a:lnTo>
                <a:lnTo>
                  <a:pt x="2236029" y="384952"/>
                </a:lnTo>
                <a:cubicBezTo>
                  <a:pt x="2218823" y="384952"/>
                  <a:pt x="2193519" y="391348"/>
                  <a:pt x="2173696" y="400698"/>
                </a:cubicBezTo>
                <a:cubicBezTo>
                  <a:pt x="2150146" y="411813"/>
                  <a:pt x="2149729" y="414122"/>
                  <a:pt x="2170013" y="420948"/>
                </a:cubicBezTo>
                <a:cubicBezTo>
                  <a:pt x="2179608" y="424175"/>
                  <a:pt x="2192095" y="426813"/>
                  <a:pt x="2197763" y="426813"/>
                </a:cubicBezTo>
                <a:cubicBezTo>
                  <a:pt x="2203690" y="426813"/>
                  <a:pt x="2209617" y="428663"/>
                  <a:pt x="2211703" y="431173"/>
                </a:cubicBezTo>
                <a:cubicBezTo>
                  <a:pt x="2214853" y="434945"/>
                  <a:pt x="2216234" y="433611"/>
                  <a:pt x="2222161" y="421192"/>
                </a:cubicBezTo>
                <a:cubicBezTo>
                  <a:pt x="2225916" y="413304"/>
                  <a:pt x="2233698" y="401932"/>
                  <a:pt x="2239438" y="395908"/>
                </a:cubicBezTo>
                <a:close/>
                <a:moveTo>
                  <a:pt x="1818441" y="386128"/>
                </a:moveTo>
                <a:cubicBezTo>
                  <a:pt x="1817406" y="382041"/>
                  <a:pt x="1814701" y="379373"/>
                  <a:pt x="1811580" y="379373"/>
                </a:cubicBezTo>
                <a:cubicBezTo>
                  <a:pt x="1808731" y="379373"/>
                  <a:pt x="1800459" y="373020"/>
                  <a:pt x="1793166" y="365262"/>
                </a:cubicBezTo>
                <a:cubicBezTo>
                  <a:pt x="1778248" y="349357"/>
                  <a:pt x="1777874" y="343721"/>
                  <a:pt x="1790648" y="326985"/>
                </a:cubicBezTo>
                <a:cubicBezTo>
                  <a:pt x="1798819" y="316287"/>
                  <a:pt x="1807307" y="310350"/>
                  <a:pt x="1821765" y="305201"/>
                </a:cubicBezTo>
                <a:cubicBezTo>
                  <a:pt x="1837013" y="299780"/>
                  <a:pt x="1823707" y="300053"/>
                  <a:pt x="1801855" y="305603"/>
                </a:cubicBezTo>
                <a:cubicBezTo>
                  <a:pt x="1789066" y="308858"/>
                  <a:pt x="1781772" y="312759"/>
                  <a:pt x="1773457" y="320819"/>
                </a:cubicBezTo>
                <a:cubicBezTo>
                  <a:pt x="1767286" y="326784"/>
                  <a:pt x="1758727" y="334557"/>
                  <a:pt x="1754425" y="338085"/>
                </a:cubicBezTo>
                <a:cubicBezTo>
                  <a:pt x="1748067" y="343277"/>
                  <a:pt x="1746125" y="347851"/>
                  <a:pt x="1744082" y="362365"/>
                </a:cubicBezTo>
                <a:cubicBezTo>
                  <a:pt x="1742154" y="376060"/>
                  <a:pt x="1742456" y="381969"/>
                  <a:pt x="1745420" y="387677"/>
                </a:cubicBezTo>
                <a:cubicBezTo>
                  <a:pt x="1751131" y="398691"/>
                  <a:pt x="1753936" y="400282"/>
                  <a:pt x="1786045" y="410723"/>
                </a:cubicBezTo>
                <a:lnTo>
                  <a:pt x="1815449" y="420288"/>
                </a:lnTo>
                <a:lnTo>
                  <a:pt x="1817794" y="406592"/>
                </a:lnTo>
                <a:cubicBezTo>
                  <a:pt x="1819089" y="399049"/>
                  <a:pt x="1819377" y="389856"/>
                  <a:pt x="1818441" y="386128"/>
                </a:cubicBezTo>
                <a:close/>
                <a:moveTo>
                  <a:pt x="1883019" y="401501"/>
                </a:moveTo>
                <a:cubicBezTo>
                  <a:pt x="1893578" y="396783"/>
                  <a:pt x="1906324" y="391147"/>
                  <a:pt x="1911330" y="388982"/>
                </a:cubicBezTo>
                <a:cubicBezTo>
                  <a:pt x="1916322" y="386816"/>
                  <a:pt x="1920422" y="383733"/>
                  <a:pt x="1920422" y="382112"/>
                </a:cubicBezTo>
                <a:cubicBezTo>
                  <a:pt x="1920422" y="380076"/>
                  <a:pt x="1918767" y="380062"/>
                  <a:pt x="1915013" y="382069"/>
                </a:cubicBezTo>
                <a:cubicBezTo>
                  <a:pt x="1905417" y="387189"/>
                  <a:pt x="1905000" y="385167"/>
                  <a:pt x="1914020" y="377279"/>
                </a:cubicBezTo>
                <a:cubicBezTo>
                  <a:pt x="1923730" y="368804"/>
                  <a:pt x="1928808" y="357015"/>
                  <a:pt x="1922709" y="357102"/>
                </a:cubicBezTo>
                <a:cubicBezTo>
                  <a:pt x="1920681" y="357130"/>
                  <a:pt x="1913272" y="358708"/>
                  <a:pt x="1906252" y="360601"/>
                </a:cubicBezTo>
                <a:cubicBezTo>
                  <a:pt x="1888155" y="365462"/>
                  <a:pt x="1874416" y="377896"/>
                  <a:pt x="1867741" y="395421"/>
                </a:cubicBezTo>
                <a:cubicBezTo>
                  <a:pt x="1864677" y="403480"/>
                  <a:pt x="1862534" y="410077"/>
                  <a:pt x="1862994" y="410077"/>
                </a:cubicBezTo>
                <a:cubicBezTo>
                  <a:pt x="1863440" y="410077"/>
                  <a:pt x="1872445" y="406220"/>
                  <a:pt x="1883019" y="401501"/>
                </a:cubicBezTo>
                <a:close/>
                <a:moveTo>
                  <a:pt x="2197130" y="388279"/>
                </a:moveTo>
                <a:lnTo>
                  <a:pt x="2220492" y="380320"/>
                </a:lnTo>
                <a:lnTo>
                  <a:pt x="2212422" y="373565"/>
                </a:lnTo>
                <a:cubicBezTo>
                  <a:pt x="2207977" y="369851"/>
                  <a:pt x="2201244" y="364545"/>
                  <a:pt x="2197446" y="361777"/>
                </a:cubicBezTo>
                <a:cubicBezTo>
                  <a:pt x="2190671" y="356800"/>
                  <a:pt x="2193059" y="356843"/>
                  <a:pt x="2205546" y="361906"/>
                </a:cubicBezTo>
                <a:cubicBezTo>
                  <a:pt x="2212033" y="364530"/>
                  <a:pt x="2200957" y="345729"/>
                  <a:pt x="2188168" y="332406"/>
                </a:cubicBezTo>
                <a:cubicBezTo>
                  <a:pt x="2178054" y="321866"/>
                  <a:pt x="2164690" y="312386"/>
                  <a:pt x="2159914" y="312386"/>
                </a:cubicBezTo>
                <a:cubicBezTo>
                  <a:pt x="2159065" y="312386"/>
                  <a:pt x="2158375" y="315512"/>
                  <a:pt x="2158375" y="319313"/>
                </a:cubicBezTo>
                <a:cubicBezTo>
                  <a:pt x="2158375" y="323113"/>
                  <a:pt x="2156634" y="330972"/>
                  <a:pt x="2154519" y="336751"/>
                </a:cubicBezTo>
                <a:cubicBezTo>
                  <a:pt x="2144076" y="365204"/>
                  <a:pt x="2143471" y="369636"/>
                  <a:pt x="2148622" y="380463"/>
                </a:cubicBezTo>
                <a:cubicBezTo>
                  <a:pt x="2154217" y="392208"/>
                  <a:pt x="2163439" y="399781"/>
                  <a:pt x="2169581" y="397672"/>
                </a:cubicBezTo>
                <a:cubicBezTo>
                  <a:pt x="2171883" y="396883"/>
                  <a:pt x="2184283" y="392653"/>
                  <a:pt x="2197130" y="388279"/>
                </a:cubicBezTo>
                <a:close/>
                <a:moveTo>
                  <a:pt x="2145644" y="352168"/>
                </a:moveTo>
                <a:cubicBezTo>
                  <a:pt x="2146507" y="343879"/>
                  <a:pt x="2150607" y="330714"/>
                  <a:pt x="2153484" y="327086"/>
                </a:cubicBezTo>
                <a:cubicBezTo>
                  <a:pt x="2154980" y="325178"/>
                  <a:pt x="2155498" y="321794"/>
                  <a:pt x="2154620" y="319528"/>
                </a:cubicBezTo>
                <a:cubicBezTo>
                  <a:pt x="2153757" y="317276"/>
                  <a:pt x="2154246" y="307998"/>
                  <a:pt x="2155714" y="298920"/>
                </a:cubicBezTo>
                <a:cubicBezTo>
                  <a:pt x="2159368" y="276275"/>
                  <a:pt x="2154735" y="265362"/>
                  <a:pt x="2138307" y="257990"/>
                </a:cubicBezTo>
                <a:cubicBezTo>
                  <a:pt x="2131646" y="255007"/>
                  <a:pt x="2120613" y="252641"/>
                  <a:pt x="2113808" y="252756"/>
                </a:cubicBezTo>
                <a:cubicBezTo>
                  <a:pt x="2103335" y="252928"/>
                  <a:pt x="2100041" y="254477"/>
                  <a:pt x="2092301" y="262909"/>
                </a:cubicBezTo>
                <a:cubicBezTo>
                  <a:pt x="2082735" y="273307"/>
                  <a:pt x="2074391" y="295851"/>
                  <a:pt x="2074391" y="311296"/>
                </a:cubicBezTo>
                <a:cubicBezTo>
                  <a:pt x="2074391" y="326584"/>
                  <a:pt x="2080592" y="348683"/>
                  <a:pt x="2084879" y="348683"/>
                </a:cubicBezTo>
                <a:cubicBezTo>
                  <a:pt x="2087684" y="348683"/>
                  <a:pt x="2088633" y="345643"/>
                  <a:pt x="2088173" y="338214"/>
                </a:cubicBezTo>
                <a:cubicBezTo>
                  <a:pt x="2087482" y="326871"/>
                  <a:pt x="2092201" y="307194"/>
                  <a:pt x="2098559" y="294947"/>
                </a:cubicBezTo>
                <a:cubicBezTo>
                  <a:pt x="2101681" y="288910"/>
                  <a:pt x="2104515" y="287275"/>
                  <a:pt x="2111881" y="287275"/>
                </a:cubicBezTo>
                <a:cubicBezTo>
                  <a:pt x="2117016" y="287275"/>
                  <a:pt x="2124425" y="284765"/>
                  <a:pt x="2128352" y="281696"/>
                </a:cubicBezTo>
                <a:cubicBezTo>
                  <a:pt x="2136940" y="274956"/>
                  <a:pt x="2138782" y="274755"/>
                  <a:pt x="2138782" y="280563"/>
                </a:cubicBezTo>
                <a:cubicBezTo>
                  <a:pt x="2138782" y="283001"/>
                  <a:pt x="2141299" y="288193"/>
                  <a:pt x="2144378" y="292093"/>
                </a:cubicBezTo>
                <a:cubicBezTo>
                  <a:pt x="2151642" y="301300"/>
                  <a:pt x="2151398" y="308399"/>
                  <a:pt x="2143385" y="322382"/>
                </a:cubicBezTo>
                <a:cubicBezTo>
                  <a:pt x="2139789" y="328649"/>
                  <a:pt x="2135962" y="339319"/>
                  <a:pt x="2134883" y="346102"/>
                </a:cubicBezTo>
                <a:cubicBezTo>
                  <a:pt x="2133804" y="352885"/>
                  <a:pt x="2132150" y="361590"/>
                  <a:pt x="2131229" y="365419"/>
                </a:cubicBezTo>
                <a:lnTo>
                  <a:pt x="2129532" y="372403"/>
                </a:lnTo>
                <a:lnTo>
                  <a:pt x="2137343" y="364717"/>
                </a:lnTo>
                <a:cubicBezTo>
                  <a:pt x="2141630" y="360500"/>
                  <a:pt x="2145370" y="354850"/>
                  <a:pt x="2145644" y="352168"/>
                </a:cubicBezTo>
                <a:close/>
                <a:moveTo>
                  <a:pt x="1953235" y="359496"/>
                </a:moveTo>
                <a:cubicBezTo>
                  <a:pt x="1954962" y="357776"/>
                  <a:pt x="1955666" y="354319"/>
                  <a:pt x="1954789" y="351824"/>
                </a:cubicBezTo>
                <a:cubicBezTo>
                  <a:pt x="1953581" y="348368"/>
                  <a:pt x="1954012" y="348023"/>
                  <a:pt x="1956601" y="350419"/>
                </a:cubicBezTo>
                <a:cubicBezTo>
                  <a:pt x="1962169" y="355510"/>
                  <a:pt x="1972699" y="348655"/>
                  <a:pt x="1976339" y="337569"/>
                </a:cubicBezTo>
                <a:cubicBezTo>
                  <a:pt x="1978122" y="332162"/>
                  <a:pt x="1980208" y="326254"/>
                  <a:pt x="1980971" y="324433"/>
                </a:cubicBezTo>
                <a:cubicBezTo>
                  <a:pt x="1981733" y="322611"/>
                  <a:pt x="1978986" y="319356"/>
                  <a:pt x="1974843" y="317205"/>
                </a:cubicBezTo>
                <a:cubicBezTo>
                  <a:pt x="1967995" y="313619"/>
                  <a:pt x="1966743" y="313834"/>
                  <a:pt x="1960543" y="319556"/>
                </a:cubicBezTo>
                <a:cubicBezTo>
                  <a:pt x="1949567" y="329710"/>
                  <a:pt x="1936030" y="334715"/>
                  <a:pt x="1919602" y="334715"/>
                </a:cubicBezTo>
                <a:cubicBezTo>
                  <a:pt x="1905144" y="334715"/>
                  <a:pt x="1904123" y="335174"/>
                  <a:pt x="1902396" y="342402"/>
                </a:cubicBezTo>
                <a:cubicBezTo>
                  <a:pt x="1901389" y="346618"/>
                  <a:pt x="1899922" y="352225"/>
                  <a:pt x="1899145" y="354850"/>
                </a:cubicBezTo>
                <a:cubicBezTo>
                  <a:pt x="1897822" y="359296"/>
                  <a:pt x="1898699" y="359339"/>
                  <a:pt x="1911704" y="355495"/>
                </a:cubicBezTo>
                <a:cubicBezTo>
                  <a:pt x="1924852" y="351595"/>
                  <a:pt x="1926248" y="351681"/>
                  <a:pt x="1934951" y="356972"/>
                </a:cubicBezTo>
                <a:cubicBezTo>
                  <a:pt x="1945568" y="363426"/>
                  <a:pt x="1948848" y="363885"/>
                  <a:pt x="1953235" y="359496"/>
                </a:cubicBezTo>
                <a:close/>
                <a:moveTo>
                  <a:pt x="1961090" y="332506"/>
                </a:moveTo>
                <a:cubicBezTo>
                  <a:pt x="1958774" y="326483"/>
                  <a:pt x="1959191" y="326283"/>
                  <a:pt x="1966614" y="329653"/>
                </a:cubicBezTo>
                <a:cubicBezTo>
                  <a:pt x="1975015" y="333467"/>
                  <a:pt x="1975648" y="336321"/>
                  <a:pt x="1968081" y="336321"/>
                </a:cubicBezTo>
                <a:cubicBezTo>
                  <a:pt x="1965046" y="336321"/>
                  <a:pt x="1961895" y="334600"/>
                  <a:pt x="1961090" y="332506"/>
                </a:cubicBezTo>
                <a:close/>
                <a:moveTo>
                  <a:pt x="2033665" y="353803"/>
                </a:moveTo>
                <a:cubicBezTo>
                  <a:pt x="2037593" y="352025"/>
                  <a:pt x="2040801" y="348812"/>
                  <a:pt x="2040801" y="346647"/>
                </a:cubicBezTo>
                <a:cubicBezTo>
                  <a:pt x="2040801" y="341025"/>
                  <a:pt x="2035493" y="331933"/>
                  <a:pt x="2032198" y="331933"/>
                </a:cubicBezTo>
                <a:cubicBezTo>
                  <a:pt x="2030400" y="331933"/>
                  <a:pt x="2030472" y="333926"/>
                  <a:pt x="2032400" y="337511"/>
                </a:cubicBezTo>
                <a:cubicBezTo>
                  <a:pt x="2035938" y="344108"/>
                  <a:pt x="2033709" y="344797"/>
                  <a:pt x="2027810" y="338917"/>
                </a:cubicBezTo>
                <a:cubicBezTo>
                  <a:pt x="2025494" y="336608"/>
                  <a:pt x="2020718" y="334012"/>
                  <a:pt x="2017179" y="333123"/>
                </a:cubicBezTo>
                <a:cubicBezTo>
                  <a:pt x="2009181" y="331115"/>
                  <a:pt x="1987603" y="336665"/>
                  <a:pt x="1987603" y="340738"/>
                </a:cubicBezTo>
                <a:cubicBezTo>
                  <a:pt x="1987603" y="342388"/>
                  <a:pt x="1989919" y="343148"/>
                  <a:pt x="1992738" y="342416"/>
                </a:cubicBezTo>
                <a:cubicBezTo>
                  <a:pt x="1995759" y="341613"/>
                  <a:pt x="2001772" y="344309"/>
                  <a:pt x="2007426" y="348984"/>
                </a:cubicBezTo>
                <a:cubicBezTo>
                  <a:pt x="2018000" y="357718"/>
                  <a:pt x="2023034" y="358636"/>
                  <a:pt x="2033665" y="353803"/>
                </a:cubicBezTo>
                <a:close/>
                <a:moveTo>
                  <a:pt x="2054683" y="341828"/>
                </a:moveTo>
                <a:cubicBezTo>
                  <a:pt x="2056582" y="339562"/>
                  <a:pt x="2057229" y="335174"/>
                  <a:pt x="2056165" y="331832"/>
                </a:cubicBezTo>
                <a:cubicBezTo>
                  <a:pt x="2054237" y="325781"/>
                  <a:pt x="2031464" y="309604"/>
                  <a:pt x="2024861" y="309604"/>
                </a:cubicBezTo>
                <a:cubicBezTo>
                  <a:pt x="2020028" y="309604"/>
                  <a:pt x="2010001" y="319743"/>
                  <a:pt x="2010001" y="324633"/>
                </a:cubicBezTo>
                <a:cubicBezTo>
                  <a:pt x="2010001" y="329108"/>
                  <a:pt x="2024200" y="332664"/>
                  <a:pt x="2027882" y="329108"/>
                </a:cubicBezTo>
                <a:cubicBezTo>
                  <a:pt x="2031508" y="325594"/>
                  <a:pt x="2043606" y="334457"/>
                  <a:pt x="2043606" y="340624"/>
                </a:cubicBezTo>
                <a:cubicBezTo>
                  <a:pt x="2043606" y="346862"/>
                  <a:pt x="2049921" y="347550"/>
                  <a:pt x="2054683" y="341828"/>
                </a:cubicBezTo>
                <a:close/>
                <a:moveTo>
                  <a:pt x="2129532" y="333224"/>
                </a:moveTo>
                <a:cubicBezTo>
                  <a:pt x="2135401" y="329395"/>
                  <a:pt x="2139271" y="318409"/>
                  <a:pt x="2133502" y="321966"/>
                </a:cubicBezTo>
                <a:cubicBezTo>
                  <a:pt x="2132135" y="322812"/>
                  <a:pt x="2129460" y="321636"/>
                  <a:pt x="2127561" y="319341"/>
                </a:cubicBezTo>
                <a:cubicBezTo>
                  <a:pt x="2124583" y="315771"/>
                  <a:pt x="2125317" y="315426"/>
                  <a:pt x="2132754" y="316918"/>
                </a:cubicBezTo>
                <a:cubicBezTo>
                  <a:pt x="2140192" y="318395"/>
                  <a:pt x="2141875" y="317606"/>
                  <a:pt x="2144766" y="311268"/>
                </a:cubicBezTo>
                <a:cubicBezTo>
                  <a:pt x="2147672" y="304914"/>
                  <a:pt x="2147298" y="302763"/>
                  <a:pt x="2142062" y="295707"/>
                </a:cubicBezTo>
                <a:cubicBezTo>
                  <a:pt x="2138710" y="291190"/>
                  <a:pt x="2135977" y="286128"/>
                  <a:pt x="2135977" y="284450"/>
                </a:cubicBezTo>
                <a:cubicBezTo>
                  <a:pt x="2135977" y="282600"/>
                  <a:pt x="2133488" y="283116"/>
                  <a:pt x="2129762" y="285726"/>
                </a:cubicBezTo>
                <a:cubicBezTo>
                  <a:pt x="2126338" y="288121"/>
                  <a:pt x="2119447" y="290071"/>
                  <a:pt x="2114441" y="290071"/>
                </a:cubicBezTo>
                <a:cubicBezTo>
                  <a:pt x="2107018" y="290071"/>
                  <a:pt x="2104472" y="291735"/>
                  <a:pt x="2100688" y="299020"/>
                </a:cubicBezTo>
                <a:cubicBezTo>
                  <a:pt x="2089827" y="319958"/>
                  <a:pt x="2097754" y="342488"/>
                  <a:pt x="2114772" y="339089"/>
                </a:cubicBezTo>
                <a:cubicBezTo>
                  <a:pt x="2119347" y="338171"/>
                  <a:pt x="2125993" y="335532"/>
                  <a:pt x="2129532" y="333224"/>
                </a:cubicBezTo>
                <a:close/>
                <a:moveTo>
                  <a:pt x="2107982" y="334729"/>
                </a:moveTo>
                <a:cubicBezTo>
                  <a:pt x="2104400" y="332406"/>
                  <a:pt x="2104501" y="332005"/>
                  <a:pt x="2108687" y="331976"/>
                </a:cubicBezTo>
                <a:cubicBezTo>
                  <a:pt x="2111377" y="331962"/>
                  <a:pt x="2113592" y="333195"/>
                  <a:pt x="2113592" y="334729"/>
                </a:cubicBezTo>
                <a:cubicBezTo>
                  <a:pt x="2113592" y="338128"/>
                  <a:pt x="2113276" y="338128"/>
                  <a:pt x="2107982" y="334729"/>
                </a:cubicBezTo>
                <a:close/>
                <a:moveTo>
                  <a:pt x="2102055" y="307811"/>
                </a:moveTo>
                <a:cubicBezTo>
                  <a:pt x="2098631" y="303695"/>
                  <a:pt x="2098962" y="303437"/>
                  <a:pt x="2105206" y="305330"/>
                </a:cubicBezTo>
                <a:cubicBezTo>
                  <a:pt x="2115031" y="308299"/>
                  <a:pt x="2118786" y="312400"/>
                  <a:pt x="2111693" y="312400"/>
                </a:cubicBezTo>
                <a:cubicBezTo>
                  <a:pt x="2108485" y="312400"/>
                  <a:pt x="2104155" y="310335"/>
                  <a:pt x="2102055" y="307811"/>
                </a:cubicBezTo>
                <a:close/>
                <a:moveTo>
                  <a:pt x="1950819" y="322095"/>
                </a:moveTo>
                <a:cubicBezTo>
                  <a:pt x="1957191" y="317893"/>
                  <a:pt x="1962413" y="312730"/>
                  <a:pt x="1962413" y="310636"/>
                </a:cubicBezTo>
                <a:cubicBezTo>
                  <a:pt x="1962413" y="305631"/>
                  <a:pt x="1962356" y="305617"/>
                  <a:pt x="1977863" y="314250"/>
                </a:cubicBezTo>
                <a:cubicBezTo>
                  <a:pt x="1990724" y="321421"/>
                  <a:pt x="1991343" y="321507"/>
                  <a:pt x="1995026" y="316488"/>
                </a:cubicBezTo>
                <a:cubicBezTo>
                  <a:pt x="2002276" y="306606"/>
                  <a:pt x="1990566" y="289469"/>
                  <a:pt x="1971750" y="282413"/>
                </a:cubicBezTo>
                <a:cubicBezTo>
                  <a:pt x="1954890" y="276103"/>
                  <a:pt x="1927773" y="272747"/>
                  <a:pt x="1920091" y="276046"/>
                </a:cubicBezTo>
                <a:cubicBezTo>
                  <a:pt x="1913531" y="278857"/>
                  <a:pt x="1911186" y="280190"/>
                  <a:pt x="1893146" y="291405"/>
                </a:cubicBezTo>
                <a:cubicBezTo>
                  <a:pt x="1884903" y="296525"/>
                  <a:pt x="1880473" y="306822"/>
                  <a:pt x="1886500" y="306822"/>
                </a:cubicBezTo>
                <a:cubicBezTo>
                  <a:pt x="1887867" y="306822"/>
                  <a:pt x="1893218" y="312529"/>
                  <a:pt x="1898397" y="319528"/>
                </a:cubicBezTo>
                <a:lnTo>
                  <a:pt x="1907820" y="332234"/>
                </a:lnTo>
                <a:lnTo>
                  <a:pt x="1923529" y="330986"/>
                </a:lnTo>
                <a:cubicBezTo>
                  <a:pt x="1934448" y="330126"/>
                  <a:pt x="1942762" y="327415"/>
                  <a:pt x="1950819" y="322095"/>
                </a:cubicBezTo>
                <a:close/>
                <a:moveTo>
                  <a:pt x="436715" y="825897"/>
                </a:moveTo>
                <a:lnTo>
                  <a:pt x="436715" y="814739"/>
                </a:lnTo>
                <a:lnTo>
                  <a:pt x="467509" y="814739"/>
                </a:lnTo>
                <a:lnTo>
                  <a:pt x="498303" y="814739"/>
                </a:lnTo>
                <a:lnTo>
                  <a:pt x="498303" y="825897"/>
                </a:lnTo>
                <a:lnTo>
                  <a:pt x="498303" y="837068"/>
                </a:lnTo>
                <a:lnTo>
                  <a:pt x="467509" y="837068"/>
                </a:lnTo>
                <a:lnTo>
                  <a:pt x="436715" y="837068"/>
                </a:lnTo>
                <a:close/>
                <a:moveTo>
                  <a:pt x="2363040" y="825624"/>
                </a:moveTo>
                <a:cubicBezTo>
                  <a:pt x="2345662" y="811814"/>
                  <a:pt x="2346842" y="805446"/>
                  <a:pt x="2364450" y="818052"/>
                </a:cubicBezTo>
                <a:cubicBezTo>
                  <a:pt x="2379684" y="828951"/>
                  <a:pt x="2383511" y="833225"/>
                  <a:pt x="2379986" y="835390"/>
                </a:cubicBezTo>
                <a:cubicBezTo>
                  <a:pt x="2378562" y="836265"/>
                  <a:pt x="2370923" y="831877"/>
                  <a:pt x="2363054" y="825624"/>
                </a:cubicBezTo>
                <a:close/>
                <a:moveTo>
                  <a:pt x="1688194" y="825438"/>
                </a:moveTo>
                <a:cubicBezTo>
                  <a:pt x="1688309" y="822039"/>
                  <a:pt x="1713326" y="800785"/>
                  <a:pt x="1717210" y="800785"/>
                </a:cubicBezTo>
                <a:cubicBezTo>
                  <a:pt x="1722633" y="800785"/>
                  <a:pt x="1716821" y="809118"/>
                  <a:pt x="1705514" y="817521"/>
                </a:cubicBezTo>
                <a:cubicBezTo>
                  <a:pt x="1689460" y="829482"/>
                  <a:pt x="1688036" y="830127"/>
                  <a:pt x="1688194" y="825438"/>
                </a:cubicBezTo>
                <a:close/>
                <a:moveTo>
                  <a:pt x="2376030" y="810193"/>
                </a:moveTo>
                <a:cubicBezTo>
                  <a:pt x="2364205" y="801345"/>
                  <a:pt x="2359472" y="795207"/>
                  <a:pt x="2364464" y="795207"/>
                </a:cubicBezTo>
                <a:cubicBezTo>
                  <a:pt x="2367744" y="795207"/>
                  <a:pt x="2393523" y="815213"/>
                  <a:pt x="2393523" y="817765"/>
                </a:cubicBezTo>
                <a:cubicBezTo>
                  <a:pt x="2393523" y="822110"/>
                  <a:pt x="2389811" y="820504"/>
                  <a:pt x="2376030" y="810193"/>
                </a:cubicBezTo>
                <a:close/>
                <a:moveTo>
                  <a:pt x="1675721" y="809562"/>
                </a:moveTo>
                <a:cubicBezTo>
                  <a:pt x="1674355" y="807354"/>
                  <a:pt x="1701486" y="786832"/>
                  <a:pt x="1705773" y="786832"/>
                </a:cubicBezTo>
                <a:cubicBezTo>
                  <a:pt x="1711096" y="786832"/>
                  <a:pt x="1706190" y="792941"/>
                  <a:pt x="1693660" y="801918"/>
                </a:cubicBezTo>
                <a:cubicBezTo>
                  <a:pt x="1678397" y="812846"/>
                  <a:pt x="1677894" y="813061"/>
                  <a:pt x="1675721" y="809562"/>
                </a:cubicBezTo>
                <a:close/>
                <a:moveTo>
                  <a:pt x="2387035" y="793945"/>
                </a:moveTo>
                <a:cubicBezTo>
                  <a:pt x="2379598" y="788825"/>
                  <a:pt x="2373930" y="783562"/>
                  <a:pt x="2374433" y="782242"/>
                </a:cubicBezTo>
                <a:cubicBezTo>
                  <a:pt x="2375656" y="779001"/>
                  <a:pt x="2377771" y="779919"/>
                  <a:pt x="2393739" y="790632"/>
                </a:cubicBezTo>
                <a:cubicBezTo>
                  <a:pt x="2401306" y="795723"/>
                  <a:pt x="2406671" y="800714"/>
                  <a:pt x="2405650" y="801718"/>
                </a:cubicBezTo>
                <a:cubicBezTo>
                  <a:pt x="2402845" y="804528"/>
                  <a:pt x="2401608" y="803998"/>
                  <a:pt x="2387035" y="793945"/>
                </a:cubicBezTo>
                <a:close/>
                <a:moveTo>
                  <a:pt x="2671224" y="798692"/>
                </a:moveTo>
                <a:cubicBezTo>
                  <a:pt x="2669886" y="795995"/>
                  <a:pt x="2660823" y="773380"/>
                  <a:pt x="2651099" y="748426"/>
                </a:cubicBezTo>
                <a:cubicBezTo>
                  <a:pt x="2641374" y="723458"/>
                  <a:pt x="2632915" y="703539"/>
                  <a:pt x="2632311" y="704141"/>
                </a:cubicBezTo>
                <a:cubicBezTo>
                  <a:pt x="2631476" y="704973"/>
                  <a:pt x="2614688" y="796282"/>
                  <a:pt x="2614688" y="799997"/>
                </a:cubicBezTo>
                <a:cubicBezTo>
                  <a:pt x="2614688" y="800427"/>
                  <a:pt x="2610272" y="800785"/>
                  <a:pt x="2604892" y="800785"/>
                </a:cubicBezTo>
                <a:cubicBezTo>
                  <a:pt x="2597670" y="800785"/>
                  <a:pt x="2595095" y="799581"/>
                  <a:pt x="2595095" y="796196"/>
                </a:cubicBezTo>
                <a:cubicBezTo>
                  <a:pt x="2595095" y="786788"/>
                  <a:pt x="2621191" y="651366"/>
                  <a:pt x="2623492" y="648827"/>
                </a:cubicBezTo>
                <a:cubicBezTo>
                  <a:pt x="2627822" y="644023"/>
                  <a:pt x="2632009" y="651782"/>
                  <a:pt x="2653817" y="705073"/>
                </a:cubicBezTo>
                <a:cubicBezTo>
                  <a:pt x="2665628" y="733927"/>
                  <a:pt x="2676446" y="757059"/>
                  <a:pt x="2677885" y="756486"/>
                </a:cubicBezTo>
                <a:cubicBezTo>
                  <a:pt x="2679309" y="755912"/>
                  <a:pt x="2689825" y="732049"/>
                  <a:pt x="2701261" y="703467"/>
                </a:cubicBezTo>
                <a:cubicBezTo>
                  <a:pt x="2712698" y="674871"/>
                  <a:pt x="2723401" y="650577"/>
                  <a:pt x="2725055" y="649487"/>
                </a:cubicBezTo>
                <a:cubicBezTo>
                  <a:pt x="2726710" y="648383"/>
                  <a:pt x="2729472" y="649014"/>
                  <a:pt x="2731184" y="650878"/>
                </a:cubicBezTo>
                <a:cubicBezTo>
                  <a:pt x="2732895" y="652743"/>
                  <a:pt x="2739628" y="684408"/>
                  <a:pt x="2746116" y="721250"/>
                </a:cubicBezTo>
                <a:cubicBezTo>
                  <a:pt x="2752618" y="758078"/>
                  <a:pt x="2758617" y="791134"/>
                  <a:pt x="2759451" y="794691"/>
                </a:cubicBezTo>
                <a:cubicBezTo>
                  <a:pt x="2760861" y="800699"/>
                  <a:pt x="2760199" y="801101"/>
                  <a:pt x="2750115" y="800269"/>
                </a:cubicBezTo>
                <a:lnTo>
                  <a:pt x="2739268" y="799380"/>
                </a:lnTo>
                <a:lnTo>
                  <a:pt x="2730680" y="750549"/>
                </a:lnTo>
                <a:cubicBezTo>
                  <a:pt x="2723904" y="711957"/>
                  <a:pt x="2721502" y="702879"/>
                  <a:pt x="2719243" y="707282"/>
                </a:cubicBezTo>
                <a:cubicBezTo>
                  <a:pt x="2717661" y="710365"/>
                  <a:pt x="2708425" y="733282"/>
                  <a:pt x="2698701" y="758221"/>
                </a:cubicBezTo>
                <a:cubicBezTo>
                  <a:pt x="2681495" y="802377"/>
                  <a:pt x="2676647" y="809519"/>
                  <a:pt x="2671224" y="798692"/>
                </a:cubicBezTo>
                <a:close/>
                <a:moveTo>
                  <a:pt x="3185770" y="748541"/>
                </a:moveTo>
                <a:lnTo>
                  <a:pt x="3139578" y="693600"/>
                </a:lnTo>
                <a:lnTo>
                  <a:pt x="3138183" y="746490"/>
                </a:lnTo>
                <a:lnTo>
                  <a:pt x="3136787" y="799380"/>
                </a:lnTo>
                <a:lnTo>
                  <a:pt x="3126991" y="799380"/>
                </a:lnTo>
                <a:lnTo>
                  <a:pt x="3117194" y="799380"/>
                </a:lnTo>
                <a:lnTo>
                  <a:pt x="3116446" y="725050"/>
                </a:lnTo>
                <a:cubicBezTo>
                  <a:pt x="3115770" y="657360"/>
                  <a:pt x="3116115" y="650548"/>
                  <a:pt x="3120445" y="648899"/>
                </a:cubicBezTo>
                <a:cubicBezTo>
                  <a:pt x="3123049" y="647895"/>
                  <a:pt x="3126645" y="648698"/>
                  <a:pt x="3128444" y="650677"/>
                </a:cubicBezTo>
                <a:cubicBezTo>
                  <a:pt x="3130242" y="652657"/>
                  <a:pt x="3151130" y="676864"/>
                  <a:pt x="3174837" y="704485"/>
                </a:cubicBezTo>
                <a:lnTo>
                  <a:pt x="3217966" y="754693"/>
                </a:lnTo>
                <a:lnTo>
                  <a:pt x="3219361" y="703080"/>
                </a:lnTo>
                <a:lnTo>
                  <a:pt x="3220771" y="651481"/>
                </a:lnTo>
                <a:lnTo>
                  <a:pt x="3230567" y="651481"/>
                </a:lnTo>
                <a:lnTo>
                  <a:pt x="3240364" y="651481"/>
                </a:lnTo>
                <a:lnTo>
                  <a:pt x="3240364" y="726786"/>
                </a:lnTo>
                <a:cubicBezTo>
                  <a:pt x="3240364" y="791564"/>
                  <a:pt x="3239774" y="802205"/>
                  <a:pt x="3236164" y="802793"/>
                </a:cubicBezTo>
                <a:cubicBezTo>
                  <a:pt x="3233675" y="803209"/>
                  <a:pt x="3213118" y="781066"/>
                  <a:pt x="3185770" y="748541"/>
                </a:cubicBezTo>
                <a:close/>
                <a:moveTo>
                  <a:pt x="3334561" y="800628"/>
                </a:moveTo>
                <a:cubicBezTo>
                  <a:pt x="3269222" y="787506"/>
                  <a:pt x="3251427" y="703754"/>
                  <a:pt x="3305373" y="663298"/>
                </a:cubicBezTo>
                <a:cubicBezTo>
                  <a:pt x="3317874" y="653918"/>
                  <a:pt x="3333411" y="649458"/>
                  <a:pt x="3352817" y="649688"/>
                </a:cubicBezTo>
                <a:cubicBezTo>
                  <a:pt x="3380409" y="650018"/>
                  <a:pt x="3404634" y="665678"/>
                  <a:pt x="3417279" y="691363"/>
                </a:cubicBezTo>
                <a:cubicBezTo>
                  <a:pt x="3432197" y="721623"/>
                  <a:pt x="3426874" y="756013"/>
                  <a:pt x="3403512" y="780364"/>
                </a:cubicBezTo>
                <a:cubicBezTo>
                  <a:pt x="3387904" y="796641"/>
                  <a:pt x="3358183" y="805375"/>
                  <a:pt x="3334561" y="800628"/>
                </a:cubicBezTo>
                <a:close/>
                <a:moveTo>
                  <a:pt x="3381013" y="771974"/>
                </a:moveTo>
                <a:cubicBezTo>
                  <a:pt x="3393212" y="763556"/>
                  <a:pt x="3402706" y="748670"/>
                  <a:pt x="3405526" y="733555"/>
                </a:cubicBezTo>
                <a:cubicBezTo>
                  <a:pt x="3411712" y="700326"/>
                  <a:pt x="3378539" y="666424"/>
                  <a:pt x="3343653" y="670339"/>
                </a:cubicBezTo>
                <a:cubicBezTo>
                  <a:pt x="3300396" y="675201"/>
                  <a:pt x="3278990" y="731346"/>
                  <a:pt x="3308423" y="762767"/>
                </a:cubicBezTo>
                <a:cubicBezTo>
                  <a:pt x="3327110" y="782687"/>
                  <a:pt x="3359549" y="786817"/>
                  <a:pt x="3381013" y="771974"/>
                </a:cubicBezTo>
                <a:close/>
                <a:moveTo>
                  <a:pt x="3624505" y="800326"/>
                </a:moveTo>
                <a:cubicBezTo>
                  <a:pt x="3604019" y="794647"/>
                  <a:pt x="3590885" y="773609"/>
                  <a:pt x="3595762" y="754249"/>
                </a:cubicBezTo>
                <a:cubicBezTo>
                  <a:pt x="3596812" y="750118"/>
                  <a:pt x="3602423" y="741987"/>
                  <a:pt x="3608249" y="736179"/>
                </a:cubicBezTo>
                <a:lnTo>
                  <a:pt x="3618851" y="725610"/>
                </a:lnTo>
                <a:lnTo>
                  <a:pt x="3612004" y="719242"/>
                </a:lnTo>
                <a:cubicBezTo>
                  <a:pt x="3601487" y="709461"/>
                  <a:pt x="3596496" y="697888"/>
                  <a:pt x="3598222" y="687290"/>
                </a:cubicBezTo>
                <a:cubicBezTo>
                  <a:pt x="3602912" y="658508"/>
                  <a:pt x="3637912" y="644224"/>
                  <a:pt x="3667230" y="659153"/>
                </a:cubicBezTo>
                <a:cubicBezTo>
                  <a:pt x="3691614" y="671572"/>
                  <a:pt x="3695987" y="697372"/>
                  <a:pt x="3676912" y="716388"/>
                </a:cubicBezTo>
                <a:lnTo>
                  <a:pt x="3667388" y="725882"/>
                </a:lnTo>
                <a:lnTo>
                  <a:pt x="3675833" y="732967"/>
                </a:lnTo>
                <a:cubicBezTo>
                  <a:pt x="3686262" y="741715"/>
                  <a:pt x="3692477" y="753288"/>
                  <a:pt x="3692477" y="763943"/>
                </a:cubicBezTo>
                <a:cubicBezTo>
                  <a:pt x="3692477" y="774125"/>
                  <a:pt x="3682450" y="789212"/>
                  <a:pt x="3671474" y="795580"/>
                </a:cubicBezTo>
                <a:cubicBezTo>
                  <a:pt x="3660728" y="801804"/>
                  <a:pt x="3638085" y="804098"/>
                  <a:pt x="3624505" y="800326"/>
                </a:cubicBezTo>
                <a:close/>
                <a:moveTo>
                  <a:pt x="3663476" y="778084"/>
                </a:moveTo>
                <a:cubicBezTo>
                  <a:pt x="3682191" y="760559"/>
                  <a:pt x="3657994" y="729353"/>
                  <a:pt x="3633525" y="739449"/>
                </a:cubicBezTo>
                <a:cubicBezTo>
                  <a:pt x="3611399" y="748584"/>
                  <a:pt x="3611500" y="776219"/>
                  <a:pt x="3633683" y="784982"/>
                </a:cubicBezTo>
                <a:cubicBezTo>
                  <a:pt x="3641250" y="787979"/>
                  <a:pt x="3656757" y="784379"/>
                  <a:pt x="3663476" y="778084"/>
                </a:cubicBezTo>
                <a:close/>
                <a:moveTo>
                  <a:pt x="3662367" y="706665"/>
                </a:moveTo>
                <a:cubicBezTo>
                  <a:pt x="3668108" y="701488"/>
                  <a:pt x="3668697" y="687061"/>
                  <a:pt x="3663461" y="680191"/>
                </a:cubicBezTo>
                <a:cubicBezTo>
                  <a:pt x="3654283" y="668145"/>
                  <a:pt x="3629065" y="668532"/>
                  <a:pt x="3622462" y="680822"/>
                </a:cubicBezTo>
                <a:cubicBezTo>
                  <a:pt x="3612349" y="699681"/>
                  <a:pt x="3630331" y="720705"/>
                  <a:pt x="3650471" y="713563"/>
                </a:cubicBezTo>
                <a:cubicBezTo>
                  <a:pt x="3654326" y="712201"/>
                  <a:pt x="3659678" y="709103"/>
                  <a:pt x="3662367" y="706665"/>
                </a:cubicBezTo>
                <a:close/>
                <a:moveTo>
                  <a:pt x="3750379" y="799523"/>
                </a:moveTo>
                <a:cubicBezTo>
                  <a:pt x="3728369" y="791707"/>
                  <a:pt x="3717033" y="773380"/>
                  <a:pt x="3716674" y="745027"/>
                </a:cubicBezTo>
                <a:cubicBezTo>
                  <a:pt x="3716343" y="719801"/>
                  <a:pt x="3723507" y="700771"/>
                  <a:pt x="3740151" y="682615"/>
                </a:cubicBezTo>
                <a:cubicBezTo>
                  <a:pt x="3751616" y="670110"/>
                  <a:pt x="3786171" y="647336"/>
                  <a:pt x="3788875" y="650505"/>
                </a:cubicBezTo>
                <a:cubicBezTo>
                  <a:pt x="3791249" y="653302"/>
                  <a:pt x="3796385" y="664631"/>
                  <a:pt x="3795579" y="665320"/>
                </a:cubicBezTo>
                <a:cubicBezTo>
                  <a:pt x="3795075" y="665778"/>
                  <a:pt x="3789249" y="668862"/>
                  <a:pt x="3782632" y="672189"/>
                </a:cubicBezTo>
                <a:cubicBezTo>
                  <a:pt x="3767570" y="679747"/>
                  <a:pt x="3749444" y="695909"/>
                  <a:pt x="3743805" y="706794"/>
                </a:cubicBezTo>
                <a:cubicBezTo>
                  <a:pt x="3739734" y="714624"/>
                  <a:pt x="3739777" y="714954"/>
                  <a:pt x="3744682" y="712889"/>
                </a:cubicBezTo>
                <a:cubicBezTo>
                  <a:pt x="3747531" y="711684"/>
                  <a:pt x="3756795" y="710164"/>
                  <a:pt x="3765254" y="709519"/>
                </a:cubicBezTo>
                <a:cubicBezTo>
                  <a:pt x="3784545" y="708042"/>
                  <a:pt x="3797665" y="714524"/>
                  <a:pt x="3806512" y="729912"/>
                </a:cubicBezTo>
                <a:cubicBezTo>
                  <a:pt x="3822221" y="757232"/>
                  <a:pt x="3807677" y="792181"/>
                  <a:pt x="3777065" y="800656"/>
                </a:cubicBezTo>
                <a:cubicBezTo>
                  <a:pt x="3764189" y="804227"/>
                  <a:pt x="3763513" y="804199"/>
                  <a:pt x="3750379" y="799523"/>
                </a:cubicBezTo>
                <a:close/>
                <a:moveTo>
                  <a:pt x="3784646" y="775445"/>
                </a:moveTo>
                <a:cubicBezTo>
                  <a:pt x="3791594" y="768518"/>
                  <a:pt x="3793249" y="764546"/>
                  <a:pt x="3793249" y="754808"/>
                </a:cubicBezTo>
                <a:cubicBezTo>
                  <a:pt x="3793249" y="729941"/>
                  <a:pt x="3768649" y="717435"/>
                  <a:pt x="3746366" y="730987"/>
                </a:cubicBezTo>
                <a:cubicBezTo>
                  <a:pt x="3738008" y="736064"/>
                  <a:pt x="3737260" y="737670"/>
                  <a:pt x="3737260" y="750792"/>
                </a:cubicBezTo>
                <a:cubicBezTo>
                  <a:pt x="3737260" y="763298"/>
                  <a:pt x="3738439" y="766238"/>
                  <a:pt x="3746783" y="774541"/>
                </a:cubicBezTo>
                <a:cubicBezTo>
                  <a:pt x="3759572" y="787290"/>
                  <a:pt x="3772447" y="787606"/>
                  <a:pt x="3784646" y="775445"/>
                </a:cubicBezTo>
                <a:close/>
                <a:moveTo>
                  <a:pt x="3854704" y="799409"/>
                </a:moveTo>
                <a:cubicBezTo>
                  <a:pt x="3847698" y="797186"/>
                  <a:pt x="3838880" y="792080"/>
                  <a:pt x="3835111" y="788065"/>
                </a:cubicBezTo>
                <a:lnTo>
                  <a:pt x="3828249" y="780765"/>
                </a:lnTo>
                <a:lnTo>
                  <a:pt x="3834780" y="775488"/>
                </a:lnTo>
                <a:cubicBezTo>
                  <a:pt x="3841239" y="770268"/>
                  <a:pt x="3841440" y="770282"/>
                  <a:pt x="3851525" y="777123"/>
                </a:cubicBezTo>
                <a:cubicBezTo>
                  <a:pt x="3872758" y="791507"/>
                  <a:pt x="3899630" y="783060"/>
                  <a:pt x="3899630" y="761993"/>
                </a:cubicBezTo>
                <a:cubicBezTo>
                  <a:pt x="3899630" y="746361"/>
                  <a:pt x="3890093" y="738660"/>
                  <a:pt x="3868802" y="737125"/>
                </a:cubicBezTo>
                <a:cubicBezTo>
                  <a:pt x="3852661" y="735964"/>
                  <a:pt x="3852042" y="735634"/>
                  <a:pt x="3852042" y="728205"/>
                </a:cubicBezTo>
                <a:cubicBezTo>
                  <a:pt x="3852042" y="720963"/>
                  <a:pt x="3852964" y="720375"/>
                  <a:pt x="3867292" y="718597"/>
                </a:cubicBezTo>
                <a:cubicBezTo>
                  <a:pt x="3887216" y="716116"/>
                  <a:pt x="3896840" y="708687"/>
                  <a:pt x="3896840" y="695794"/>
                </a:cubicBezTo>
                <a:cubicBezTo>
                  <a:pt x="3896840" y="674928"/>
                  <a:pt x="3876110" y="666410"/>
                  <a:pt x="3854646" y="678427"/>
                </a:cubicBezTo>
                <a:cubicBezTo>
                  <a:pt x="3845742" y="683418"/>
                  <a:pt x="3843152" y="683848"/>
                  <a:pt x="3839570" y="680880"/>
                </a:cubicBezTo>
                <a:cubicBezTo>
                  <a:pt x="3832665" y="675172"/>
                  <a:pt x="3834463" y="670210"/>
                  <a:pt x="3846245" y="662437"/>
                </a:cubicBezTo>
                <a:cubicBezTo>
                  <a:pt x="3860918" y="652757"/>
                  <a:pt x="3876757" y="650864"/>
                  <a:pt x="3892625" y="656902"/>
                </a:cubicBezTo>
                <a:cubicBezTo>
                  <a:pt x="3921223" y="667801"/>
                  <a:pt x="3927409" y="697272"/>
                  <a:pt x="3905486" y="718210"/>
                </a:cubicBezTo>
                <a:lnTo>
                  <a:pt x="3897746" y="725610"/>
                </a:lnTo>
                <a:lnTo>
                  <a:pt x="3909888" y="737713"/>
                </a:lnTo>
                <a:cubicBezTo>
                  <a:pt x="3920518" y="748311"/>
                  <a:pt x="3922029" y="751337"/>
                  <a:pt x="3922015" y="762036"/>
                </a:cubicBezTo>
                <a:cubicBezTo>
                  <a:pt x="3922015" y="769077"/>
                  <a:pt x="3919770" y="777926"/>
                  <a:pt x="3916749" y="782859"/>
                </a:cubicBezTo>
                <a:cubicBezTo>
                  <a:pt x="3906780" y="799179"/>
                  <a:pt x="3878023" y="806837"/>
                  <a:pt x="3854704" y="799409"/>
                </a:cubicBezTo>
                <a:close/>
                <a:moveTo>
                  <a:pt x="2792308" y="797243"/>
                </a:moveTo>
                <a:cubicBezTo>
                  <a:pt x="2791560" y="795293"/>
                  <a:pt x="2791287" y="761706"/>
                  <a:pt x="2791704" y="722598"/>
                </a:cubicBezTo>
                <a:lnTo>
                  <a:pt x="2792452" y="651481"/>
                </a:lnTo>
                <a:lnTo>
                  <a:pt x="2802249" y="651481"/>
                </a:lnTo>
                <a:lnTo>
                  <a:pt x="2812045" y="651481"/>
                </a:lnTo>
                <a:lnTo>
                  <a:pt x="2812793" y="726126"/>
                </a:lnTo>
                <a:lnTo>
                  <a:pt x="2813541" y="800785"/>
                </a:lnTo>
                <a:lnTo>
                  <a:pt x="2803601" y="800785"/>
                </a:lnTo>
                <a:cubicBezTo>
                  <a:pt x="2798149" y="800785"/>
                  <a:pt x="2793070" y="799194"/>
                  <a:pt x="2792308" y="797243"/>
                </a:cubicBezTo>
                <a:close/>
                <a:moveTo>
                  <a:pt x="2856698" y="797243"/>
                </a:moveTo>
                <a:cubicBezTo>
                  <a:pt x="2855950" y="795293"/>
                  <a:pt x="2855677" y="761706"/>
                  <a:pt x="2856094" y="722598"/>
                </a:cubicBezTo>
                <a:lnTo>
                  <a:pt x="2856842" y="651481"/>
                </a:lnTo>
                <a:lnTo>
                  <a:pt x="2866639" y="651481"/>
                </a:lnTo>
                <a:lnTo>
                  <a:pt x="2876435" y="651481"/>
                </a:lnTo>
                <a:lnTo>
                  <a:pt x="2877183" y="716360"/>
                </a:lnTo>
                <a:lnTo>
                  <a:pt x="2877932" y="781253"/>
                </a:lnTo>
                <a:lnTo>
                  <a:pt x="2908674" y="781253"/>
                </a:lnTo>
                <a:lnTo>
                  <a:pt x="2939430" y="781253"/>
                </a:lnTo>
                <a:lnTo>
                  <a:pt x="2939430" y="791019"/>
                </a:lnTo>
                <a:lnTo>
                  <a:pt x="2939430" y="800785"/>
                </a:lnTo>
                <a:lnTo>
                  <a:pt x="2898748" y="800785"/>
                </a:lnTo>
                <a:cubicBezTo>
                  <a:pt x="2868480" y="800785"/>
                  <a:pt x="2857720" y="799882"/>
                  <a:pt x="2856698" y="797243"/>
                </a:cubicBezTo>
                <a:close/>
                <a:moveTo>
                  <a:pt x="2953413" y="799380"/>
                </a:moveTo>
                <a:cubicBezTo>
                  <a:pt x="2953413" y="796670"/>
                  <a:pt x="3018508" y="654220"/>
                  <a:pt x="3021385" y="650663"/>
                </a:cubicBezTo>
                <a:cubicBezTo>
                  <a:pt x="3022982" y="648670"/>
                  <a:pt x="3025284" y="648053"/>
                  <a:pt x="3026507" y="649258"/>
                </a:cubicBezTo>
                <a:cubicBezTo>
                  <a:pt x="3030002" y="652757"/>
                  <a:pt x="3093386" y="792740"/>
                  <a:pt x="3093386" y="796971"/>
                </a:cubicBezTo>
                <a:cubicBezTo>
                  <a:pt x="3093386" y="799423"/>
                  <a:pt x="3090077" y="800785"/>
                  <a:pt x="3084107" y="800785"/>
                </a:cubicBezTo>
                <a:cubicBezTo>
                  <a:pt x="3075519" y="800785"/>
                  <a:pt x="3074224" y="799523"/>
                  <a:pt x="3066801" y="784035"/>
                </a:cubicBezTo>
                <a:lnTo>
                  <a:pt x="3058774" y="767299"/>
                </a:lnTo>
                <a:lnTo>
                  <a:pt x="3024335" y="767299"/>
                </a:lnTo>
                <a:lnTo>
                  <a:pt x="2989895" y="767299"/>
                </a:lnTo>
                <a:lnTo>
                  <a:pt x="2981408" y="784035"/>
                </a:lnTo>
                <a:cubicBezTo>
                  <a:pt x="2973496" y="799681"/>
                  <a:pt x="2972302" y="800785"/>
                  <a:pt x="2963181" y="800785"/>
                </a:cubicBezTo>
                <a:cubicBezTo>
                  <a:pt x="2957815" y="800785"/>
                  <a:pt x="2953413" y="800154"/>
                  <a:pt x="2953413" y="799380"/>
                </a:cubicBezTo>
                <a:close/>
                <a:moveTo>
                  <a:pt x="3051394" y="749545"/>
                </a:moveTo>
                <a:cubicBezTo>
                  <a:pt x="3051394" y="749000"/>
                  <a:pt x="3045237" y="735505"/>
                  <a:pt x="3037699" y="719543"/>
                </a:cubicBezTo>
                <a:lnTo>
                  <a:pt x="3023989" y="690546"/>
                </a:lnTo>
                <a:lnTo>
                  <a:pt x="3012826" y="714538"/>
                </a:lnTo>
                <a:cubicBezTo>
                  <a:pt x="2994528" y="753862"/>
                  <a:pt x="2993448" y="750549"/>
                  <a:pt x="3024622" y="750549"/>
                </a:cubicBezTo>
                <a:cubicBezTo>
                  <a:pt x="3039353" y="750549"/>
                  <a:pt x="3051394" y="750104"/>
                  <a:pt x="3051394" y="749545"/>
                </a:cubicBezTo>
                <a:close/>
                <a:moveTo>
                  <a:pt x="3488114" y="792482"/>
                </a:moveTo>
                <a:lnTo>
                  <a:pt x="3488114" y="784035"/>
                </a:lnTo>
                <a:lnTo>
                  <a:pt x="3504917" y="784035"/>
                </a:lnTo>
                <a:lnTo>
                  <a:pt x="3521705" y="784035"/>
                </a:lnTo>
                <a:lnTo>
                  <a:pt x="3521705" y="736595"/>
                </a:lnTo>
                <a:cubicBezTo>
                  <a:pt x="3521705" y="710494"/>
                  <a:pt x="3520755" y="689198"/>
                  <a:pt x="3519604" y="689255"/>
                </a:cubicBezTo>
                <a:cubicBezTo>
                  <a:pt x="3518453" y="689312"/>
                  <a:pt x="3514353" y="691148"/>
                  <a:pt x="3510512" y="693342"/>
                </a:cubicBezTo>
                <a:cubicBezTo>
                  <a:pt x="3500702" y="698935"/>
                  <a:pt x="3497422" y="698476"/>
                  <a:pt x="3495508" y="691248"/>
                </a:cubicBezTo>
                <a:cubicBezTo>
                  <a:pt x="3494185" y="686172"/>
                  <a:pt x="3496947" y="682156"/>
                  <a:pt x="3509880" y="670440"/>
                </a:cubicBezTo>
                <a:cubicBezTo>
                  <a:pt x="3520813" y="660530"/>
                  <a:pt x="3528351" y="655883"/>
                  <a:pt x="3533602" y="655783"/>
                </a:cubicBezTo>
                <a:lnTo>
                  <a:pt x="3541298" y="655668"/>
                </a:lnTo>
                <a:lnTo>
                  <a:pt x="3541298" y="719701"/>
                </a:lnTo>
                <a:lnTo>
                  <a:pt x="3541298" y="783734"/>
                </a:lnTo>
                <a:lnTo>
                  <a:pt x="3554604" y="784580"/>
                </a:lnTo>
                <a:cubicBezTo>
                  <a:pt x="3566688" y="785354"/>
                  <a:pt x="3567897" y="786071"/>
                  <a:pt x="3567897" y="792410"/>
                </a:cubicBezTo>
                <a:lnTo>
                  <a:pt x="3567897" y="799380"/>
                </a:lnTo>
                <a:lnTo>
                  <a:pt x="3528005" y="800154"/>
                </a:lnTo>
                <a:lnTo>
                  <a:pt x="3488114" y="800929"/>
                </a:lnTo>
                <a:close/>
                <a:moveTo>
                  <a:pt x="1664457" y="792711"/>
                </a:moveTo>
                <a:cubicBezTo>
                  <a:pt x="1662472" y="789513"/>
                  <a:pt x="1693891" y="769895"/>
                  <a:pt x="1697472" y="772103"/>
                </a:cubicBezTo>
                <a:cubicBezTo>
                  <a:pt x="1700321" y="773853"/>
                  <a:pt x="1691905" y="780823"/>
                  <a:pt x="1676369" y="789542"/>
                </a:cubicBezTo>
                <a:cubicBezTo>
                  <a:pt x="1670600" y="792783"/>
                  <a:pt x="1665364" y="794174"/>
                  <a:pt x="1664457" y="792711"/>
                </a:cubicBezTo>
                <a:close/>
                <a:moveTo>
                  <a:pt x="1123139" y="789054"/>
                </a:moveTo>
                <a:cubicBezTo>
                  <a:pt x="1120694" y="786616"/>
                  <a:pt x="1119787" y="765377"/>
                  <a:pt x="1119787" y="710924"/>
                </a:cubicBezTo>
                <a:lnTo>
                  <a:pt x="1119787" y="636121"/>
                </a:lnTo>
                <a:lnTo>
                  <a:pt x="1130979" y="636121"/>
                </a:lnTo>
                <a:lnTo>
                  <a:pt x="1142171" y="636121"/>
                </a:lnTo>
                <a:lnTo>
                  <a:pt x="1142171" y="703108"/>
                </a:lnTo>
                <a:lnTo>
                  <a:pt x="1142171" y="770081"/>
                </a:lnTo>
                <a:lnTo>
                  <a:pt x="1157578" y="770081"/>
                </a:lnTo>
                <a:lnTo>
                  <a:pt x="1172971" y="770081"/>
                </a:lnTo>
                <a:lnTo>
                  <a:pt x="1172971" y="703108"/>
                </a:lnTo>
                <a:lnTo>
                  <a:pt x="1172971" y="636121"/>
                </a:lnTo>
                <a:lnTo>
                  <a:pt x="1185702" y="636121"/>
                </a:lnTo>
                <a:lnTo>
                  <a:pt x="1198419" y="636121"/>
                </a:lnTo>
                <a:lnTo>
                  <a:pt x="1197599" y="710308"/>
                </a:lnTo>
                <a:cubicBezTo>
                  <a:pt x="1196808" y="780005"/>
                  <a:pt x="1196434" y="784738"/>
                  <a:pt x="1191327" y="788452"/>
                </a:cubicBezTo>
                <a:cubicBezTo>
                  <a:pt x="1184278" y="793586"/>
                  <a:pt x="1128174" y="794088"/>
                  <a:pt x="1123139" y="789069"/>
                </a:cubicBezTo>
                <a:close/>
                <a:moveTo>
                  <a:pt x="2397033" y="777696"/>
                </a:moveTo>
                <a:cubicBezTo>
                  <a:pt x="2382647" y="768934"/>
                  <a:pt x="2378821" y="764445"/>
                  <a:pt x="2385827" y="764560"/>
                </a:cubicBezTo>
                <a:cubicBezTo>
                  <a:pt x="2390977" y="764632"/>
                  <a:pt x="2415922" y="780794"/>
                  <a:pt x="2415922" y="784049"/>
                </a:cubicBezTo>
                <a:cubicBezTo>
                  <a:pt x="2415922" y="788366"/>
                  <a:pt x="2412872" y="787334"/>
                  <a:pt x="2397033" y="777696"/>
                </a:cubicBezTo>
                <a:close/>
                <a:moveTo>
                  <a:pt x="1654474" y="773322"/>
                </a:moveTo>
                <a:cubicBezTo>
                  <a:pt x="1654474" y="772032"/>
                  <a:pt x="1661077" y="767313"/>
                  <a:pt x="1669147" y="762853"/>
                </a:cubicBezTo>
                <a:cubicBezTo>
                  <a:pt x="1688424" y="752184"/>
                  <a:pt x="1688079" y="752298"/>
                  <a:pt x="1688021" y="756601"/>
                </a:cubicBezTo>
                <a:cubicBezTo>
                  <a:pt x="1688007" y="758637"/>
                  <a:pt x="1681706" y="763771"/>
                  <a:pt x="1674024" y="767987"/>
                </a:cubicBezTo>
                <a:cubicBezTo>
                  <a:pt x="1659552" y="775947"/>
                  <a:pt x="1654474" y="777338"/>
                  <a:pt x="1654474" y="773322"/>
                </a:cubicBezTo>
                <a:close/>
                <a:moveTo>
                  <a:pt x="2406571" y="760286"/>
                </a:moveTo>
                <a:cubicBezTo>
                  <a:pt x="2397580" y="755281"/>
                  <a:pt x="2391552" y="750376"/>
                  <a:pt x="2393163" y="749373"/>
                </a:cubicBezTo>
                <a:cubicBezTo>
                  <a:pt x="2396242" y="747480"/>
                  <a:pt x="2422697" y="759627"/>
                  <a:pt x="2425574" y="764259"/>
                </a:cubicBezTo>
                <a:cubicBezTo>
                  <a:pt x="2429358" y="770382"/>
                  <a:pt x="2421892" y="768819"/>
                  <a:pt x="2406571" y="760286"/>
                </a:cubicBezTo>
                <a:close/>
                <a:moveTo>
                  <a:pt x="1644994" y="756658"/>
                </a:moveTo>
                <a:cubicBezTo>
                  <a:pt x="1644231" y="755410"/>
                  <a:pt x="1651712" y="750391"/>
                  <a:pt x="1661638" y="745515"/>
                </a:cubicBezTo>
                <a:cubicBezTo>
                  <a:pt x="1673549" y="739664"/>
                  <a:pt x="1679663" y="737857"/>
                  <a:pt x="1679663" y="740223"/>
                </a:cubicBezTo>
                <a:cubicBezTo>
                  <a:pt x="1679663" y="742188"/>
                  <a:pt x="1672715" y="747207"/>
                  <a:pt x="1664213" y="751366"/>
                </a:cubicBezTo>
                <a:cubicBezTo>
                  <a:pt x="1646936" y="759813"/>
                  <a:pt x="1646950" y="759799"/>
                  <a:pt x="1644994" y="756658"/>
                </a:cubicBezTo>
                <a:close/>
                <a:moveTo>
                  <a:pt x="2413821" y="742819"/>
                </a:moveTo>
                <a:cubicBezTo>
                  <a:pt x="2400500" y="736136"/>
                  <a:pt x="2395192" y="731016"/>
                  <a:pt x="2401579" y="731016"/>
                </a:cubicBezTo>
                <a:cubicBezTo>
                  <a:pt x="2406945" y="731016"/>
                  <a:pt x="2435515" y="745085"/>
                  <a:pt x="2435515" y="747723"/>
                </a:cubicBezTo>
                <a:cubicBezTo>
                  <a:pt x="2435515" y="752126"/>
                  <a:pt x="2429761" y="750835"/>
                  <a:pt x="2413821" y="742819"/>
                </a:cubicBezTo>
                <a:close/>
                <a:moveTo>
                  <a:pt x="1636190" y="739248"/>
                </a:moveTo>
                <a:cubicBezTo>
                  <a:pt x="1634751" y="736939"/>
                  <a:pt x="1649424" y="728277"/>
                  <a:pt x="1664371" y="722598"/>
                </a:cubicBezTo>
                <a:cubicBezTo>
                  <a:pt x="1669406" y="720691"/>
                  <a:pt x="1671276" y="720920"/>
                  <a:pt x="1671276" y="723444"/>
                </a:cubicBezTo>
                <a:cubicBezTo>
                  <a:pt x="1671276" y="727746"/>
                  <a:pt x="1638276" y="742604"/>
                  <a:pt x="1636190" y="739248"/>
                </a:cubicBezTo>
                <a:close/>
                <a:moveTo>
                  <a:pt x="2422222" y="724878"/>
                </a:moveTo>
                <a:cubicBezTo>
                  <a:pt x="2414138" y="721694"/>
                  <a:pt x="2407520" y="717363"/>
                  <a:pt x="2407520" y="715255"/>
                </a:cubicBezTo>
                <a:cubicBezTo>
                  <a:pt x="2407520" y="712100"/>
                  <a:pt x="2409419" y="712215"/>
                  <a:pt x="2418022" y="715901"/>
                </a:cubicBezTo>
                <a:cubicBezTo>
                  <a:pt x="2423805" y="718367"/>
                  <a:pt x="2431990" y="721651"/>
                  <a:pt x="2436220" y="723186"/>
                </a:cubicBezTo>
                <a:cubicBezTo>
                  <a:pt x="2444017" y="726011"/>
                  <a:pt x="2446851" y="731159"/>
                  <a:pt x="2440420" y="730830"/>
                </a:cubicBezTo>
                <a:cubicBezTo>
                  <a:pt x="2438493" y="730729"/>
                  <a:pt x="2430307" y="728048"/>
                  <a:pt x="2422222" y="724878"/>
                </a:cubicBezTo>
                <a:close/>
                <a:moveTo>
                  <a:pt x="1629285" y="719744"/>
                </a:moveTo>
                <a:cubicBezTo>
                  <a:pt x="1629285" y="718166"/>
                  <a:pt x="1634895" y="714466"/>
                  <a:pt x="1641757" y="711527"/>
                </a:cubicBezTo>
                <a:cubicBezTo>
                  <a:pt x="1657595" y="704758"/>
                  <a:pt x="1661134" y="703983"/>
                  <a:pt x="1662875" y="706866"/>
                </a:cubicBezTo>
                <a:cubicBezTo>
                  <a:pt x="1663637" y="708142"/>
                  <a:pt x="1656818" y="712229"/>
                  <a:pt x="1647698" y="715915"/>
                </a:cubicBezTo>
                <a:cubicBezTo>
                  <a:pt x="1628579" y="723673"/>
                  <a:pt x="1629285" y="723530"/>
                  <a:pt x="1629285" y="719744"/>
                </a:cubicBezTo>
                <a:close/>
                <a:moveTo>
                  <a:pt x="2435515" y="708831"/>
                </a:moveTo>
                <a:cubicBezTo>
                  <a:pt x="2428595" y="706177"/>
                  <a:pt x="2420640" y="703180"/>
                  <a:pt x="2417849" y="702176"/>
                </a:cubicBezTo>
                <a:cubicBezTo>
                  <a:pt x="2415058" y="701172"/>
                  <a:pt x="2413533" y="699122"/>
                  <a:pt x="2414469" y="697630"/>
                </a:cubicBezTo>
                <a:cubicBezTo>
                  <a:pt x="2416094" y="695006"/>
                  <a:pt x="2445268" y="703983"/>
                  <a:pt x="2450462" y="708716"/>
                </a:cubicBezTo>
                <a:cubicBezTo>
                  <a:pt x="2455554" y="713348"/>
                  <a:pt x="2447455" y="713420"/>
                  <a:pt x="2435515" y="708831"/>
                </a:cubicBezTo>
                <a:close/>
                <a:moveTo>
                  <a:pt x="1621473" y="699925"/>
                </a:moveTo>
                <a:cubicBezTo>
                  <a:pt x="1622566" y="696669"/>
                  <a:pt x="1646044" y="687032"/>
                  <a:pt x="1654013" y="686573"/>
                </a:cubicBezTo>
                <a:cubicBezTo>
                  <a:pt x="1661177" y="686157"/>
                  <a:pt x="1655481" y="692912"/>
                  <a:pt x="1645914" y="696167"/>
                </a:cubicBezTo>
                <a:cubicBezTo>
                  <a:pt x="1627342" y="702492"/>
                  <a:pt x="1620264" y="703582"/>
                  <a:pt x="1621473" y="699925"/>
                </a:cubicBezTo>
                <a:close/>
                <a:moveTo>
                  <a:pt x="2437615" y="688696"/>
                </a:moveTo>
                <a:cubicBezTo>
                  <a:pt x="2428768" y="685627"/>
                  <a:pt x="2421518" y="681955"/>
                  <a:pt x="2421518" y="680550"/>
                </a:cubicBezTo>
                <a:cubicBezTo>
                  <a:pt x="2421518" y="677208"/>
                  <a:pt x="2421618" y="677208"/>
                  <a:pt x="2441168" y="682629"/>
                </a:cubicBezTo>
                <a:cubicBezTo>
                  <a:pt x="2450951" y="685340"/>
                  <a:pt x="2457913" y="688825"/>
                  <a:pt x="2457913" y="691004"/>
                </a:cubicBezTo>
                <a:cubicBezTo>
                  <a:pt x="2457913" y="695622"/>
                  <a:pt x="2457381" y="695565"/>
                  <a:pt x="2437615" y="688696"/>
                </a:cubicBezTo>
                <a:close/>
                <a:moveTo>
                  <a:pt x="1615877" y="680378"/>
                </a:moveTo>
                <a:cubicBezTo>
                  <a:pt x="1617675" y="674986"/>
                  <a:pt x="1651683" y="665979"/>
                  <a:pt x="1651683" y="670898"/>
                </a:cubicBezTo>
                <a:cubicBezTo>
                  <a:pt x="1651683" y="672920"/>
                  <a:pt x="1645770" y="675975"/>
                  <a:pt x="1638376" y="677782"/>
                </a:cubicBezTo>
                <a:cubicBezTo>
                  <a:pt x="1631068" y="679575"/>
                  <a:pt x="1622725" y="681740"/>
                  <a:pt x="1619847" y="682586"/>
                </a:cubicBezTo>
                <a:cubicBezTo>
                  <a:pt x="1616265" y="683662"/>
                  <a:pt x="1615014" y="682973"/>
                  <a:pt x="1615877" y="680378"/>
                </a:cubicBezTo>
                <a:close/>
                <a:moveTo>
                  <a:pt x="2440420" y="670196"/>
                </a:moveTo>
                <a:cubicBezTo>
                  <a:pt x="2424941" y="665893"/>
                  <a:pt x="2419014" y="661189"/>
                  <a:pt x="2429228" y="661304"/>
                </a:cubicBezTo>
                <a:cubicBezTo>
                  <a:pt x="2438939" y="661390"/>
                  <a:pt x="2461769" y="668561"/>
                  <a:pt x="2462862" y="671845"/>
                </a:cubicBezTo>
                <a:cubicBezTo>
                  <a:pt x="2464272" y="676047"/>
                  <a:pt x="2460560" y="675774"/>
                  <a:pt x="2440420" y="670196"/>
                </a:cubicBezTo>
                <a:close/>
                <a:moveTo>
                  <a:pt x="1611144" y="661333"/>
                </a:moveTo>
                <a:cubicBezTo>
                  <a:pt x="1609116" y="658063"/>
                  <a:pt x="1610511" y="657475"/>
                  <a:pt x="1631529" y="652771"/>
                </a:cubicBezTo>
                <a:cubicBezTo>
                  <a:pt x="1639700" y="650950"/>
                  <a:pt x="1647151" y="650219"/>
                  <a:pt x="1648101" y="651165"/>
                </a:cubicBezTo>
                <a:cubicBezTo>
                  <a:pt x="1650892" y="653947"/>
                  <a:pt x="1647223" y="655998"/>
                  <a:pt x="1634391" y="658809"/>
                </a:cubicBezTo>
                <a:cubicBezTo>
                  <a:pt x="1627731" y="660257"/>
                  <a:pt x="1620178" y="662079"/>
                  <a:pt x="1617618" y="662853"/>
                </a:cubicBezTo>
                <a:cubicBezTo>
                  <a:pt x="1615057" y="663627"/>
                  <a:pt x="1612137" y="662939"/>
                  <a:pt x="1611144" y="661333"/>
                </a:cubicBezTo>
                <a:close/>
                <a:moveTo>
                  <a:pt x="2448721" y="651552"/>
                </a:moveTo>
                <a:cubicBezTo>
                  <a:pt x="2439816" y="649616"/>
                  <a:pt x="2431731" y="647235"/>
                  <a:pt x="2430753" y="646260"/>
                </a:cubicBezTo>
                <a:cubicBezTo>
                  <a:pt x="2426869" y="642388"/>
                  <a:pt x="2432508" y="641944"/>
                  <a:pt x="2449009" y="644841"/>
                </a:cubicBezTo>
                <a:cubicBezTo>
                  <a:pt x="2460474" y="646863"/>
                  <a:pt x="2466315" y="649200"/>
                  <a:pt x="2466315" y="651767"/>
                </a:cubicBezTo>
                <a:cubicBezTo>
                  <a:pt x="2466315" y="653918"/>
                  <a:pt x="2465998" y="655539"/>
                  <a:pt x="2465610" y="655381"/>
                </a:cubicBezTo>
                <a:cubicBezTo>
                  <a:pt x="2465235" y="655224"/>
                  <a:pt x="2457626" y="653503"/>
                  <a:pt x="2448721" y="651552"/>
                </a:cubicBezTo>
                <a:close/>
                <a:moveTo>
                  <a:pt x="1606886" y="641098"/>
                </a:moveTo>
                <a:cubicBezTo>
                  <a:pt x="1606886" y="638416"/>
                  <a:pt x="1612554" y="636064"/>
                  <a:pt x="1624221" y="633898"/>
                </a:cubicBezTo>
                <a:cubicBezTo>
                  <a:pt x="1633758" y="632134"/>
                  <a:pt x="1642059" y="631202"/>
                  <a:pt x="1642692" y="631819"/>
                </a:cubicBezTo>
                <a:cubicBezTo>
                  <a:pt x="1645756" y="634874"/>
                  <a:pt x="1639268" y="638459"/>
                  <a:pt x="1627558" y="640209"/>
                </a:cubicBezTo>
                <a:cubicBezTo>
                  <a:pt x="1620408" y="641284"/>
                  <a:pt x="1612842" y="642818"/>
                  <a:pt x="1610727" y="643622"/>
                </a:cubicBezTo>
                <a:cubicBezTo>
                  <a:pt x="1608569" y="644453"/>
                  <a:pt x="1606886" y="643335"/>
                  <a:pt x="1606886" y="641098"/>
                </a:cubicBezTo>
                <a:close/>
                <a:moveTo>
                  <a:pt x="2444146" y="630872"/>
                </a:moveTo>
                <a:cubicBezTo>
                  <a:pt x="2438881" y="629926"/>
                  <a:pt x="2433990" y="627402"/>
                  <a:pt x="2433285" y="625265"/>
                </a:cubicBezTo>
                <a:cubicBezTo>
                  <a:pt x="2432336" y="622411"/>
                  <a:pt x="2433760" y="621809"/>
                  <a:pt x="2438651" y="622970"/>
                </a:cubicBezTo>
                <a:cubicBezTo>
                  <a:pt x="2442319" y="623845"/>
                  <a:pt x="2451310" y="625423"/>
                  <a:pt x="2458618" y="626470"/>
                </a:cubicBezTo>
                <a:cubicBezTo>
                  <a:pt x="2465926" y="627531"/>
                  <a:pt x="2471911" y="629496"/>
                  <a:pt x="2471911" y="630858"/>
                </a:cubicBezTo>
                <a:cubicBezTo>
                  <a:pt x="2471911" y="633569"/>
                  <a:pt x="2459136" y="633583"/>
                  <a:pt x="2444146" y="630872"/>
                </a:cubicBezTo>
                <a:close/>
                <a:moveTo>
                  <a:pt x="1602541" y="621938"/>
                </a:moveTo>
                <a:cubicBezTo>
                  <a:pt x="1600412" y="618496"/>
                  <a:pt x="1604469" y="617148"/>
                  <a:pt x="1623084" y="615040"/>
                </a:cubicBezTo>
                <a:cubicBezTo>
                  <a:pt x="1635298" y="613663"/>
                  <a:pt x="1640477" y="614022"/>
                  <a:pt x="1640477" y="616230"/>
                </a:cubicBezTo>
                <a:cubicBezTo>
                  <a:pt x="1640477" y="617965"/>
                  <a:pt x="1638276" y="619457"/>
                  <a:pt x="1635585" y="619543"/>
                </a:cubicBezTo>
                <a:cubicBezTo>
                  <a:pt x="1632881" y="619643"/>
                  <a:pt x="1624652" y="620705"/>
                  <a:pt x="1617287" y="621909"/>
                </a:cubicBezTo>
                <a:cubicBezTo>
                  <a:pt x="1609921" y="623114"/>
                  <a:pt x="1603275" y="623128"/>
                  <a:pt x="1602541" y="621938"/>
                </a:cubicBezTo>
                <a:close/>
                <a:moveTo>
                  <a:pt x="2443225" y="611799"/>
                </a:moveTo>
                <a:cubicBezTo>
                  <a:pt x="2433817" y="610379"/>
                  <a:pt x="2432968" y="605431"/>
                  <a:pt x="2442132" y="605431"/>
                </a:cubicBezTo>
                <a:cubicBezTo>
                  <a:pt x="2455094" y="605431"/>
                  <a:pt x="2474716" y="609017"/>
                  <a:pt x="2474716" y="611383"/>
                </a:cubicBezTo>
                <a:cubicBezTo>
                  <a:pt x="2474716" y="613792"/>
                  <a:pt x="2457856" y="614007"/>
                  <a:pt x="2443225" y="611799"/>
                </a:cubicBezTo>
                <a:close/>
                <a:moveTo>
                  <a:pt x="1161779" y="572246"/>
                </a:moveTo>
                <a:lnTo>
                  <a:pt x="1161779" y="536279"/>
                </a:lnTo>
                <a:lnTo>
                  <a:pt x="1171288" y="534500"/>
                </a:lnTo>
                <a:cubicBezTo>
                  <a:pt x="1197571" y="529581"/>
                  <a:pt x="1211107" y="501416"/>
                  <a:pt x="1198865" y="477108"/>
                </a:cubicBezTo>
                <a:cubicBezTo>
                  <a:pt x="1193226" y="465922"/>
                  <a:pt x="1177963" y="454721"/>
                  <a:pt x="1168353" y="454721"/>
                </a:cubicBezTo>
                <a:cubicBezTo>
                  <a:pt x="1161793" y="454721"/>
                  <a:pt x="1161779" y="454621"/>
                  <a:pt x="1161779" y="419471"/>
                </a:cubicBezTo>
                <a:lnTo>
                  <a:pt x="1161779" y="384220"/>
                </a:lnTo>
                <a:lnTo>
                  <a:pt x="1190593" y="385497"/>
                </a:lnTo>
                <a:cubicBezTo>
                  <a:pt x="1215740" y="386615"/>
                  <a:pt x="1221336" y="387820"/>
                  <a:pt x="1234355" y="394876"/>
                </a:cubicBezTo>
                <a:cubicBezTo>
                  <a:pt x="1252927" y="404958"/>
                  <a:pt x="1266809" y="422655"/>
                  <a:pt x="1271081" y="441671"/>
                </a:cubicBezTo>
                <a:cubicBezTo>
                  <a:pt x="1273124" y="450734"/>
                  <a:pt x="1273958" y="474354"/>
                  <a:pt x="1273325" y="504958"/>
                </a:cubicBezTo>
                <a:cubicBezTo>
                  <a:pt x="1272333" y="552914"/>
                  <a:pt x="1272160" y="554062"/>
                  <a:pt x="1264075" y="568661"/>
                </a:cubicBezTo>
                <a:cubicBezTo>
                  <a:pt x="1248395" y="596927"/>
                  <a:pt x="1225882" y="608214"/>
                  <a:pt x="1185127" y="608214"/>
                </a:cubicBezTo>
                <a:lnTo>
                  <a:pt x="1161779" y="608214"/>
                </a:lnTo>
                <a:close/>
                <a:moveTo>
                  <a:pt x="1601290" y="600211"/>
                </a:moveTo>
                <a:cubicBezTo>
                  <a:pt x="1601290" y="597587"/>
                  <a:pt x="1634550" y="593012"/>
                  <a:pt x="1636851" y="595307"/>
                </a:cubicBezTo>
                <a:cubicBezTo>
                  <a:pt x="1637614" y="596067"/>
                  <a:pt x="1637412" y="598017"/>
                  <a:pt x="1636391" y="599666"/>
                </a:cubicBezTo>
                <a:cubicBezTo>
                  <a:pt x="1634204" y="603209"/>
                  <a:pt x="1601290" y="603725"/>
                  <a:pt x="1601290" y="600211"/>
                </a:cubicBezTo>
                <a:close/>
                <a:moveTo>
                  <a:pt x="2446016" y="592266"/>
                </a:moveTo>
                <a:cubicBezTo>
                  <a:pt x="2435141" y="590617"/>
                  <a:pt x="2436435" y="585899"/>
                  <a:pt x="2447771" y="585899"/>
                </a:cubicBezTo>
                <a:cubicBezTo>
                  <a:pt x="2460977" y="585899"/>
                  <a:pt x="2474716" y="588910"/>
                  <a:pt x="2474716" y="591822"/>
                </a:cubicBezTo>
                <a:cubicBezTo>
                  <a:pt x="2474716" y="594260"/>
                  <a:pt x="2460646" y="594475"/>
                  <a:pt x="2446016" y="592266"/>
                </a:cubicBezTo>
                <a:close/>
                <a:moveTo>
                  <a:pt x="1598485" y="580306"/>
                </a:moveTo>
                <a:cubicBezTo>
                  <a:pt x="1598485" y="578771"/>
                  <a:pt x="1602585" y="577509"/>
                  <a:pt x="1607591" y="577495"/>
                </a:cubicBezTo>
                <a:cubicBezTo>
                  <a:pt x="1612583" y="577481"/>
                  <a:pt x="1621401" y="576677"/>
                  <a:pt x="1627184" y="575731"/>
                </a:cubicBezTo>
                <a:cubicBezTo>
                  <a:pt x="1635729" y="574326"/>
                  <a:pt x="1637686" y="574842"/>
                  <a:pt x="1637686" y="578556"/>
                </a:cubicBezTo>
                <a:cubicBezTo>
                  <a:pt x="1637686" y="582328"/>
                  <a:pt x="1634334" y="583102"/>
                  <a:pt x="1618078" y="583102"/>
                </a:cubicBezTo>
                <a:cubicBezTo>
                  <a:pt x="1606886" y="583102"/>
                  <a:pt x="1598485" y="581912"/>
                  <a:pt x="1598485" y="580306"/>
                </a:cubicBezTo>
                <a:close/>
                <a:moveTo>
                  <a:pt x="2438320" y="574727"/>
                </a:moveTo>
                <a:cubicBezTo>
                  <a:pt x="2438320" y="573135"/>
                  <a:pt x="2446721" y="571945"/>
                  <a:pt x="2457913" y="571945"/>
                </a:cubicBezTo>
                <a:cubicBezTo>
                  <a:pt x="2469120" y="571945"/>
                  <a:pt x="2477507" y="573135"/>
                  <a:pt x="2477507" y="574727"/>
                </a:cubicBezTo>
                <a:cubicBezTo>
                  <a:pt x="2477507" y="576319"/>
                  <a:pt x="2469120" y="577524"/>
                  <a:pt x="2457913" y="577524"/>
                </a:cubicBezTo>
                <a:cubicBezTo>
                  <a:pt x="2446721" y="577524"/>
                  <a:pt x="2438320" y="576319"/>
                  <a:pt x="2438320" y="574727"/>
                </a:cubicBezTo>
                <a:close/>
                <a:moveTo>
                  <a:pt x="1598485" y="559382"/>
                </a:moveTo>
                <a:cubicBezTo>
                  <a:pt x="1598485" y="556055"/>
                  <a:pt x="1602527" y="555195"/>
                  <a:pt x="1618078" y="555195"/>
                </a:cubicBezTo>
                <a:cubicBezTo>
                  <a:pt x="1633629" y="555195"/>
                  <a:pt x="1637686" y="556055"/>
                  <a:pt x="1637686" y="559382"/>
                </a:cubicBezTo>
                <a:cubicBezTo>
                  <a:pt x="1637686" y="562709"/>
                  <a:pt x="1633629" y="563570"/>
                  <a:pt x="1618078" y="563570"/>
                </a:cubicBezTo>
                <a:cubicBezTo>
                  <a:pt x="1602527" y="563570"/>
                  <a:pt x="1598485" y="562695"/>
                  <a:pt x="1598485" y="559382"/>
                </a:cubicBezTo>
                <a:close/>
                <a:moveTo>
                  <a:pt x="2438320" y="555195"/>
                </a:moveTo>
                <a:cubicBezTo>
                  <a:pt x="2438320" y="553603"/>
                  <a:pt x="2446721" y="552398"/>
                  <a:pt x="2457913" y="552398"/>
                </a:cubicBezTo>
                <a:cubicBezTo>
                  <a:pt x="2469120" y="552398"/>
                  <a:pt x="2477507" y="553603"/>
                  <a:pt x="2477507" y="555195"/>
                </a:cubicBezTo>
                <a:cubicBezTo>
                  <a:pt x="2477507" y="556787"/>
                  <a:pt x="2469120" y="557991"/>
                  <a:pt x="2457913" y="557991"/>
                </a:cubicBezTo>
                <a:cubicBezTo>
                  <a:pt x="2446721" y="557991"/>
                  <a:pt x="2438320" y="556787"/>
                  <a:pt x="2438320" y="555195"/>
                </a:cubicBezTo>
                <a:close/>
                <a:moveTo>
                  <a:pt x="2862438" y="550648"/>
                </a:moveTo>
                <a:cubicBezTo>
                  <a:pt x="2830258" y="543650"/>
                  <a:pt x="2814217" y="535748"/>
                  <a:pt x="2796422" y="518094"/>
                </a:cubicBezTo>
                <a:cubicBezTo>
                  <a:pt x="2768845" y="490760"/>
                  <a:pt x="2758430" y="444654"/>
                  <a:pt x="2771247" y="406736"/>
                </a:cubicBezTo>
                <a:cubicBezTo>
                  <a:pt x="2800681" y="319671"/>
                  <a:pt x="2917837" y="305144"/>
                  <a:pt x="2967569" y="382385"/>
                </a:cubicBezTo>
                <a:cubicBezTo>
                  <a:pt x="2980055" y="401802"/>
                  <a:pt x="2984903" y="421335"/>
                  <a:pt x="2983753" y="447579"/>
                </a:cubicBezTo>
                <a:cubicBezTo>
                  <a:pt x="2981710" y="493887"/>
                  <a:pt x="2952406" y="531890"/>
                  <a:pt x="2908084" y="545701"/>
                </a:cubicBezTo>
                <a:cubicBezTo>
                  <a:pt x="2895655" y="549587"/>
                  <a:pt x="2870206" y="552341"/>
                  <a:pt x="2862438" y="550648"/>
                </a:cubicBezTo>
                <a:close/>
                <a:moveTo>
                  <a:pt x="2904430" y="505116"/>
                </a:moveTo>
                <a:cubicBezTo>
                  <a:pt x="2929159" y="494360"/>
                  <a:pt x="2944897" y="469865"/>
                  <a:pt x="2944897" y="442173"/>
                </a:cubicBezTo>
                <a:cubicBezTo>
                  <a:pt x="2944897" y="390014"/>
                  <a:pt x="2892159" y="355739"/>
                  <a:pt x="2845636" y="377652"/>
                </a:cubicBezTo>
                <a:cubicBezTo>
                  <a:pt x="2819555" y="389957"/>
                  <a:pt x="2805169" y="412874"/>
                  <a:pt x="2805169" y="442173"/>
                </a:cubicBezTo>
                <a:cubicBezTo>
                  <a:pt x="2805169" y="493715"/>
                  <a:pt x="2856224" y="526082"/>
                  <a:pt x="2904430" y="505116"/>
                </a:cubicBezTo>
                <a:close/>
                <a:moveTo>
                  <a:pt x="3699109" y="548239"/>
                </a:moveTo>
                <a:cubicBezTo>
                  <a:pt x="3669028" y="541714"/>
                  <a:pt x="3645277" y="525580"/>
                  <a:pt x="3629439" y="500885"/>
                </a:cubicBezTo>
                <a:cubicBezTo>
                  <a:pt x="3581722" y="426526"/>
                  <a:pt x="3634316" y="332105"/>
                  <a:pt x="3723536" y="331962"/>
                </a:cubicBezTo>
                <a:cubicBezTo>
                  <a:pt x="3744898" y="331918"/>
                  <a:pt x="3768735" y="338931"/>
                  <a:pt x="3784660" y="349931"/>
                </a:cubicBezTo>
                <a:cubicBezTo>
                  <a:pt x="3799017" y="359855"/>
                  <a:pt x="3800067" y="363555"/>
                  <a:pt x="3791436" y="373780"/>
                </a:cubicBezTo>
                <a:cubicBezTo>
                  <a:pt x="3779208" y="388279"/>
                  <a:pt x="3775612" y="388896"/>
                  <a:pt x="3758824" y="379459"/>
                </a:cubicBezTo>
                <a:cubicBezTo>
                  <a:pt x="3725190" y="360529"/>
                  <a:pt x="3691844" y="367427"/>
                  <a:pt x="3668309" y="398189"/>
                </a:cubicBezTo>
                <a:cubicBezTo>
                  <a:pt x="3641796" y="432837"/>
                  <a:pt x="3654916" y="486142"/>
                  <a:pt x="3694405" y="504169"/>
                </a:cubicBezTo>
                <a:cubicBezTo>
                  <a:pt x="3715365" y="513735"/>
                  <a:pt x="3740770" y="512344"/>
                  <a:pt x="3762161" y="500484"/>
                </a:cubicBezTo>
                <a:lnTo>
                  <a:pt x="3776719" y="492395"/>
                </a:lnTo>
                <a:lnTo>
                  <a:pt x="3787753" y="504126"/>
                </a:lnTo>
                <a:cubicBezTo>
                  <a:pt x="3793824" y="510565"/>
                  <a:pt x="3798154" y="517478"/>
                  <a:pt x="3797392" y="519471"/>
                </a:cubicBezTo>
                <a:cubicBezTo>
                  <a:pt x="3796615" y="521479"/>
                  <a:pt x="3789897" y="527258"/>
                  <a:pt x="3782459" y="532321"/>
                </a:cubicBezTo>
                <a:cubicBezTo>
                  <a:pt x="3758766" y="548440"/>
                  <a:pt x="3727520" y="554406"/>
                  <a:pt x="3699109" y="548239"/>
                </a:cubicBezTo>
                <a:close/>
                <a:moveTo>
                  <a:pt x="3942802" y="482027"/>
                </a:moveTo>
                <a:lnTo>
                  <a:pt x="3878642" y="411655"/>
                </a:lnTo>
                <a:lnTo>
                  <a:pt x="3877879" y="478398"/>
                </a:lnTo>
                <a:cubicBezTo>
                  <a:pt x="3877333" y="527545"/>
                  <a:pt x="3876225" y="545744"/>
                  <a:pt x="3873693" y="547350"/>
                </a:cubicBezTo>
                <a:cubicBezTo>
                  <a:pt x="3869593" y="549946"/>
                  <a:pt x="3848763" y="550319"/>
                  <a:pt x="3842476" y="547924"/>
                </a:cubicBezTo>
                <a:cubicBezTo>
                  <a:pt x="3838549" y="546418"/>
                  <a:pt x="3838045" y="534214"/>
                  <a:pt x="3838045" y="439075"/>
                </a:cubicBezTo>
                <a:lnTo>
                  <a:pt x="3838045" y="331933"/>
                </a:lnTo>
                <a:lnTo>
                  <a:pt x="3844706" y="331933"/>
                </a:lnTo>
                <a:cubicBezTo>
                  <a:pt x="3849770" y="331933"/>
                  <a:pt x="3866716" y="348110"/>
                  <a:pt x="3915383" y="399408"/>
                </a:cubicBezTo>
                <a:lnTo>
                  <a:pt x="3979413" y="466897"/>
                </a:lnTo>
                <a:lnTo>
                  <a:pt x="3980176" y="400684"/>
                </a:lnTo>
                <a:lnTo>
                  <a:pt x="3980924" y="334471"/>
                </a:lnTo>
                <a:lnTo>
                  <a:pt x="3999769" y="335289"/>
                </a:lnTo>
                <a:lnTo>
                  <a:pt x="4018614" y="336120"/>
                </a:lnTo>
                <a:lnTo>
                  <a:pt x="4019348" y="440437"/>
                </a:lnTo>
                <a:cubicBezTo>
                  <a:pt x="4020081" y="545228"/>
                  <a:pt x="4019506" y="552398"/>
                  <a:pt x="4010357" y="552398"/>
                </a:cubicBezTo>
                <a:cubicBezTo>
                  <a:pt x="4008501" y="552398"/>
                  <a:pt x="3978104" y="520733"/>
                  <a:pt x="3942802" y="482027"/>
                </a:cubicBezTo>
                <a:close/>
                <a:moveTo>
                  <a:pt x="4246153" y="549559"/>
                </a:moveTo>
                <a:cubicBezTo>
                  <a:pt x="4211684" y="543693"/>
                  <a:pt x="4178137" y="518295"/>
                  <a:pt x="4163680" y="487118"/>
                </a:cubicBezTo>
                <a:cubicBezTo>
                  <a:pt x="4156602" y="471844"/>
                  <a:pt x="4155782" y="467026"/>
                  <a:pt x="4155782" y="440767"/>
                </a:cubicBezTo>
                <a:cubicBezTo>
                  <a:pt x="4155782" y="413032"/>
                  <a:pt x="4156271" y="410522"/>
                  <a:pt x="4165032" y="393800"/>
                </a:cubicBezTo>
                <a:cubicBezTo>
                  <a:pt x="4195990" y="334686"/>
                  <a:pt x="4268493" y="313935"/>
                  <a:pt x="4323130" y="348554"/>
                </a:cubicBezTo>
                <a:cubicBezTo>
                  <a:pt x="4341285" y="360056"/>
                  <a:pt x="4342047" y="363612"/>
                  <a:pt x="4329158" y="376777"/>
                </a:cubicBezTo>
                <a:cubicBezTo>
                  <a:pt x="4323245" y="382815"/>
                  <a:pt x="4317390" y="387748"/>
                  <a:pt x="4316124" y="387748"/>
                </a:cubicBezTo>
                <a:cubicBezTo>
                  <a:pt x="4314859" y="387748"/>
                  <a:pt x="4309133" y="384679"/>
                  <a:pt x="4303393" y="380936"/>
                </a:cubicBezTo>
                <a:cubicBezTo>
                  <a:pt x="4268954" y="358450"/>
                  <a:pt x="4225984" y="369091"/>
                  <a:pt x="4206002" y="405044"/>
                </a:cubicBezTo>
                <a:cubicBezTo>
                  <a:pt x="4198924" y="417778"/>
                  <a:pt x="4197788" y="422769"/>
                  <a:pt x="4197846" y="440767"/>
                </a:cubicBezTo>
                <a:cubicBezTo>
                  <a:pt x="4197917" y="465233"/>
                  <a:pt x="4203873" y="479158"/>
                  <a:pt x="4220503" y="493715"/>
                </a:cubicBezTo>
                <a:cubicBezTo>
                  <a:pt x="4243160" y="513548"/>
                  <a:pt x="4270608" y="516345"/>
                  <a:pt x="4299796" y="501803"/>
                </a:cubicBezTo>
                <a:lnTo>
                  <a:pt x="4317333" y="493069"/>
                </a:lnTo>
                <a:lnTo>
                  <a:pt x="4328913" y="504614"/>
                </a:lnTo>
                <a:cubicBezTo>
                  <a:pt x="4342795" y="518453"/>
                  <a:pt x="4341860" y="521436"/>
                  <a:pt x="4319318" y="535045"/>
                </a:cubicBezTo>
                <a:cubicBezTo>
                  <a:pt x="4296790" y="548626"/>
                  <a:pt x="4270896" y="553761"/>
                  <a:pt x="4246153" y="549559"/>
                </a:cubicBezTo>
                <a:close/>
                <a:moveTo>
                  <a:pt x="4455018" y="548254"/>
                </a:moveTo>
                <a:cubicBezTo>
                  <a:pt x="4420147" y="540696"/>
                  <a:pt x="4395246" y="521450"/>
                  <a:pt x="4379738" y="490129"/>
                </a:cubicBezTo>
                <a:cubicBezTo>
                  <a:pt x="4341716" y="413247"/>
                  <a:pt x="4399720" y="327014"/>
                  <a:pt x="4485746" y="332521"/>
                </a:cubicBezTo>
                <a:cubicBezTo>
                  <a:pt x="4568737" y="337827"/>
                  <a:pt x="4615375" y="430442"/>
                  <a:pt x="4570362" y="500541"/>
                </a:cubicBezTo>
                <a:cubicBezTo>
                  <a:pt x="4553171" y="527316"/>
                  <a:pt x="4526687" y="544381"/>
                  <a:pt x="4494017" y="549716"/>
                </a:cubicBezTo>
                <a:cubicBezTo>
                  <a:pt x="4474741" y="552857"/>
                  <a:pt x="4476582" y="552929"/>
                  <a:pt x="4455018" y="548254"/>
                </a:cubicBezTo>
                <a:close/>
                <a:moveTo>
                  <a:pt x="4509209" y="504470"/>
                </a:moveTo>
                <a:cubicBezTo>
                  <a:pt x="4530341" y="494546"/>
                  <a:pt x="4549100" y="465248"/>
                  <a:pt x="4549100" y="442173"/>
                </a:cubicBezTo>
                <a:cubicBezTo>
                  <a:pt x="4549100" y="425350"/>
                  <a:pt x="4539965" y="405675"/>
                  <a:pt x="4525752" y="391878"/>
                </a:cubicBezTo>
                <a:cubicBezTo>
                  <a:pt x="4503297" y="370080"/>
                  <a:pt x="4476424" y="365061"/>
                  <a:pt x="4449724" y="377666"/>
                </a:cubicBezTo>
                <a:cubicBezTo>
                  <a:pt x="4422463" y="390530"/>
                  <a:pt x="4408466" y="412616"/>
                  <a:pt x="4408437" y="442732"/>
                </a:cubicBezTo>
                <a:cubicBezTo>
                  <a:pt x="4408409" y="469292"/>
                  <a:pt x="4421399" y="491162"/>
                  <a:pt x="4444128" y="502936"/>
                </a:cubicBezTo>
                <a:cubicBezTo>
                  <a:pt x="4466124" y="514323"/>
                  <a:pt x="4487184" y="514825"/>
                  <a:pt x="4509209" y="504470"/>
                </a:cubicBezTo>
                <a:close/>
                <a:moveTo>
                  <a:pt x="2596951" y="547752"/>
                </a:moveTo>
                <a:cubicBezTo>
                  <a:pt x="2595929" y="546733"/>
                  <a:pt x="2595095" y="498375"/>
                  <a:pt x="2595095" y="440308"/>
                </a:cubicBezTo>
                <a:lnTo>
                  <a:pt x="2595095" y="334729"/>
                </a:lnTo>
                <a:lnTo>
                  <a:pt x="2638856" y="334729"/>
                </a:lnTo>
                <a:cubicBezTo>
                  <a:pt x="2692443" y="334729"/>
                  <a:pt x="2701089" y="336952"/>
                  <a:pt x="2719761" y="355553"/>
                </a:cubicBezTo>
                <a:cubicBezTo>
                  <a:pt x="2739944" y="375687"/>
                  <a:pt x="2745540" y="398375"/>
                  <a:pt x="2736578" y="423716"/>
                </a:cubicBezTo>
                <a:cubicBezTo>
                  <a:pt x="2725760" y="454248"/>
                  <a:pt x="2703390" y="468187"/>
                  <a:pt x="2661125" y="470697"/>
                </a:cubicBezTo>
                <a:lnTo>
                  <a:pt x="2634282" y="472289"/>
                </a:lnTo>
                <a:lnTo>
                  <a:pt x="2634282" y="507597"/>
                </a:lnTo>
                <a:cubicBezTo>
                  <a:pt x="2634282" y="531345"/>
                  <a:pt x="2633188" y="544009"/>
                  <a:pt x="2630930" y="546260"/>
                </a:cubicBezTo>
                <a:cubicBezTo>
                  <a:pt x="2627405" y="549774"/>
                  <a:pt x="2600188" y="550964"/>
                  <a:pt x="2596951" y="547752"/>
                </a:cubicBezTo>
                <a:close/>
                <a:moveTo>
                  <a:pt x="2690328" y="424720"/>
                </a:moveTo>
                <a:cubicBezTo>
                  <a:pt x="2705922" y="410708"/>
                  <a:pt x="2704210" y="387146"/>
                  <a:pt x="2686847" y="376591"/>
                </a:cubicBezTo>
                <a:cubicBezTo>
                  <a:pt x="2679769" y="372303"/>
                  <a:pt x="2672720" y="371027"/>
                  <a:pt x="2655975" y="371012"/>
                </a:cubicBezTo>
                <a:lnTo>
                  <a:pt x="2634282" y="370998"/>
                </a:lnTo>
                <a:lnTo>
                  <a:pt x="2634282" y="401702"/>
                </a:lnTo>
                <a:lnTo>
                  <a:pt x="2634282" y="432406"/>
                </a:lnTo>
                <a:lnTo>
                  <a:pt x="2658032" y="432406"/>
                </a:lnTo>
                <a:cubicBezTo>
                  <a:pt x="2680014" y="432406"/>
                  <a:pt x="2682430" y="431833"/>
                  <a:pt x="2690328" y="424720"/>
                </a:cubicBezTo>
                <a:close/>
                <a:moveTo>
                  <a:pt x="3020954" y="545858"/>
                </a:moveTo>
                <a:cubicBezTo>
                  <a:pt x="3018623" y="543048"/>
                  <a:pt x="3017947" y="513548"/>
                  <a:pt x="3018465" y="439046"/>
                </a:cubicBezTo>
                <a:lnTo>
                  <a:pt x="3019213" y="336120"/>
                </a:lnTo>
                <a:lnTo>
                  <a:pt x="3038058" y="335289"/>
                </a:lnTo>
                <a:lnTo>
                  <a:pt x="3056918" y="334471"/>
                </a:lnTo>
                <a:lnTo>
                  <a:pt x="3057666" y="423199"/>
                </a:lnTo>
                <a:lnTo>
                  <a:pt x="3058400" y="511942"/>
                </a:lnTo>
                <a:lnTo>
                  <a:pt x="3099816" y="512716"/>
                </a:lnTo>
                <a:lnTo>
                  <a:pt x="3141247" y="513491"/>
                </a:lnTo>
                <a:lnTo>
                  <a:pt x="3140412" y="530858"/>
                </a:lnTo>
                <a:lnTo>
                  <a:pt x="3139578" y="548225"/>
                </a:lnTo>
                <a:lnTo>
                  <a:pt x="3081877" y="548971"/>
                </a:lnTo>
                <a:cubicBezTo>
                  <a:pt x="3035397" y="549587"/>
                  <a:pt x="3023558" y="548971"/>
                  <a:pt x="3020954" y="545858"/>
                </a:cubicBezTo>
                <a:close/>
                <a:moveTo>
                  <a:pt x="3186432" y="547293"/>
                </a:moveTo>
                <a:cubicBezTo>
                  <a:pt x="3183670" y="545543"/>
                  <a:pt x="3183066" y="522310"/>
                  <a:pt x="3183641" y="440581"/>
                </a:cubicBezTo>
                <a:lnTo>
                  <a:pt x="3184375" y="336120"/>
                </a:lnTo>
                <a:lnTo>
                  <a:pt x="3202573" y="336120"/>
                </a:lnTo>
                <a:lnTo>
                  <a:pt x="3220771" y="336120"/>
                </a:lnTo>
                <a:lnTo>
                  <a:pt x="3221505" y="440581"/>
                </a:lnTo>
                <a:cubicBezTo>
                  <a:pt x="3222080" y="522310"/>
                  <a:pt x="3221461" y="545543"/>
                  <a:pt x="3218699" y="547293"/>
                </a:cubicBezTo>
                <a:cubicBezTo>
                  <a:pt x="3216757" y="548526"/>
                  <a:pt x="3209507" y="549530"/>
                  <a:pt x="3202573" y="549530"/>
                </a:cubicBezTo>
                <a:cubicBezTo>
                  <a:pt x="3195639" y="549530"/>
                  <a:pt x="3188389" y="548526"/>
                  <a:pt x="3186447" y="547293"/>
                </a:cubicBezTo>
                <a:close/>
                <a:moveTo>
                  <a:pt x="3318047" y="547823"/>
                </a:moveTo>
                <a:cubicBezTo>
                  <a:pt x="3315357" y="546690"/>
                  <a:pt x="3314551" y="526183"/>
                  <a:pt x="3314551" y="458679"/>
                </a:cubicBezTo>
                <a:lnTo>
                  <a:pt x="3314551" y="370998"/>
                </a:lnTo>
                <a:lnTo>
                  <a:pt x="3291102" y="370998"/>
                </a:lnTo>
                <a:cubicBezTo>
                  <a:pt x="3263396" y="370998"/>
                  <a:pt x="3260662" y="368990"/>
                  <a:pt x="3261900" y="349587"/>
                </a:cubicBezTo>
                <a:lnTo>
                  <a:pt x="3262763" y="336120"/>
                </a:lnTo>
                <a:lnTo>
                  <a:pt x="3334979" y="335375"/>
                </a:lnTo>
                <a:lnTo>
                  <a:pt x="3407195" y="334629"/>
                </a:lnTo>
                <a:lnTo>
                  <a:pt x="3406360" y="352111"/>
                </a:lnTo>
                <a:lnTo>
                  <a:pt x="3405526" y="369607"/>
                </a:lnTo>
                <a:lnTo>
                  <a:pt x="3379675" y="370410"/>
                </a:lnTo>
                <a:lnTo>
                  <a:pt x="3353824" y="371213"/>
                </a:lnTo>
                <a:lnTo>
                  <a:pt x="3353076" y="459712"/>
                </a:lnTo>
                <a:lnTo>
                  <a:pt x="3352342" y="548210"/>
                </a:lnTo>
                <a:lnTo>
                  <a:pt x="3336949" y="548756"/>
                </a:lnTo>
                <a:cubicBezTo>
                  <a:pt x="3328476" y="549057"/>
                  <a:pt x="3319974" y="548626"/>
                  <a:pt x="3318047" y="547823"/>
                </a:cubicBezTo>
                <a:close/>
                <a:moveTo>
                  <a:pt x="3444626" y="546160"/>
                </a:moveTo>
                <a:cubicBezTo>
                  <a:pt x="3443864" y="544209"/>
                  <a:pt x="3443576" y="496153"/>
                  <a:pt x="3443993" y="439362"/>
                </a:cubicBezTo>
                <a:lnTo>
                  <a:pt x="3444727" y="336120"/>
                </a:lnTo>
                <a:lnTo>
                  <a:pt x="3511347" y="335375"/>
                </a:lnTo>
                <a:lnTo>
                  <a:pt x="3577967" y="334629"/>
                </a:lnTo>
                <a:lnTo>
                  <a:pt x="3577133" y="352111"/>
                </a:lnTo>
                <a:lnTo>
                  <a:pt x="3576298" y="369607"/>
                </a:lnTo>
                <a:lnTo>
                  <a:pt x="3529401" y="370367"/>
                </a:lnTo>
                <a:lnTo>
                  <a:pt x="3482518" y="371141"/>
                </a:lnTo>
                <a:lnTo>
                  <a:pt x="3482518" y="396109"/>
                </a:lnTo>
                <a:lnTo>
                  <a:pt x="3482518" y="421091"/>
                </a:lnTo>
                <a:lnTo>
                  <a:pt x="3522410" y="421851"/>
                </a:lnTo>
                <a:lnTo>
                  <a:pt x="3562301" y="422626"/>
                </a:lnTo>
                <a:lnTo>
                  <a:pt x="3563135" y="440079"/>
                </a:lnTo>
                <a:lnTo>
                  <a:pt x="3563970" y="457518"/>
                </a:lnTo>
                <a:lnTo>
                  <a:pt x="3523244" y="457518"/>
                </a:lnTo>
                <a:lnTo>
                  <a:pt x="3482518" y="457518"/>
                </a:lnTo>
                <a:lnTo>
                  <a:pt x="3482518" y="485425"/>
                </a:lnTo>
                <a:lnTo>
                  <a:pt x="3482518" y="513333"/>
                </a:lnTo>
                <a:lnTo>
                  <a:pt x="3530235" y="513333"/>
                </a:lnTo>
                <a:lnTo>
                  <a:pt x="3577967" y="513333"/>
                </a:lnTo>
                <a:lnTo>
                  <a:pt x="3577133" y="530772"/>
                </a:lnTo>
                <a:lnTo>
                  <a:pt x="3576298" y="548210"/>
                </a:lnTo>
                <a:lnTo>
                  <a:pt x="3511145" y="548971"/>
                </a:lnTo>
                <a:cubicBezTo>
                  <a:pt x="3460436" y="549544"/>
                  <a:pt x="3445676" y="548928"/>
                  <a:pt x="3444612" y="546160"/>
                </a:cubicBezTo>
                <a:close/>
                <a:moveTo>
                  <a:pt x="4075179" y="547866"/>
                </a:moveTo>
                <a:cubicBezTo>
                  <a:pt x="4074100" y="546776"/>
                  <a:pt x="4073194" y="498318"/>
                  <a:pt x="4073194" y="440179"/>
                </a:cubicBezTo>
                <a:lnTo>
                  <a:pt x="4073194" y="334471"/>
                </a:lnTo>
                <a:lnTo>
                  <a:pt x="4092096" y="335289"/>
                </a:lnTo>
                <a:lnTo>
                  <a:pt x="4110999" y="336120"/>
                </a:lnTo>
                <a:lnTo>
                  <a:pt x="4110999" y="442173"/>
                </a:lnTo>
                <a:lnTo>
                  <a:pt x="4110999" y="548210"/>
                </a:lnTo>
                <a:lnTo>
                  <a:pt x="4094082" y="549028"/>
                </a:lnTo>
                <a:cubicBezTo>
                  <a:pt x="4084774" y="549487"/>
                  <a:pt x="4076272" y="548956"/>
                  <a:pt x="4075179" y="547866"/>
                </a:cubicBezTo>
                <a:close/>
                <a:moveTo>
                  <a:pt x="1602570" y="541054"/>
                </a:moveTo>
                <a:cubicBezTo>
                  <a:pt x="1601549" y="539419"/>
                  <a:pt x="1601348" y="537455"/>
                  <a:pt x="1602110" y="536695"/>
                </a:cubicBezTo>
                <a:cubicBezTo>
                  <a:pt x="1604412" y="534400"/>
                  <a:pt x="1637686" y="538989"/>
                  <a:pt x="1637686" y="541599"/>
                </a:cubicBezTo>
                <a:cubicBezTo>
                  <a:pt x="1637686" y="545113"/>
                  <a:pt x="1604771" y="544597"/>
                  <a:pt x="1602570" y="541054"/>
                </a:cubicBezTo>
                <a:close/>
                <a:moveTo>
                  <a:pt x="2438320" y="535662"/>
                </a:moveTo>
                <a:cubicBezTo>
                  <a:pt x="2438320" y="534113"/>
                  <a:pt x="2445786" y="532866"/>
                  <a:pt x="2455123" y="532866"/>
                </a:cubicBezTo>
                <a:cubicBezTo>
                  <a:pt x="2464358" y="532866"/>
                  <a:pt x="2472831" y="532765"/>
                  <a:pt x="2473939" y="532665"/>
                </a:cubicBezTo>
                <a:cubicBezTo>
                  <a:pt x="2475061" y="532550"/>
                  <a:pt x="2476428" y="533798"/>
                  <a:pt x="2476974" y="535447"/>
                </a:cubicBezTo>
                <a:cubicBezTo>
                  <a:pt x="2477636" y="537397"/>
                  <a:pt x="2471047" y="538444"/>
                  <a:pt x="2458158" y="538444"/>
                </a:cubicBezTo>
                <a:cubicBezTo>
                  <a:pt x="2446793" y="538444"/>
                  <a:pt x="2438320" y="537254"/>
                  <a:pt x="2438320" y="535662"/>
                </a:cubicBezTo>
                <a:close/>
                <a:moveTo>
                  <a:pt x="1604167" y="521809"/>
                </a:moveTo>
                <a:cubicBezTo>
                  <a:pt x="1601909" y="520389"/>
                  <a:pt x="1600743" y="518525"/>
                  <a:pt x="1601606" y="517664"/>
                </a:cubicBezTo>
                <a:cubicBezTo>
                  <a:pt x="1604023" y="515255"/>
                  <a:pt x="1637686" y="519399"/>
                  <a:pt x="1637686" y="522095"/>
                </a:cubicBezTo>
                <a:cubicBezTo>
                  <a:pt x="1637686" y="525322"/>
                  <a:pt x="1609346" y="525078"/>
                  <a:pt x="1604167" y="521809"/>
                </a:cubicBezTo>
                <a:close/>
                <a:moveTo>
                  <a:pt x="2435529" y="519113"/>
                </a:moveTo>
                <a:cubicBezTo>
                  <a:pt x="2435529" y="516015"/>
                  <a:pt x="2440564" y="514609"/>
                  <a:pt x="2461423" y="511913"/>
                </a:cubicBezTo>
                <a:cubicBezTo>
                  <a:pt x="2469580" y="510866"/>
                  <a:pt x="2474716" y="511282"/>
                  <a:pt x="2474716" y="512989"/>
                </a:cubicBezTo>
                <a:cubicBezTo>
                  <a:pt x="2474716" y="517162"/>
                  <a:pt x="2472170" y="518008"/>
                  <a:pt x="2453022" y="520088"/>
                </a:cubicBezTo>
                <a:cubicBezTo>
                  <a:pt x="2441643" y="521321"/>
                  <a:pt x="2435529" y="520977"/>
                  <a:pt x="2435529" y="519098"/>
                </a:cubicBezTo>
                <a:close/>
                <a:moveTo>
                  <a:pt x="1621070" y="504585"/>
                </a:moveTo>
                <a:cubicBezTo>
                  <a:pt x="1612698" y="503194"/>
                  <a:pt x="1605246" y="501459"/>
                  <a:pt x="1604498" y="500727"/>
                </a:cubicBezTo>
                <a:cubicBezTo>
                  <a:pt x="1600973" y="497199"/>
                  <a:pt x="1608066" y="496181"/>
                  <a:pt x="1623516" y="497959"/>
                </a:cubicBezTo>
                <a:cubicBezTo>
                  <a:pt x="1635269" y="499322"/>
                  <a:pt x="1640477" y="501129"/>
                  <a:pt x="1640477" y="503839"/>
                </a:cubicBezTo>
                <a:cubicBezTo>
                  <a:pt x="1640477" y="505990"/>
                  <a:pt x="1639527" y="507597"/>
                  <a:pt x="1638376" y="507425"/>
                </a:cubicBezTo>
                <a:cubicBezTo>
                  <a:pt x="1637225" y="507238"/>
                  <a:pt x="1629428" y="505962"/>
                  <a:pt x="1621070" y="504585"/>
                </a:cubicBezTo>
                <a:close/>
                <a:moveTo>
                  <a:pt x="2432724" y="499867"/>
                </a:moveTo>
                <a:cubicBezTo>
                  <a:pt x="2432724" y="497027"/>
                  <a:pt x="2437630" y="495679"/>
                  <a:pt x="2460014" y="492309"/>
                </a:cubicBezTo>
                <a:cubicBezTo>
                  <a:pt x="2471795" y="490531"/>
                  <a:pt x="2477291" y="494690"/>
                  <a:pt x="2467019" y="497586"/>
                </a:cubicBezTo>
                <a:cubicBezTo>
                  <a:pt x="2454691" y="501071"/>
                  <a:pt x="2432724" y="502520"/>
                  <a:pt x="2432724" y="499867"/>
                </a:cubicBezTo>
                <a:close/>
                <a:moveTo>
                  <a:pt x="1620178" y="484794"/>
                </a:moveTo>
                <a:cubicBezTo>
                  <a:pt x="1612870" y="483274"/>
                  <a:pt x="1606886" y="480765"/>
                  <a:pt x="1606886" y="479230"/>
                </a:cubicBezTo>
                <a:cubicBezTo>
                  <a:pt x="1606886" y="477466"/>
                  <a:pt x="1611863" y="477136"/>
                  <a:pt x="1620178" y="478326"/>
                </a:cubicBezTo>
                <a:cubicBezTo>
                  <a:pt x="1640433" y="481238"/>
                  <a:pt x="1646188" y="482987"/>
                  <a:pt x="1644490" y="485726"/>
                </a:cubicBezTo>
                <a:cubicBezTo>
                  <a:pt x="1642663" y="488681"/>
                  <a:pt x="1638017" y="488494"/>
                  <a:pt x="1620178" y="484794"/>
                </a:cubicBezTo>
                <a:close/>
                <a:moveTo>
                  <a:pt x="2431401" y="483174"/>
                </a:moveTo>
                <a:cubicBezTo>
                  <a:pt x="2427603" y="479388"/>
                  <a:pt x="2431286" y="477423"/>
                  <a:pt x="2448246" y="474239"/>
                </a:cubicBezTo>
                <a:cubicBezTo>
                  <a:pt x="2464301" y="471213"/>
                  <a:pt x="2472615" y="471701"/>
                  <a:pt x="2468861" y="475444"/>
                </a:cubicBezTo>
                <a:cubicBezTo>
                  <a:pt x="2466617" y="477681"/>
                  <a:pt x="2432868" y="484637"/>
                  <a:pt x="2431401" y="483174"/>
                </a:cubicBezTo>
                <a:close/>
                <a:moveTo>
                  <a:pt x="1627184" y="466323"/>
                </a:moveTo>
                <a:cubicBezTo>
                  <a:pt x="1617560" y="464014"/>
                  <a:pt x="1609691" y="461088"/>
                  <a:pt x="1609691" y="459827"/>
                </a:cubicBezTo>
                <a:cubicBezTo>
                  <a:pt x="1609691" y="456743"/>
                  <a:pt x="1613388" y="456901"/>
                  <a:pt x="1632607" y="460859"/>
                </a:cubicBezTo>
                <a:cubicBezTo>
                  <a:pt x="1647583" y="463942"/>
                  <a:pt x="1652114" y="466682"/>
                  <a:pt x="1646777" y="469435"/>
                </a:cubicBezTo>
                <a:cubicBezTo>
                  <a:pt x="1645626" y="470023"/>
                  <a:pt x="1636808" y="468632"/>
                  <a:pt x="1627184" y="466323"/>
                </a:cubicBezTo>
                <a:close/>
                <a:moveTo>
                  <a:pt x="2427775" y="462537"/>
                </a:moveTo>
                <a:cubicBezTo>
                  <a:pt x="2428797" y="459511"/>
                  <a:pt x="2451368" y="452125"/>
                  <a:pt x="2460014" y="451982"/>
                </a:cubicBezTo>
                <a:cubicBezTo>
                  <a:pt x="2469206" y="451853"/>
                  <a:pt x="2461797" y="457259"/>
                  <a:pt x="2447239" y="461332"/>
                </a:cubicBezTo>
                <a:cubicBezTo>
                  <a:pt x="2427761" y="466782"/>
                  <a:pt x="2426322" y="466868"/>
                  <a:pt x="2427775" y="462537"/>
                </a:cubicBezTo>
                <a:close/>
                <a:moveTo>
                  <a:pt x="1629975" y="447020"/>
                </a:moveTo>
                <a:cubicBezTo>
                  <a:pt x="1615920" y="442947"/>
                  <a:pt x="1610310" y="437985"/>
                  <a:pt x="1619747" y="437985"/>
                </a:cubicBezTo>
                <a:cubicBezTo>
                  <a:pt x="1627846" y="437985"/>
                  <a:pt x="1654474" y="446690"/>
                  <a:pt x="1654474" y="449343"/>
                </a:cubicBezTo>
                <a:cubicBezTo>
                  <a:pt x="1654474" y="452799"/>
                  <a:pt x="1647684" y="452154"/>
                  <a:pt x="1629975" y="447020"/>
                </a:cubicBezTo>
                <a:close/>
                <a:moveTo>
                  <a:pt x="2421518" y="444066"/>
                </a:moveTo>
                <a:cubicBezTo>
                  <a:pt x="2421518" y="441828"/>
                  <a:pt x="2448304" y="432406"/>
                  <a:pt x="2454662" y="432406"/>
                </a:cubicBezTo>
                <a:cubicBezTo>
                  <a:pt x="2463164" y="432406"/>
                  <a:pt x="2456388" y="438214"/>
                  <a:pt x="2443412" y="442058"/>
                </a:cubicBezTo>
                <a:cubicBezTo>
                  <a:pt x="2427085" y="446891"/>
                  <a:pt x="2421518" y="447407"/>
                  <a:pt x="2421518" y="444066"/>
                </a:cubicBezTo>
                <a:close/>
                <a:moveTo>
                  <a:pt x="1639772" y="428993"/>
                </a:moveTo>
                <a:cubicBezTo>
                  <a:pt x="1630924" y="426010"/>
                  <a:pt x="1623688" y="421937"/>
                  <a:pt x="1623688" y="419958"/>
                </a:cubicBezTo>
                <a:cubicBezTo>
                  <a:pt x="1623688" y="417291"/>
                  <a:pt x="1628105" y="417951"/>
                  <a:pt x="1640663" y="422482"/>
                </a:cubicBezTo>
                <a:cubicBezTo>
                  <a:pt x="1655610" y="427889"/>
                  <a:pt x="1660041" y="430944"/>
                  <a:pt x="1656804" y="433640"/>
                </a:cubicBezTo>
                <a:cubicBezTo>
                  <a:pt x="1656301" y="434070"/>
                  <a:pt x="1648633" y="431976"/>
                  <a:pt x="1639772" y="428993"/>
                </a:cubicBezTo>
                <a:close/>
                <a:moveTo>
                  <a:pt x="2416569" y="426297"/>
                </a:moveTo>
                <a:cubicBezTo>
                  <a:pt x="2417605" y="423199"/>
                  <a:pt x="2441140" y="413562"/>
                  <a:pt x="2448822" y="413075"/>
                </a:cubicBezTo>
                <a:cubicBezTo>
                  <a:pt x="2457741" y="412530"/>
                  <a:pt x="2450749" y="418266"/>
                  <a:pt x="2435932" y="423658"/>
                </a:cubicBezTo>
                <a:cubicBezTo>
                  <a:pt x="2417000" y="430528"/>
                  <a:pt x="2415058" y="430800"/>
                  <a:pt x="2416569" y="426297"/>
                </a:cubicBezTo>
                <a:close/>
                <a:moveTo>
                  <a:pt x="1642577" y="409504"/>
                </a:moveTo>
                <a:cubicBezTo>
                  <a:pt x="1631227" y="404628"/>
                  <a:pt x="1625026" y="398906"/>
                  <a:pt x="1631097" y="398906"/>
                </a:cubicBezTo>
                <a:cubicBezTo>
                  <a:pt x="1636132" y="398906"/>
                  <a:pt x="1665680" y="411153"/>
                  <a:pt x="1665680" y="413232"/>
                </a:cubicBezTo>
                <a:cubicBezTo>
                  <a:pt x="1665680" y="417076"/>
                  <a:pt x="1656962" y="415670"/>
                  <a:pt x="1642577" y="409504"/>
                </a:cubicBezTo>
                <a:close/>
                <a:moveTo>
                  <a:pt x="2409016" y="410221"/>
                </a:moveTo>
                <a:cubicBezTo>
                  <a:pt x="2408009" y="408600"/>
                  <a:pt x="2410095" y="406162"/>
                  <a:pt x="2413663" y="404814"/>
                </a:cubicBezTo>
                <a:cubicBezTo>
                  <a:pt x="2417216" y="403466"/>
                  <a:pt x="2424999" y="400325"/>
                  <a:pt x="2430969" y="397844"/>
                </a:cubicBezTo>
                <a:cubicBezTo>
                  <a:pt x="2444017" y="392409"/>
                  <a:pt x="2443916" y="392409"/>
                  <a:pt x="2443916" y="396970"/>
                </a:cubicBezTo>
                <a:cubicBezTo>
                  <a:pt x="2443916" y="398963"/>
                  <a:pt x="2437342" y="403050"/>
                  <a:pt x="2429300" y="406033"/>
                </a:cubicBezTo>
                <a:cubicBezTo>
                  <a:pt x="2421259" y="409030"/>
                  <a:pt x="2413821" y="411856"/>
                  <a:pt x="2412757" y="412315"/>
                </a:cubicBezTo>
                <a:cubicBezTo>
                  <a:pt x="2411707" y="412773"/>
                  <a:pt x="2410023" y="411841"/>
                  <a:pt x="2409016" y="410221"/>
                </a:cubicBezTo>
                <a:close/>
                <a:moveTo>
                  <a:pt x="1652373" y="392036"/>
                </a:moveTo>
                <a:cubicBezTo>
                  <a:pt x="1644289" y="388279"/>
                  <a:pt x="1637686" y="383761"/>
                  <a:pt x="1637686" y="381998"/>
                </a:cubicBezTo>
                <a:cubicBezTo>
                  <a:pt x="1637686" y="380219"/>
                  <a:pt x="1639254" y="379430"/>
                  <a:pt x="1641181" y="380219"/>
                </a:cubicBezTo>
                <a:cubicBezTo>
                  <a:pt x="1666903" y="390860"/>
                  <a:pt x="1673736" y="394417"/>
                  <a:pt x="1672456" y="396468"/>
                </a:cubicBezTo>
                <a:cubicBezTo>
                  <a:pt x="1670284" y="399967"/>
                  <a:pt x="1668730" y="399623"/>
                  <a:pt x="1652373" y="392036"/>
                </a:cubicBezTo>
                <a:close/>
                <a:moveTo>
                  <a:pt x="2401924" y="392352"/>
                </a:moveTo>
                <a:cubicBezTo>
                  <a:pt x="2401924" y="390330"/>
                  <a:pt x="2409491" y="385411"/>
                  <a:pt x="2418727" y="381438"/>
                </a:cubicBezTo>
                <a:cubicBezTo>
                  <a:pt x="2431746" y="375831"/>
                  <a:pt x="2435529" y="375099"/>
                  <a:pt x="2435529" y="378183"/>
                </a:cubicBezTo>
                <a:cubicBezTo>
                  <a:pt x="2435529" y="380377"/>
                  <a:pt x="2435054" y="382170"/>
                  <a:pt x="2434465" y="382170"/>
                </a:cubicBezTo>
                <a:cubicBezTo>
                  <a:pt x="2433889" y="382170"/>
                  <a:pt x="2426337" y="385296"/>
                  <a:pt x="2417676" y="389111"/>
                </a:cubicBezTo>
                <a:cubicBezTo>
                  <a:pt x="2406254" y="394144"/>
                  <a:pt x="2401924" y="395034"/>
                  <a:pt x="2401924" y="392352"/>
                </a:cubicBezTo>
                <a:close/>
                <a:moveTo>
                  <a:pt x="1662371" y="375099"/>
                </a:moveTo>
                <a:cubicBezTo>
                  <a:pt x="1648835" y="368087"/>
                  <a:pt x="1644404" y="363928"/>
                  <a:pt x="1648130" y="361777"/>
                </a:cubicBezTo>
                <a:cubicBezTo>
                  <a:pt x="1651194" y="359998"/>
                  <a:pt x="1682857" y="378068"/>
                  <a:pt x="1680598" y="380305"/>
                </a:cubicBezTo>
                <a:cubicBezTo>
                  <a:pt x="1677951" y="382958"/>
                  <a:pt x="1676944" y="382672"/>
                  <a:pt x="1662371" y="375099"/>
                </a:cubicBezTo>
                <a:close/>
                <a:moveTo>
                  <a:pt x="2393537" y="376046"/>
                </a:moveTo>
                <a:cubicBezTo>
                  <a:pt x="2393537" y="372403"/>
                  <a:pt x="2418195" y="357044"/>
                  <a:pt x="2424035" y="357044"/>
                </a:cubicBezTo>
                <a:cubicBezTo>
                  <a:pt x="2431372" y="357044"/>
                  <a:pt x="2425934" y="362479"/>
                  <a:pt x="2410326" y="370783"/>
                </a:cubicBezTo>
                <a:cubicBezTo>
                  <a:pt x="2399191" y="376691"/>
                  <a:pt x="2393537" y="378470"/>
                  <a:pt x="2393537" y="376046"/>
                </a:cubicBezTo>
                <a:close/>
                <a:moveTo>
                  <a:pt x="1125383" y="295650"/>
                </a:moveTo>
                <a:lnTo>
                  <a:pt x="1125383" y="217505"/>
                </a:lnTo>
                <a:lnTo>
                  <a:pt x="1158772" y="217505"/>
                </a:lnTo>
                <a:cubicBezTo>
                  <a:pt x="1202217" y="217505"/>
                  <a:pt x="1200966" y="216258"/>
                  <a:pt x="1200966" y="259367"/>
                </a:cubicBezTo>
                <a:cubicBezTo>
                  <a:pt x="1200966" y="295363"/>
                  <a:pt x="1198779" y="301229"/>
                  <a:pt x="1185371" y="301229"/>
                </a:cubicBezTo>
                <a:cubicBezTo>
                  <a:pt x="1181631" y="301229"/>
                  <a:pt x="1178567" y="301616"/>
                  <a:pt x="1178567" y="302089"/>
                </a:cubicBezTo>
                <a:cubicBezTo>
                  <a:pt x="1178567" y="302577"/>
                  <a:pt x="1184235" y="318510"/>
                  <a:pt x="1191169" y="337511"/>
                </a:cubicBezTo>
                <a:cubicBezTo>
                  <a:pt x="1198088" y="356514"/>
                  <a:pt x="1203771" y="372461"/>
                  <a:pt x="1203771" y="372934"/>
                </a:cubicBezTo>
                <a:cubicBezTo>
                  <a:pt x="1203771" y="373407"/>
                  <a:pt x="1198405" y="373794"/>
                  <a:pt x="1191859" y="373780"/>
                </a:cubicBezTo>
                <a:lnTo>
                  <a:pt x="1179962" y="373766"/>
                </a:lnTo>
                <a:lnTo>
                  <a:pt x="1166670" y="336335"/>
                </a:lnTo>
                <a:cubicBezTo>
                  <a:pt x="1149695" y="288537"/>
                  <a:pt x="1149681" y="287289"/>
                  <a:pt x="1165965" y="287289"/>
                </a:cubicBezTo>
                <a:lnTo>
                  <a:pt x="1178567" y="287289"/>
                </a:lnTo>
                <a:lnTo>
                  <a:pt x="1178567" y="263555"/>
                </a:lnTo>
                <a:lnTo>
                  <a:pt x="1178567" y="239835"/>
                </a:lnTo>
                <a:lnTo>
                  <a:pt x="1163174" y="239835"/>
                </a:lnTo>
                <a:lnTo>
                  <a:pt x="1147782" y="239835"/>
                </a:lnTo>
                <a:lnTo>
                  <a:pt x="1147782" y="306822"/>
                </a:lnTo>
                <a:lnTo>
                  <a:pt x="1147782" y="373794"/>
                </a:lnTo>
                <a:lnTo>
                  <a:pt x="1136575" y="373794"/>
                </a:lnTo>
                <a:lnTo>
                  <a:pt x="1125383" y="373794"/>
                </a:lnTo>
                <a:close/>
                <a:moveTo>
                  <a:pt x="1668989" y="356514"/>
                </a:moveTo>
                <a:cubicBezTo>
                  <a:pt x="1660099" y="351379"/>
                  <a:pt x="1655121" y="346905"/>
                  <a:pt x="1656646" y="345399"/>
                </a:cubicBezTo>
                <a:cubicBezTo>
                  <a:pt x="1659293" y="342760"/>
                  <a:pt x="1690869" y="359195"/>
                  <a:pt x="1690869" y="363211"/>
                </a:cubicBezTo>
                <a:cubicBezTo>
                  <a:pt x="1690869" y="367284"/>
                  <a:pt x="1683979" y="365175"/>
                  <a:pt x="1668989" y="356514"/>
                </a:cubicBezTo>
                <a:close/>
                <a:moveTo>
                  <a:pt x="2383842" y="360013"/>
                </a:moveTo>
                <a:cubicBezTo>
                  <a:pt x="2382935" y="358550"/>
                  <a:pt x="2388215" y="353932"/>
                  <a:pt x="2395566" y="349745"/>
                </a:cubicBezTo>
                <a:cubicBezTo>
                  <a:pt x="2402917" y="345557"/>
                  <a:pt x="2410354" y="341068"/>
                  <a:pt x="2412095" y="339749"/>
                </a:cubicBezTo>
                <a:cubicBezTo>
                  <a:pt x="2414008" y="338315"/>
                  <a:pt x="2415821" y="338817"/>
                  <a:pt x="2416670" y="341011"/>
                </a:cubicBezTo>
                <a:cubicBezTo>
                  <a:pt x="2418367" y="345414"/>
                  <a:pt x="2386287" y="363971"/>
                  <a:pt x="2383842" y="360013"/>
                </a:cubicBezTo>
                <a:close/>
                <a:moveTo>
                  <a:pt x="1678973" y="339878"/>
                </a:moveTo>
                <a:cubicBezTo>
                  <a:pt x="1666457" y="331947"/>
                  <a:pt x="1662113" y="326354"/>
                  <a:pt x="1668500" y="326354"/>
                </a:cubicBezTo>
                <a:cubicBezTo>
                  <a:pt x="1672384" y="326354"/>
                  <a:pt x="1699156" y="343979"/>
                  <a:pt x="1699213" y="346590"/>
                </a:cubicBezTo>
                <a:cubicBezTo>
                  <a:pt x="1699314" y="350591"/>
                  <a:pt x="1692179" y="348224"/>
                  <a:pt x="1678973" y="339878"/>
                </a:cubicBezTo>
                <a:close/>
                <a:moveTo>
                  <a:pt x="2373930" y="343176"/>
                </a:moveTo>
                <a:cubicBezTo>
                  <a:pt x="2373930" y="340796"/>
                  <a:pt x="2402744" y="320761"/>
                  <a:pt x="2406182" y="320761"/>
                </a:cubicBezTo>
                <a:cubicBezTo>
                  <a:pt x="2411332" y="320761"/>
                  <a:pt x="2405276" y="327717"/>
                  <a:pt x="2392861" y="336049"/>
                </a:cubicBezTo>
                <a:cubicBezTo>
                  <a:pt x="2377555" y="346331"/>
                  <a:pt x="2373930" y="347694"/>
                  <a:pt x="2373930" y="343176"/>
                </a:cubicBezTo>
                <a:close/>
                <a:moveTo>
                  <a:pt x="1691603" y="324146"/>
                </a:moveTo>
                <a:cubicBezTo>
                  <a:pt x="1677261" y="314007"/>
                  <a:pt x="1673736" y="309604"/>
                  <a:pt x="1679994" y="309604"/>
                </a:cubicBezTo>
                <a:cubicBezTo>
                  <a:pt x="1685187" y="309604"/>
                  <a:pt x="1710607" y="329438"/>
                  <a:pt x="1708909" y="332177"/>
                </a:cubicBezTo>
                <a:cubicBezTo>
                  <a:pt x="1706924" y="335389"/>
                  <a:pt x="1708664" y="336192"/>
                  <a:pt x="1691603" y="324146"/>
                </a:cubicBezTo>
                <a:close/>
                <a:moveTo>
                  <a:pt x="2364004" y="328936"/>
                </a:moveTo>
                <a:cubicBezTo>
                  <a:pt x="2362997" y="327301"/>
                  <a:pt x="2362623" y="325666"/>
                  <a:pt x="2363155" y="325293"/>
                </a:cubicBezTo>
                <a:cubicBezTo>
                  <a:pt x="2363701" y="324920"/>
                  <a:pt x="2370650" y="319944"/>
                  <a:pt x="2378619" y="314236"/>
                </a:cubicBezTo>
                <a:cubicBezTo>
                  <a:pt x="2398098" y="300282"/>
                  <a:pt x="2400327" y="305932"/>
                  <a:pt x="2381051" y="320431"/>
                </a:cubicBezTo>
                <a:cubicBezTo>
                  <a:pt x="2371758" y="327430"/>
                  <a:pt x="2365126" y="330742"/>
                  <a:pt x="2364004" y="328936"/>
                </a:cubicBezTo>
                <a:close/>
                <a:moveTo>
                  <a:pt x="1701385" y="307453"/>
                </a:moveTo>
                <a:cubicBezTo>
                  <a:pt x="1693315" y="301257"/>
                  <a:pt x="1689129" y="296267"/>
                  <a:pt x="1690697" y="294703"/>
                </a:cubicBezTo>
                <a:cubicBezTo>
                  <a:pt x="1693214" y="292194"/>
                  <a:pt x="1721295" y="311468"/>
                  <a:pt x="1721540" y="315885"/>
                </a:cubicBezTo>
                <a:cubicBezTo>
                  <a:pt x="1721799" y="320403"/>
                  <a:pt x="1714059" y="317162"/>
                  <a:pt x="1701385" y="307453"/>
                </a:cubicBezTo>
                <a:close/>
                <a:moveTo>
                  <a:pt x="2351546" y="312730"/>
                </a:moveTo>
                <a:cubicBezTo>
                  <a:pt x="2351546" y="310493"/>
                  <a:pt x="2370751" y="293757"/>
                  <a:pt x="2378634" y="289125"/>
                </a:cubicBezTo>
                <a:cubicBezTo>
                  <a:pt x="2380461" y="288063"/>
                  <a:pt x="2382691" y="288393"/>
                  <a:pt x="2383611" y="289871"/>
                </a:cubicBezTo>
                <a:cubicBezTo>
                  <a:pt x="2384532" y="291362"/>
                  <a:pt x="2378519" y="297658"/>
                  <a:pt x="2370261" y="303882"/>
                </a:cubicBezTo>
                <a:cubicBezTo>
                  <a:pt x="2354869" y="315455"/>
                  <a:pt x="2351546" y="317033"/>
                  <a:pt x="2351546" y="312730"/>
                </a:cubicBezTo>
                <a:close/>
                <a:moveTo>
                  <a:pt x="1714232" y="291735"/>
                </a:moveTo>
                <a:cubicBezTo>
                  <a:pt x="1706766" y="284980"/>
                  <a:pt x="1701558" y="278541"/>
                  <a:pt x="1702651" y="277437"/>
                </a:cubicBezTo>
                <a:cubicBezTo>
                  <a:pt x="1704867" y="275185"/>
                  <a:pt x="1732861" y="297486"/>
                  <a:pt x="1732861" y="301487"/>
                </a:cubicBezTo>
                <a:cubicBezTo>
                  <a:pt x="1732861" y="306564"/>
                  <a:pt x="1727524" y="303767"/>
                  <a:pt x="1714232" y="291735"/>
                </a:cubicBezTo>
                <a:close/>
                <a:moveTo>
                  <a:pt x="2340526" y="297744"/>
                </a:moveTo>
                <a:cubicBezTo>
                  <a:pt x="2340713" y="293915"/>
                  <a:pt x="2364335" y="273321"/>
                  <a:pt x="2368521" y="273321"/>
                </a:cubicBezTo>
                <a:cubicBezTo>
                  <a:pt x="2374117" y="273321"/>
                  <a:pt x="2370564" y="278512"/>
                  <a:pt x="2357329" y="289627"/>
                </a:cubicBezTo>
                <a:cubicBezTo>
                  <a:pt x="2342540" y="302075"/>
                  <a:pt x="2340238" y="303179"/>
                  <a:pt x="2340526" y="297744"/>
                </a:cubicBezTo>
                <a:close/>
                <a:moveTo>
                  <a:pt x="1727323" y="277566"/>
                </a:moveTo>
                <a:cubicBezTo>
                  <a:pt x="1710822" y="260801"/>
                  <a:pt x="1715152" y="257933"/>
                  <a:pt x="1732516" y="274138"/>
                </a:cubicBezTo>
                <a:cubicBezTo>
                  <a:pt x="1744643" y="285439"/>
                  <a:pt x="1747218" y="290071"/>
                  <a:pt x="1741378" y="290071"/>
                </a:cubicBezTo>
                <a:cubicBezTo>
                  <a:pt x="1740414" y="290071"/>
                  <a:pt x="1734084" y="284450"/>
                  <a:pt x="1727323" y="277566"/>
                </a:cubicBezTo>
                <a:close/>
                <a:moveTo>
                  <a:pt x="2328198" y="285224"/>
                </a:moveTo>
                <a:cubicBezTo>
                  <a:pt x="2327320" y="283804"/>
                  <a:pt x="2332686" y="276648"/>
                  <a:pt x="2340138" y="269349"/>
                </a:cubicBezTo>
                <a:cubicBezTo>
                  <a:pt x="2347590" y="262034"/>
                  <a:pt x="2354394" y="257216"/>
                  <a:pt x="2355286" y="258636"/>
                </a:cubicBezTo>
                <a:cubicBezTo>
                  <a:pt x="2356164" y="260055"/>
                  <a:pt x="2350798" y="267212"/>
                  <a:pt x="2343346" y="274526"/>
                </a:cubicBezTo>
                <a:cubicBezTo>
                  <a:pt x="2335894" y="281825"/>
                  <a:pt x="2329090" y="286644"/>
                  <a:pt x="2328198" y="285224"/>
                </a:cubicBezTo>
                <a:close/>
                <a:moveTo>
                  <a:pt x="1741320" y="263612"/>
                </a:moveTo>
                <a:cubicBezTo>
                  <a:pt x="1734544" y="256743"/>
                  <a:pt x="1729898" y="250232"/>
                  <a:pt x="1730991" y="249142"/>
                </a:cubicBezTo>
                <a:cubicBezTo>
                  <a:pt x="1733048" y="247091"/>
                  <a:pt x="1758050" y="269979"/>
                  <a:pt x="1758050" y="273909"/>
                </a:cubicBezTo>
                <a:cubicBezTo>
                  <a:pt x="1758050" y="278641"/>
                  <a:pt x="1753131" y="275616"/>
                  <a:pt x="1741320" y="263612"/>
                </a:cubicBezTo>
                <a:close/>
                <a:moveTo>
                  <a:pt x="2315150" y="269721"/>
                </a:moveTo>
                <a:cubicBezTo>
                  <a:pt x="2315150" y="264759"/>
                  <a:pt x="2339318" y="241498"/>
                  <a:pt x="2341231" y="244610"/>
                </a:cubicBezTo>
                <a:cubicBezTo>
                  <a:pt x="2342972" y="247407"/>
                  <a:pt x="2321767" y="273321"/>
                  <a:pt x="2317725" y="273321"/>
                </a:cubicBezTo>
                <a:cubicBezTo>
                  <a:pt x="2316301" y="273321"/>
                  <a:pt x="2315150" y="271700"/>
                  <a:pt x="2315150" y="269721"/>
                </a:cubicBezTo>
                <a:close/>
                <a:moveTo>
                  <a:pt x="450713" y="246819"/>
                </a:moveTo>
                <a:lnTo>
                  <a:pt x="450713" y="228677"/>
                </a:lnTo>
                <a:lnTo>
                  <a:pt x="433916" y="228677"/>
                </a:lnTo>
                <a:lnTo>
                  <a:pt x="417119" y="228677"/>
                </a:lnTo>
                <a:lnTo>
                  <a:pt x="417119" y="216114"/>
                </a:lnTo>
                <a:lnTo>
                  <a:pt x="417119" y="203552"/>
                </a:lnTo>
                <a:lnTo>
                  <a:pt x="433916" y="203552"/>
                </a:lnTo>
                <a:lnTo>
                  <a:pt x="450713" y="203552"/>
                </a:lnTo>
                <a:lnTo>
                  <a:pt x="450713" y="185410"/>
                </a:lnTo>
                <a:lnTo>
                  <a:pt x="450713" y="167283"/>
                </a:lnTo>
                <a:lnTo>
                  <a:pt x="463310" y="167283"/>
                </a:lnTo>
                <a:lnTo>
                  <a:pt x="475908" y="167283"/>
                </a:lnTo>
                <a:lnTo>
                  <a:pt x="475908" y="185410"/>
                </a:lnTo>
                <a:lnTo>
                  <a:pt x="475908" y="203552"/>
                </a:lnTo>
                <a:lnTo>
                  <a:pt x="492704" y="203552"/>
                </a:lnTo>
                <a:lnTo>
                  <a:pt x="509501" y="203552"/>
                </a:lnTo>
                <a:lnTo>
                  <a:pt x="509501" y="216114"/>
                </a:lnTo>
                <a:lnTo>
                  <a:pt x="509501" y="228677"/>
                </a:lnTo>
                <a:lnTo>
                  <a:pt x="492704" y="228677"/>
                </a:lnTo>
                <a:lnTo>
                  <a:pt x="475908" y="228677"/>
                </a:lnTo>
                <a:lnTo>
                  <a:pt x="475908" y="246819"/>
                </a:lnTo>
                <a:lnTo>
                  <a:pt x="475908" y="264960"/>
                </a:lnTo>
                <a:lnTo>
                  <a:pt x="463310" y="264960"/>
                </a:lnTo>
                <a:lnTo>
                  <a:pt x="450713" y="264960"/>
                </a:lnTo>
                <a:close/>
                <a:moveTo>
                  <a:pt x="1755619" y="250748"/>
                </a:moveTo>
                <a:cubicBezTo>
                  <a:pt x="1748887" y="243076"/>
                  <a:pt x="1744183" y="235991"/>
                  <a:pt x="1745175" y="235002"/>
                </a:cubicBezTo>
                <a:cubicBezTo>
                  <a:pt x="1747592" y="232592"/>
                  <a:pt x="1774997" y="259668"/>
                  <a:pt x="1773155" y="262637"/>
                </a:cubicBezTo>
                <a:cubicBezTo>
                  <a:pt x="1770638" y="266710"/>
                  <a:pt x="1768120" y="265003"/>
                  <a:pt x="1755619" y="250748"/>
                </a:cubicBezTo>
                <a:close/>
                <a:moveTo>
                  <a:pt x="2300347" y="260328"/>
                </a:moveTo>
                <a:cubicBezTo>
                  <a:pt x="2299354" y="258736"/>
                  <a:pt x="2304576" y="250720"/>
                  <a:pt x="2311942" y="242516"/>
                </a:cubicBezTo>
                <a:cubicBezTo>
                  <a:pt x="2319494" y="234112"/>
                  <a:pt x="2326126" y="228864"/>
                  <a:pt x="2327147" y="230499"/>
                </a:cubicBezTo>
                <a:cubicBezTo>
                  <a:pt x="2328140" y="232105"/>
                  <a:pt x="2322918" y="240121"/>
                  <a:pt x="2315553" y="248324"/>
                </a:cubicBezTo>
                <a:cubicBezTo>
                  <a:pt x="2308000" y="256728"/>
                  <a:pt x="2301354" y="261977"/>
                  <a:pt x="2300347" y="260328"/>
                </a:cubicBezTo>
                <a:close/>
                <a:moveTo>
                  <a:pt x="1770983" y="238673"/>
                </a:moveTo>
                <a:cubicBezTo>
                  <a:pt x="1761215" y="226770"/>
                  <a:pt x="1758425" y="220302"/>
                  <a:pt x="1763086" y="220302"/>
                </a:cubicBezTo>
                <a:cubicBezTo>
                  <a:pt x="1765459" y="220302"/>
                  <a:pt x="1786045" y="246216"/>
                  <a:pt x="1786045" y="249214"/>
                </a:cubicBezTo>
                <a:cubicBezTo>
                  <a:pt x="1786045" y="253961"/>
                  <a:pt x="1780176" y="249845"/>
                  <a:pt x="1770983" y="238673"/>
                </a:cubicBezTo>
                <a:close/>
                <a:moveTo>
                  <a:pt x="2284408" y="246116"/>
                </a:moveTo>
                <a:cubicBezTo>
                  <a:pt x="2284523" y="242029"/>
                  <a:pt x="2309050" y="216143"/>
                  <a:pt x="2311007" y="218065"/>
                </a:cubicBezTo>
                <a:cubicBezTo>
                  <a:pt x="2313567" y="220575"/>
                  <a:pt x="2292464" y="247937"/>
                  <a:pt x="2287846" y="248095"/>
                </a:cubicBezTo>
                <a:cubicBezTo>
                  <a:pt x="2285933" y="248167"/>
                  <a:pt x="2284379" y="247263"/>
                  <a:pt x="2284408" y="246116"/>
                </a:cubicBezTo>
                <a:close/>
                <a:moveTo>
                  <a:pt x="1787455" y="228103"/>
                </a:moveTo>
                <a:cubicBezTo>
                  <a:pt x="1774896" y="210765"/>
                  <a:pt x="1774119" y="209145"/>
                  <a:pt x="1778320" y="209145"/>
                </a:cubicBezTo>
                <a:cubicBezTo>
                  <a:pt x="1781585" y="209145"/>
                  <a:pt x="1802847" y="234471"/>
                  <a:pt x="1802847" y="238372"/>
                </a:cubicBezTo>
                <a:cubicBezTo>
                  <a:pt x="1802847" y="243463"/>
                  <a:pt x="1794576" y="237956"/>
                  <a:pt x="1787455" y="228103"/>
                </a:cubicBezTo>
                <a:close/>
                <a:moveTo>
                  <a:pt x="2270439" y="234958"/>
                </a:moveTo>
                <a:cubicBezTo>
                  <a:pt x="2270669" y="229753"/>
                  <a:pt x="2292305" y="203365"/>
                  <a:pt x="2294046" y="206176"/>
                </a:cubicBezTo>
                <a:cubicBezTo>
                  <a:pt x="2296075" y="209460"/>
                  <a:pt x="2277200" y="237052"/>
                  <a:pt x="2272914" y="237052"/>
                </a:cubicBezTo>
                <a:cubicBezTo>
                  <a:pt x="2271504" y="237052"/>
                  <a:pt x="2270396" y="236106"/>
                  <a:pt x="2270439" y="234958"/>
                </a:cubicBezTo>
                <a:close/>
                <a:moveTo>
                  <a:pt x="1801898" y="213447"/>
                </a:moveTo>
                <a:cubicBezTo>
                  <a:pt x="1796331" y="205086"/>
                  <a:pt x="1792936" y="197514"/>
                  <a:pt x="1794374" y="196625"/>
                </a:cubicBezTo>
                <a:cubicBezTo>
                  <a:pt x="1796805" y="195133"/>
                  <a:pt x="1816845" y="221822"/>
                  <a:pt x="1816845" y="226540"/>
                </a:cubicBezTo>
                <a:cubicBezTo>
                  <a:pt x="1816845" y="232277"/>
                  <a:pt x="1811062" y="227214"/>
                  <a:pt x="1801898" y="213447"/>
                </a:cubicBezTo>
                <a:close/>
                <a:moveTo>
                  <a:pt x="2257881" y="218208"/>
                </a:moveTo>
                <a:cubicBezTo>
                  <a:pt x="2271777" y="196754"/>
                  <a:pt x="2275503" y="192208"/>
                  <a:pt x="2277085" y="194746"/>
                </a:cubicBezTo>
                <a:cubicBezTo>
                  <a:pt x="2279517" y="198676"/>
                  <a:pt x="2261980" y="225881"/>
                  <a:pt x="2257017" y="225881"/>
                </a:cubicBezTo>
                <a:cubicBezTo>
                  <a:pt x="2253622" y="225881"/>
                  <a:pt x="2253766" y="224561"/>
                  <a:pt x="2257881" y="218208"/>
                </a:cubicBezTo>
                <a:close/>
                <a:moveTo>
                  <a:pt x="1824685" y="213992"/>
                </a:moveTo>
                <a:cubicBezTo>
                  <a:pt x="1808918" y="189196"/>
                  <a:pt x="1807552" y="186228"/>
                  <a:pt x="1812400" y="187232"/>
                </a:cubicBezTo>
                <a:cubicBezTo>
                  <a:pt x="1818154" y="188408"/>
                  <a:pt x="1834928" y="216387"/>
                  <a:pt x="1831245" y="218653"/>
                </a:cubicBezTo>
                <a:cubicBezTo>
                  <a:pt x="1829821" y="219542"/>
                  <a:pt x="1826871" y="217434"/>
                  <a:pt x="1824685" y="213992"/>
                </a:cubicBezTo>
                <a:close/>
                <a:moveTo>
                  <a:pt x="2239611" y="214021"/>
                </a:moveTo>
                <a:cubicBezTo>
                  <a:pt x="2239683" y="208700"/>
                  <a:pt x="2255967" y="184019"/>
                  <a:pt x="2259391" y="184019"/>
                </a:cubicBezTo>
                <a:cubicBezTo>
                  <a:pt x="2262944" y="184019"/>
                  <a:pt x="2262973" y="183933"/>
                  <a:pt x="2252414" y="202892"/>
                </a:cubicBezTo>
                <a:cubicBezTo>
                  <a:pt x="2244588" y="216946"/>
                  <a:pt x="2239496" y="221378"/>
                  <a:pt x="2239611" y="214021"/>
                </a:cubicBezTo>
                <a:close/>
                <a:moveTo>
                  <a:pt x="1835618" y="193728"/>
                </a:moveTo>
                <a:cubicBezTo>
                  <a:pt x="1827145" y="176490"/>
                  <a:pt x="1826915" y="175658"/>
                  <a:pt x="1830799" y="175658"/>
                </a:cubicBezTo>
                <a:cubicBezTo>
                  <a:pt x="1832957" y="175658"/>
                  <a:pt x="1843688" y="193240"/>
                  <a:pt x="1849961" y="207051"/>
                </a:cubicBezTo>
                <a:cubicBezTo>
                  <a:pt x="1850478" y="208198"/>
                  <a:pt x="1849169" y="209145"/>
                  <a:pt x="1847055" y="209145"/>
                </a:cubicBezTo>
                <a:cubicBezTo>
                  <a:pt x="1844940" y="209145"/>
                  <a:pt x="1839790" y="202204"/>
                  <a:pt x="1835618" y="193728"/>
                </a:cubicBezTo>
                <a:close/>
                <a:moveTo>
                  <a:pt x="2224434" y="206778"/>
                </a:moveTo>
                <a:cubicBezTo>
                  <a:pt x="2222506" y="203666"/>
                  <a:pt x="2236618" y="172862"/>
                  <a:pt x="2239985" y="172862"/>
                </a:cubicBezTo>
                <a:cubicBezTo>
                  <a:pt x="2245034" y="172862"/>
                  <a:pt x="2243826" y="178182"/>
                  <a:pt x="2235338" y="193355"/>
                </a:cubicBezTo>
                <a:cubicBezTo>
                  <a:pt x="2230318" y="202318"/>
                  <a:pt x="2225412" y="208356"/>
                  <a:pt x="2224434" y="206778"/>
                </a:cubicBezTo>
                <a:close/>
                <a:moveTo>
                  <a:pt x="1858836" y="199723"/>
                </a:moveTo>
                <a:cubicBezTo>
                  <a:pt x="1858836" y="199149"/>
                  <a:pt x="1855701" y="191606"/>
                  <a:pt x="1851874" y="182972"/>
                </a:cubicBezTo>
                <a:cubicBezTo>
                  <a:pt x="1846824" y="171585"/>
                  <a:pt x="1845933" y="167283"/>
                  <a:pt x="1848608" y="167283"/>
                </a:cubicBezTo>
                <a:cubicBezTo>
                  <a:pt x="1850651" y="167283"/>
                  <a:pt x="1855585" y="174812"/>
                  <a:pt x="1859570" y="184019"/>
                </a:cubicBezTo>
                <a:cubicBezTo>
                  <a:pt x="1865181" y="196998"/>
                  <a:pt x="1865914" y="200770"/>
                  <a:pt x="1862821" y="200770"/>
                </a:cubicBezTo>
                <a:cubicBezTo>
                  <a:pt x="1860635" y="200770"/>
                  <a:pt x="1858836" y="200296"/>
                  <a:pt x="1858836" y="199723"/>
                </a:cubicBezTo>
                <a:close/>
                <a:moveTo>
                  <a:pt x="2207818" y="198704"/>
                </a:moveTo>
                <a:cubicBezTo>
                  <a:pt x="2205646" y="195205"/>
                  <a:pt x="2219255" y="164487"/>
                  <a:pt x="2222967" y="164487"/>
                </a:cubicBezTo>
                <a:cubicBezTo>
                  <a:pt x="2227253" y="164487"/>
                  <a:pt x="2225714" y="170653"/>
                  <a:pt x="2217471" y="186557"/>
                </a:cubicBezTo>
                <a:cubicBezTo>
                  <a:pt x="2213156" y="194847"/>
                  <a:pt x="2208811" y="200310"/>
                  <a:pt x="2207818" y="198704"/>
                </a:cubicBezTo>
                <a:close/>
                <a:moveTo>
                  <a:pt x="1123139" y="191835"/>
                </a:moveTo>
                <a:cubicBezTo>
                  <a:pt x="1120708" y="189397"/>
                  <a:pt x="1119787" y="168789"/>
                  <a:pt x="1119787" y="116587"/>
                </a:cubicBezTo>
                <a:cubicBezTo>
                  <a:pt x="1119787" y="48353"/>
                  <a:pt x="1120061" y="44538"/>
                  <a:pt x="1125196" y="41785"/>
                </a:cubicBezTo>
                <a:cubicBezTo>
                  <a:pt x="1132231" y="38041"/>
                  <a:pt x="1182912" y="38041"/>
                  <a:pt x="1189946" y="41785"/>
                </a:cubicBezTo>
                <a:cubicBezTo>
                  <a:pt x="1194564" y="44251"/>
                  <a:pt x="1195369" y="47765"/>
                  <a:pt x="1195369" y="65519"/>
                </a:cubicBezTo>
                <a:lnTo>
                  <a:pt x="1195369" y="86342"/>
                </a:lnTo>
                <a:lnTo>
                  <a:pt x="1184163" y="86342"/>
                </a:lnTo>
                <a:lnTo>
                  <a:pt x="1172971" y="86342"/>
                </a:lnTo>
                <a:lnTo>
                  <a:pt x="1172971" y="73779"/>
                </a:lnTo>
                <a:lnTo>
                  <a:pt x="1172971" y="61231"/>
                </a:lnTo>
                <a:lnTo>
                  <a:pt x="1157578" y="61231"/>
                </a:lnTo>
                <a:lnTo>
                  <a:pt x="1142171" y="61231"/>
                </a:lnTo>
                <a:lnTo>
                  <a:pt x="1142171" y="117046"/>
                </a:lnTo>
                <a:lnTo>
                  <a:pt x="1142171" y="172862"/>
                </a:lnTo>
                <a:lnTo>
                  <a:pt x="1157578" y="172862"/>
                </a:lnTo>
                <a:lnTo>
                  <a:pt x="1172971" y="172862"/>
                </a:lnTo>
                <a:lnTo>
                  <a:pt x="1172971" y="153329"/>
                </a:lnTo>
                <a:lnTo>
                  <a:pt x="1172971" y="133782"/>
                </a:lnTo>
                <a:lnTo>
                  <a:pt x="1164570" y="133782"/>
                </a:lnTo>
                <a:cubicBezTo>
                  <a:pt x="1156643" y="133782"/>
                  <a:pt x="1156169" y="133166"/>
                  <a:pt x="1156169" y="122625"/>
                </a:cubicBezTo>
                <a:lnTo>
                  <a:pt x="1156169" y="111468"/>
                </a:lnTo>
                <a:lnTo>
                  <a:pt x="1175776" y="111468"/>
                </a:lnTo>
                <a:lnTo>
                  <a:pt x="1195369" y="111468"/>
                </a:lnTo>
                <a:lnTo>
                  <a:pt x="1195369" y="150432"/>
                </a:lnTo>
                <a:cubicBezTo>
                  <a:pt x="1195369" y="186113"/>
                  <a:pt x="1194909" y="189655"/>
                  <a:pt x="1189946" y="192294"/>
                </a:cubicBezTo>
                <a:cubicBezTo>
                  <a:pt x="1182221" y="196424"/>
                  <a:pt x="1127354" y="196037"/>
                  <a:pt x="1123139" y="191835"/>
                </a:cubicBezTo>
                <a:close/>
                <a:moveTo>
                  <a:pt x="1870546" y="177695"/>
                </a:moveTo>
                <a:cubicBezTo>
                  <a:pt x="1863627" y="161059"/>
                  <a:pt x="1863267" y="158908"/>
                  <a:pt x="1867310" y="158908"/>
                </a:cubicBezTo>
                <a:cubicBezTo>
                  <a:pt x="1868878" y="158908"/>
                  <a:pt x="1871295" y="161733"/>
                  <a:pt x="1872661" y="165189"/>
                </a:cubicBezTo>
                <a:cubicBezTo>
                  <a:pt x="1874028" y="168631"/>
                  <a:pt x="1877164" y="176174"/>
                  <a:pt x="1879624" y="181925"/>
                </a:cubicBezTo>
                <a:cubicBezTo>
                  <a:pt x="1883191" y="190258"/>
                  <a:pt x="1883350" y="192394"/>
                  <a:pt x="1880386" y="192394"/>
                </a:cubicBezTo>
                <a:cubicBezTo>
                  <a:pt x="1878343" y="192394"/>
                  <a:pt x="1873913" y="185783"/>
                  <a:pt x="1870546" y="177695"/>
                </a:cubicBezTo>
                <a:close/>
                <a:moveTo>
                  <a:pt x="2189175" y="189856"/>
                </a:moveTo>
                <a:cubicBezTo>
                  <a:pt x="2189175" y="183073"/>
                  <a:pt x="2201589" y="156111"/>
                  <a:pt x="2204711" y="156111"/>
                </a:cubicBezTo>
                <a:cubicBezTo>
                  <a:pt x="2207214" y="156111"/>
                  <a:pt x="2206135" y="161489"/>
                  <a:pt x="2201043" y="174253"/>
                </a:cubicBezTo>
                <a:cubicBezTo>
                  <a:pt x="2194699" y="190186"/>
                  <a:pt x="2189175" y="197457"/>
                  <a:pt x="2189175" y="189856"/>
                </a:cubicBezTo>
                <a:close/>
                <a:moveTo>
                  <a:pt x="1892082" y="179143"/>
                </a:moveTo>
                <a:cubicBezTo>
                  <a:pt x="1882501" y="154778"/>
                  <a:pt x="1881451" y="150533"/>
                  <a:pt x="1885004" y="150533"/>
                </a:cubicBezTo>
                <a:cubicBezTo>
                  <a:pt x="1886932" y="150533"/>
                  <a:pt x="1890859" y="157130"/>
                  <a:pt x="1893722" y="165189"/>
                </a:cubicBezTo>
                <a:cubicBezTo>
                  <a:pt x="1896585" y="173249"/>
                  <a:pt x="1899476" y="181409"/>
                  <a:pt x="1900166" y="183316"/>
                </a:cubicBezTo>
                <a:cubicBezTo>
                  <a:pt x="1902756" y="190516"/>
                  <a:pt x="1894959" y="186486"/>
                  <a:pt x="1892082" y="179143"/>
                </a:cubicBezTo>
                <a:close/>
                <a:moveTo>
                  <a:pt x="2172372" y="181581"/>
                </a:moveTo>
                <a:cubicBezTo>
                  <a:pt x="2172372" y="179530"/>
                  <a:pt x="2176472" y="166781"/>
                  <a:pt x="2182198" y="151049"/>
                </a:cubicBezTo>
                <a:cubicBezTo>
                  <a:pt x="2182931" y="149041"/>
                  <a:pt x="2184715" y="148109"/>
                  <a:pt x="2186154" y="148998"/>
                </a:cubicBezTo>
                <a:cubicBezTo>
                  <a:pt x="2189275" y="150934"/>
                  <a:pt x="2178659" y="184019"/>
                  <a:pt x="2174918" y="184019"/>
                </a:cubicBezTo>
                <a:cubicBezTo>
                  <a:pt x="2173523" y="184019"/>
                  <a:pt x="2172372" y="182929"/>
                  <a:pt x="2172372" y="181581"/>
                </a:cubicBezTo>
                <a:close/>
                <a:moveTo>
                  <a:pt x="1907244" y="163096"/>
                </a:moveTo>
                <a:cubicBezTo>
                  <a:pt x="1903015" y="150102"/>
                  <a:pt x="1902310" y="144954"/>
                  <a:pt x="1904770" y="144954"/>
                </a:cubicBezTo>
                <a:cubicBezTo>
                  <a:pt x="1907863" y="144954"/>
                  <a:pt x="1917631" y="170022"/>
                  <a:pt x="1917631" y="177982"/>
                </a:cubicBezTo>
                <a:cubicBezTo>
                  <a:pt x="1917631" y="186644"/>
                  <a:pt x="1912567" y="179373"/>
                  <a:pt x="1907244" y="163096"/>
                </a:cubicBezTo>
                <a:close/>
                <a:moveTo>
                  <a:pt x="2153326" y="175328"/>
                </a:moveTo>
                <a:cubicBezTo>
                  <a:pt x="2154131" y="173206"/>
                  <a:pt x="2156462" y="164874"/>
                  <a:pt x="2158504" y="156814"/>
                </a:cubicBezTo>
                <a:cubicBezTo>
                  <a:pt x="2160748" y="148023"/>
                  <a:pt x="2163784" y="142158"/>
                  <a:pt x="2166086" y="142158"/>
                </a:cubicBezTo>
                <a:cubicBezTo>
                  <a:pt x="2168574" y="142158"/>
                  <a:pt x="2169366" y="144007"/>
                  <a:pt x="2168301" y="147349"/>
                </a:cubicBezTo>
                <a:cubicBezTo>
                  <a:pt x="2167395" y="150203"/>
                  <a:pt x="2165079" y="157961"/>
                  <a:pt x="2163151" y="164587"/>
                </a:cubicBezTo>
                <a:cubicBezTo>
                  <a:pt x="2161223" y="171198"/>
                  <a:pt x="2157900" y="177207"/>
                  <a:pt x="2155771" y="177910"/>
                </a:cubicBezTo>
                <a:cubicBezTo>
                  <a:pt x="2153354" y="178713"/>
                  <a:pt x="2152434" y="177738"/>
                  <a:pt x="2153326" y="175328"/>
                </a:cubicBezTo>
                <a:close/>
                <a:moveTo>
                  <a:pt x="1930290" y="172159"/>
                </a:moveTo>
                <a:cubicBezTo>
                  <a:pt x="1923845" y="152784"/>
                  <a:pt x="1921644" y="136579"/>
                  <a:pt x="1925442" y="136579"/>
                </a:cubicBezTo>
                <a:cubicBezTo>
                  <a:pt x="1927240" y="136579"/>
                  <a:pt x="1937224" y="168273"/>
                  <a:pt x="1937224" y="174009"/>
                </a:cubicBezTo>
                <a:cubicBezTo>
                  <a:pt x="1937224" y="177164"/>
                  <a:pt x="1931441" y="175615"/>
                  <a:pt x="1930290" y="172159"/>
                </a:cubicBezTo>
                <a:close/>
                <a:moveTo>
                  <a:pt x="2137688" y="173364"/>
                </a:moveTo>
                <a:cubicBezTo>
                  <a:pt x="2135257" y="169434"/>
                  <a:pt x="2141328" y="139849"/>
                  <a:pt x="2145039" y="137568"/>
                </a:cubicBezTo>
                <a:cubicBezTo>
                  <a:pt x="2150233" y="134370"/>
                  <a:pt x="2150247" y="139404"/>
                  <a:pt x="2145097" y="157804"/>
                </a:cubicBezTo>
                <a:cubicBezTo>
                  <a:pt x="2141961" y="168975"/>
                  <a:pt x="2138940" y="175357"/>
                  <a:pt x="2137703" y="173364"/>
                </a:cubicBezTo>
                <a:close/>
                <a:moveTo>
                  <a:pt x="1945855" y="155982"/>
                </a:moveTo>
                <a:cubicBezTo>
                  <a:pt x="1942144" y="138759"/>
                  <a:pt x="1942043" y="133782"/>
                  <a:pt x="1945381" y="133782"/>
                </a:cubicBezTo>
                <a:cubicBezTo>
                  <a:pt x="1947783" y="133782"/>
                  <a:pt x="1954012" y="157043"/>
                  <a:pt x="1954012" y="166021"/>
                </a:cubicBezTo>
                <a:cubicBezTo>
                  <a:pt x="1954012" y="175544"/>
                  <a:pt x="1948632" y="168918"/>
                  <a:pt x="1945855" y="155982"/>
                </a:cubicBezTo>
                <a:close/>
                <a:moveTo>
                  <a:pt x="2116383" y="169420"/>
                </a:moveTo>
                <a:cubicBezTo>
                  <a:pt x="2116383" y="165835"/>
                  <a:pt x="2122742" y="134829"/>
                  <a:pt x="2123849" y="133037"/>
                </a:cubicBezTo>
                <a:cubicBezTo>
                  <a:pt x="2124569" y="131861"/>
                  <a:pt x="2126137" y="131502"/>
                  <a:pt x="2127316" y="132233"/>
                </a:cubicBezTo>
                <a:cubicBezTo>
                  <a:pt x="2130553" y="134227"/>
                  <a:pt x="2123677" y="168101"/>
                  <a:pt x="2119778" y="169405"/>
                </a:cubicBezTo>
                <a:cubicBezTo>
                  <a:pt x="2117908" y="170022"/>
                  <a:pt x="2116383" y="170022"/>
                  <a:pt x="2116383" y="169420"/>
                </a:cubicBezTo>
                <a:close/>
                <a:moveTo>
                  <a:pt x="1967060" y="165189"/>
                </a:moveTo>
                <a:cubicBezTo>
                  <a:pt x="1966355" y="164028"/>
                  <a:pt x="1964888" y="156025"/>
                  <a:pt x="1963809" y="147378"/>
                </a:cubicBezTo>
                <a:cubicBezTo>
                  <a:pt x="1961378" y="127888"/>
                  <a:pt x="1966528" y="122367"/>
                  <a:pt x="1969304" y="141484"/>
                </a:cubicBezTo>
                <a:cubicBezTo>
                  <a:pt x="1970354" y="148769"/>
                  <a:pt x="1971893" y="157545"/>
                  <a:pt x="1972713" y="161002"/>
                </a:cubicBezTo>
                <a:cubicBezTo>
                  <a:pt x="1974109" y="166838"/>
                  <a:pt x="1969966" y="169907"/>
                  <a:pt x="1967060" y="165189"/>
                </a:cubicBezTo>
                <a:close/>
                <a:moveTo>
                  <a:pt x="2097682" y="161002"/>
                </a:moveTo>
                <a:cubicBezTo>
                  <a:pt x="2098516" y="157545"/>
                  <a:pt x="2100055" y="148755"/>
                  <a:pt x="2101106" y="141455"/>
                </a:cubicBezTo>
                <a:cubicBezTo>
                  <a:pt x="2103076" y="127816"/>
                  <a:pt x="2107982" y="123070"/>
                  <a:pt x="2107982" y="134786"/>
                </a:cubicBezTo>
                <a:cubicBezTo>
                  <a:pt x="2107982" y="151594"/>
                  <a:pt x="2104270" y="167283"/>
                  <a:pt x="2100300" y="167283"/>
                </a:cubicBezTo>
                <a:cubicBezTo>
                  <a:pt x="2097452" y="167283"/>
                  <a:pt x="2096646" y="165347"/>
                  <a:pt x="2097682" y="161002"/>
                </a:cubicBezTo>
                <a:close/>
                <a:moveTo>
                  <a:pt x="1983589" y="147363"/>
                </a:moveTo>
                <a:cubicBezTo>
                  <a:pt x="1982452" y="137368"/>
                  <a:pt x="1982769" y="129136"/>
                  <a:pt x="1984337" y="127573"/>
                </a:cubicBezTo>
                <a:cubicBezTo>
                  <a:pt x="1986035" y="125866"/>
                  <a:pt x="1987703" y="130298"/>
                  <a:pt x="1988912" y="139806"/>
                </a:cubicBezTo>
                <a:cubicBezTo>
                  <a:pt x="1989962" y="148009"/>
                  <a:pt x="1991444" y="156915"/>
                  <a:pt x="1992206" y="159596"/>
                </a:cubicBezTo>
                <a:cubicBezTo>
                  <a:pt x="1993055" y="162622"/>
                  <a:pt x="1992062" y="164487"/>
                  <a:pt x="1989559" y="164487"/>
                </a:cubicBezTo>
                <a:cubicBezTo>
                  <a:pt x="1986711" y="164487"/>
                  <a:pt x="1984970" y="159496"/>
                  <a:pt x="1983589" y="147363"/>
                </a:cubicBezTo>
                <a:close/>
                <a:moveTo>
                  <a:pt x="2080016" y="159596"/>
                </a:moveTo>
                <a:cubicBezTo>
                  <a:pt x="2080088" y="146890"/>
                  <a:pt x="2083828" y="125422"/>
                  <a:pt x="2085986" y="125422"/>
                </a:cubicBezTo>
                <a:cubicBezTo>
                  <a:pt x="2088791" y="125422"/>
                  <a:pt x="2089180" y="143147"/>
                  <a:pt x="2086648" y="155767"/>
                </a:cubicBezTo>
                <a:cubicBezTo>
                  <a:pt x="2084778" y="165032"/>
                  <a:pt x="2079973" y="167814"/>
                  <a:pt x="2080016" y="159596"/>
                </a:cubicBezTo>
                <a:close/>
                <a:moveTo>
                  <a:pt x="2002981" y="144782"/>
                </a:moveTo>
                <a:cubicBezTo>
                  <a:pt x="2001096" y="128548"/>
                  <a:pt x="2002233" y="122309"/>
                  <a:pt x="2006333" y="126397"/>
                </a:cubicBezTo>
                <a:cubicBezTo>
                  <a:pt x="2007397" y="127458"/>
                  <a:pt x="2008807" y="135833"/>
                  <a:pt x="2009469" y="145011"/>
                </a:cubicBezTo>
                <a:cubicBezTo>
                  <a:pt x="2011080" y="167240"/>
                  <a:pt x="2005585" y="167054"/>
                  <a:pt x="2002981" y="144782"/>
                </a:cubicBezTo>
                <a:close/>
                <a:moveTo>
                  <a:pt x="2023581" y="146345"/>
                </a:moveTo>
                <a:cubicBezTo>
                  <a:pt x="2023351" y="137898"/>
                  <a:pt x="2023034" y="129537"/>
                  <a:pt x="2022891" y="127745"/>
                </a:cubicBezTo>
                <a:cubicBezTo>
                  <a:pt x="2022732" y="125952"/>
                  <a:pt x="2024185" y="123959"/>
                  <a:pt x="2026099" y="123328"/>
                </a:cubicBezTo>
                <a:cubicBezTo>
                  <a:pt x="2028688" y="122467"/>
                  <a:pt x="2029609" y="127358"/>
                  <a:pt x="2029609" y="141928"/>
                </a:cubicBezTo>
                <a:cubicBezTo>
                  <a:pt x="2029609" y="165189"/>
                  <a:pt x="2024214" y="169147"/>
                  <a:pt x="2023581" y="146345"/>
                </a:cubicBezTo>
                <a:close/>
                <a:moveTo>
                  <a:pt x="2040801" y="142158"/>
                </a:moveTo>
                <a:cubicBezTo>
                  <a:pt x="2040801" y="126655"/>
                  <a:pt x="2041664" y="122625"/>
                  <a:pt x="2045001" y="122625"/>
                </a:cubicBezTo>
                <a:cubicBezTo>
                  <a:pt x="2048325" y="122625"/>
                  <a:pt x="2049202" y="126655"/>
                  <a:pt x="2049202" y="142158"/>
                </a:cubicBezTo>
                <a:cubicBezTo>
                  <a:pt x="2049202" y="157660"/>
                  <a:pt x="2048325" y="161690"/>
                  <a:pt x="2045001" y="161690"/>
                </a:cubicBezTo>
                <a:cubicBezTo>
                  <a:pt x="2041664" y="161690"/>
                  <a:pt x="2040801" y="157660"/>
                  <a:pt x="2040801" y="142158"/>
                </a:cubicBezTo>
                <a:close/>
                <a:moveTo>
                  <a:pt x="2060423" y="154018"/>
                </a:moveTo>
                <a:cubicBezTo>
                  <a:pt x="2060466" y="141283"/>
                  <a:pt x="2063775" y="125422"/>
                  <a:pt x="2066364" y="125422"/>
                </a:cubicBezTo>
                <a:cubicBezTo>
                  <a:pt x="2069198" y="125422"/>
                  <a:pt x="2069572" y="140394"/>
                  <a:pt x="2067040" y="152971"/>
                </a:cubicBezTo>
                <a:cubicBezTo>
                  <a:pt x="2064883" y="163741"/>
                  <a:pt x="2060380" y="164458"/>
                  <a:pt x="2060423" y="154018"/>
                </a:cubicBezTo>
                <a:close/>
              </a:path>
            </a:pathLst>
          </a:custGeom>
          <a:solidFill>
            <a:srgbClr val="213652"/>
          </a:solidFill>
          <a:ln w="1436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CA" sz="1013" dirty="0"/>
              <a:t>\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D70988C-A70D-C9B1-E44B-206C9F9CB713}"/>
              </a:ext>
            </a:extLst>
          </p:cNvPr>
          <p:cNvSpPr/>
          <p:nvPr/>
        </p:nvSpPr>
        <p:spPr>
          <a:xfrm>
            <a:off x="2695575" y="285750"/>
            <a:ext cx="3157539" cy="949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13"/>
          </a:p>
        </p:txBody>
      </p:sp>
      <p:pic>
        <p:nvPicPr>
          <p:cNvPr id="6" name="Immagine 5" descr="Immagine che contiene testo, Carattere, schermata, logo&#10;&#10;Descrizione generata automaticamente">
            <a:extLst>
              <a:ext uri="{FF2B5EF4-FFF2-40B4-BE49-F238E27FC236}">
                <a16:creationId xmlns:a16="http://schemas.microsoft.com/office/drawing/2014/main" id="{E71746ED-FDD0-6409-A1A2-96493681B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027" y="281786"/>
            <a:ext cx="1982703" cy="90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20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8ABA9C-23E9-9CD5-5D16-A093ACD7FC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" t="-79" r="1878" b="42690"/>
          <a:stretch/>
        </p:blipFill>
        <p:spPr>
          <a:xfrm>
            <a:off x="0" y="1426887"/>
            <a:ext cx="12192000" cy="494619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97A927F-050A-88E7-980E-1F99B39CE03E}"/>
              </a:ext>
            </a:extLst>
          </p:cNvPr>
          <p:cNvSpPr txBox="1"/>
          <p:nvPr/>
        </p:nvSpPr>
        <p:spPr>
          <a:xfrm>
            <a:off x="248563" y="6401132"/>
            <a:ext cx="260096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5E950F-1F1A-4042-B8AD-252D059FA4B4}" type="datetime1">
              <a:rPr lang="it-IT" sz="1867" smtClean="0"/>
              <a:t>08/10/2024</a:t>
            </a:fld>
            <a:endParaRPr lang="en-CA" sz="1351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68A227CB-EAA3-63A5-E435-DF148AECE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9881" y="32579"/>
            <a:ext cx="5392241" cy="150581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F30C723-D08A-B4F9-589A-C80A4428C5FB}"/>
              </a:ext>
            </a:extLst>
          </p:cNvPr>
          <p:cNvSpPr txBox="1"/>
          <p:nvPr/>
        </p:nvSpPr>
        <p:spPr>
          <a:xfrm>
            <a:off x="9601068" y="6435008"/>
            <a:ext cx="244759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Century Gothic" pitchFamily="34" charset="0"/>
              </a:rPr>
              <a:t>www.engines.polimi.it</a:t>
            </a:r>
            <a:endParaRPr lang="it-IT" sz="1467">
              <a:solidFill>
                <a:schemeClr val="tx1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47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8ABA9C-23E9-9CD5-5D16-A093ACD7FC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" t="-79" r="1878" b="42690"/>
          <a:stretch/>
        </p:blipFill>
        <p:spPr>
          <a:xfrm>
            <a:off x="0" y="1426887"/>
            <a:ext cx="12192000" cy="494619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97A927F-050A-88E7-980E-1F99B39CE03E}"/>
              </a:ext>
            </a:extLst>
          </p:cNvPr>
          <p:cNvSpPr txBox="1"/>
          <p:nvPr/>
        </p:nvSpPr>
        <p:spPr>
          <a:xfrm>
            <a:off x="248563" y="6401132"/>
            <a:ext cx="260096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5E950F-1F1A-4042-B8AD-252D059FA4B4}" type="datetime1">
              <a:rPr lang="it-IT" sz="1867" smtClean="0"/>
              <a:t>08/10/2024</a:t>
            </a:fld>
            <a:endParaRPr lang="en-CA" sz="1351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68A227CB-EAA3-63A5-E435-DF148AECE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912" y="32579"/>
            <a:ext cx="5392241" cy="150581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F30C723-D08A-B4F9-589A-C80A4428C5FB}"/>
              </a:ext>
            </a:extLst>
          </p:cNvPr>
          <p:cNvSpPr txBox="1"/>
          <p:nvPr/>
        </p:nvSpPr>
        <p:spPr>
          <a:xfrm>
            <a:off x="9601068" y="6435008"/>
            <a:ext cx="244759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Century Gothic" pitchFamily="34" charset="0"/>
              </a:rPr>
              <a:t>www.engines.polimi.it</a:t>
            </a:r>
            <a:endParaRPr lang="it-IT" sz="1467">
              <a:solidFill>
                <a:schemeClr val="tx1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824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2F0F627B-74E4-9A3A-5225-E5502C9CA647}"/>
              </a:ext>
            </a:extLst>
          </p:cNvPr>
          <p:cNvSpPr/>
          <p:nvPr/>
        </p:nvSpPr>
        <p:spPr>
          <a:xfrm>
            <a:off x="0" y="3"/>
            <a:ext cx="11231893" cy="856487"/>
          </a:xfrm>
          <a:prstGeom prst="rect">
            <a:avLst/>
          </a:prstGeom>
          <a:solidFill>
            <a:srgbClr val="293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A39393E-0115-78F9-F7D3-71B05DAF93A8}"/>
              </a:ext>
            </a:extLst>
          </p:cNvPr>
          <p:cNvSpPr/>
          <p:nvPr/>
        </p:nvSpPr>
        <p:spPr>
          <a:xfrm>
            <a:off x="0" y="6349624"/>
            <a:ext cx="12192000" cy="508376"/>
          </a:xfrm>
          <a:prstGeom prst="rect">
            <a:avLst/>
          </a:prstGeom>
          <a:solidFill>
            <a:srgbClr val="293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726D8F2-D71C-DA9F-6471-1E5A0D9F3DEE}"/>
              </a:ext>
            </a:extLst>
          </p:cNvPr>
          <p:cNvSpPr txBox="1"/>
          <p:nvPr/>
        </p:nvSpPr>
        <p:spPr>
          <a:xfrm>
            <a:off x="9601068" y="6435008"/>
            <a:ext cx="244759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Century Gothic" pitchFamily="34" charset="0"/>
              </a:rPr>
              <a:t>www.engines.polimi.it</a:t>
            </a:r>
            <a:endParaRPr lang="it-IT" sz="1467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F6D8BBE6-6D01-B9D1-3FC4-BEA23577D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19" y="6308475"/>
            <a:ext cx="2063733" cy="609240"/>
          </a:xfrm>
          <a:prstGeom prst="rect">
            <a:avLst/>
          </a:prstGeom>
        </p:spPr>
      </p:pic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8692408B-97E7-D2E0-1E44-4D5D92196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6589" y="204769"/>
            <a:ext cx="672075" cy="446953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rgbClr val="0F2C53"/>
                </a:solidFill>
                <a:latin typeface="+mj-lt"/>
              </a:defRPr>
            </a:lvl1pPr>
          </a:lstStyle>
          <a:p>
            <a:fld id="{B3CD9CF8-E045-4F45-AE58-D0A9FBCE7059}" type="slidenum">
              <a:rPr lang="en-CA" smtClean="0"/>
              <a:t>‹N›</a:t>
            </a:fld>
            <a:endParaRPr lang="en-CA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E6E30540-0F4C-1320-FCF7-6866204C40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421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fld id="{A2DAF21C-C4A3-45AA-B43D-6CE89A8702DA}" type="datetime1">
              <a:rPr lang="it-IT" smtClean="0"/>
              <a:t>08/10/2024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6534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</p:sldLayoutIdLst>
  <p:hf hdr="0" ft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2A39393E-0115-78F9-F7D3-71B05DAF93A8}"/>
              </a:ext>
            </a:extLst>
          </p:cNvPr>
          <p:cNvSpPr/>
          <p:nvPr/>
        </p:nvSpPr>
        <p:spPr>
          <a:xfrm>
            <a:off x="0" y="6349624"/>
            <a:ext cx="12192000" cy="508376"/>
          </a:xfrm>
          <a:prstGeom prst="rect">
            <a:avLst/>
          </a:prstGeom>
          <a:solidFill>
            <a:srgbClr val="293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726D8F2-D71C-DA9F-6471-1E5A0D9F3DEE}"/>
              </a:ext>
            </a:extLst>
          </p:cNvPr>
          <p:cNvSpPr txBox="1"/>
          <p:nvPr/>
        </p:nvSpPr>
        <p:spPr>
          <a:xfrm>
            <a:off x="9601068" y="6435008"/>
            <a:ext cx="244759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Century Gothic" pitchFamily="34" charset="0"/>
              </a:rPr>
              <a:t>www.engines.polimi.it</a:t>
            </a:r>
            <a:endParaRPr lang="it-IT" sz="1467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F6D8BBE6-6D01-B9D1-3FC4-BEA23577DB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19" y="6308475"/>
            <a:ext cx="2063733" cy="609240"/>
          </a:xfrm>
          <a:prstGeom prst="rect">
            <a:avLst/>
          </a:prstGeom>
        </p:spPr>
      </p:pic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8692408B-97E7-D2E0-1E44-4D5D92196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6589" y="204769"/>
            <a:ext cx="672075" cy="446953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rgbClr val="0F2C53"/>
                </a:solidFill>
                <a:latin typeface="+mj-lt"/>
              </a:defRPr>
            </a:lvl1pPr>
          </a:lstStyle>
          <a:p>
            <a:fld id="{B3CD9CF8-E045-4F45-AE58-D0A9FBCE7059}" type="slidenum">
              <a:rPr lang="en-CA" smtClean="0"/>
              <a:t>‹N›</a:t>
            </a:fld>
            <a:endParaRPr lang="en-CA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E6E30540-0F4C-1320-FCF7-6866204C40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421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fld id="{8CDD8662-7690-4078-AD06-785465D41230}" type="datetime1">
              <a:rPr lang="it-IT" smtClean="0"/>
              <a:t>08/10/2024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187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</p:sldLayoutIdLst>
  <p:hf hdr="0" ft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C695744C-B979-4784-EA8B-D1A3E18F0402}"/>
              </a:ext>
            </a:extLst>
          </p:cNvPr>
          <p:cNvSpPr/>
          <p:nvPr/>
        </p:nvSpPr>
        <p:spPr>
          <a:xfrm>
            <a:off x="0" y="6324941"/>
            <a:ext cx="12192000" cy="533059"/>
          </a:xfrm>
          <a:prstGeom prst="rect">
            <a:avLst/>
          </a:prstGeom>
          <a:solidFill>
            <a:srgbClr val="EFF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13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8132F3D-32E3-0D45-3576-4510F49CF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6589" y="204769"/>
            <a:ext cx="672075" cy="446953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rgbClr val="0F2C53"/>
                </a:solidFill>
                <a:latin typeface="+mj-lt"/>
              </a:defRPr>
            </a:lvl1pPr>
          </a:lstStyle>
          <a:p>
            <a:fld id="{B3CD9CF8-E045-4F45-AE58-D0A9FBCE7059}" type="slidenum">
              <a:rPr lang="en-CA" smtClean="0"/>
              <a:t>‹N›</a:t>
            </a:fld>
            <a:endParaRPr lang="en-CA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0CEFE6A-49E2-9CA9-9A43-61E4AE31A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0819" y="6324943"/>
            <a:ext cx="2063733" cy="576308"/>
          </a:xfrm>
          <a:prstGeom prst="rect">
            <a:avLst/>
          </a:prstGeom>
        </p:spPr>
      </p:pic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1229E3E-968C-AE38-FFE8-F93A63DC84C4}"/>
              </a:ext>
            </a:extLst>
          </p:cNvPr>
          <p:cNvCxnSpPr>
            <a:cxnSpLocks/>
          </p:cNvCxnSpPr>
          <p:nvPr/>
        </p:nvCxnSpPr>
        <p:spPr>
          <a:xfrm>
            <a:off x="-12000" y="6322973"/>
            <a:ext cx="12204000" cy="0"/>
          </a:xfrm>
          <a:prstGeom prst="line">
            <a:avLst/>
          </a:prstGeom>
          <a:ln w="19050">
            <a:solidFill>
              <a:srgbClr val="213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C87FE80-7B68-6EAF-557E-E1B5732EAA82}"/>
              </a:ext>
            </a:extLst>
          </p:cNvPr>
          <p:cNvSpPr txBox="1"/>
          <p:nvPr/>
        </p:nvSpPr>
        <p:spPr>
          <a:xfrm>
            <a:off x="9601068" y="6435008"/>
            <a:ext cx="244759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Century Gothic" pitchFamily="34" charset="0"/>
              </a:rPr>
              <a:t>www.engines.polimi.it</a:t>
            </a:r>
            <a:endParaRPr lang="it-IT" sz="1467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2" name="Segnaposto data 5">
            <a:extLst>
              <a:ext uri="{FF2B5EF4-FFF2-40B4-BE49-F238E27FC236}">
                <a16:creationId xmlns:a16="http://schemas.microsoft.com/office/drawing/2014/main" id="{0E28C561-3772-3EFE-423E-C060B3E49C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421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rgbClr val="213652"/>
                </a:solidFill>
                <a:latin typeface="+mn-lt"/>
              </a:defRPr>
            </a:lvl1pPr>
          </a:lstStyle>
          <a:p>
            <a:fld id="{6B01736D-548C-464F-B64E-7FE7AE6B0D07}" type="datetime1">
              <a:rPr lang="it-IT" smtClean="0"/>
              <a:t>08/10/2024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105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</p:sldLayoutIdLst>
  <p:hf hdr="0" ft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ogninoF/LibICE-post/tree/5d416cbb48a16ebf6bb96cef7b96cccf2a6b2d83/templates/inheritanc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ogninoF/LibICE-post/tree/5d416cbb48a16ebf6bb96cef7b96cccf2a6b2d83/templates/inheritanc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ogninoF/LibICE-post/tree/5d416cbb48a16ebf6bb96cef7b96cccf2a6b2d83/templates/inheritanc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ogninoF/LibICE-post/tree/5d416cbb48a16ebf6bb96cef7b96cccf2a6b2d83/templates/inheritanc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ogninoF/LibICE-post/tree/5d416cbb48a16ebf6bb96cef7b96cccf2a6b2d83/templates/inheritanc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ogninoF/LibICE-post/tree/5d416cbb48a16ebf6bb96cef7b96cccf2a6b2d83/templates/inheritanc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ogninoF/LibICE-post/tree/5d416cbb48a16ebf6bb96cef7b96cccf2a6b2d83/templates/inheritanc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ogninoF/LibICE-post/tree/5d416cbb48a16ebf6bb96cef7b96cccf2a6b2d83/templates/inheritanc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ogninoF/LibICE-post/tree/5d416cbb48a16ebf6bb96cef7b96cccf2a6b2d83/templates/inheritanc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ogninoF/LibICE-post" TargetMode="External"/><Relationship Id="rId2" Type="http://schemas.openxmlformats.org/officeDocument/2006/relationships/hyperlink" Target="https://pypi.org/project/libICEpost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RamogninoF/LibICE-post/tree/da4cdaafc0b1d83543d8146001b3bec9f950bcfb/docs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ogninoF/LibICE-post/tree/a68af12faacd34e45db83571ad9ca42d0ef8f16e/tutorials/sparkIgnitio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ogninoF/LibICE-post/tree/a68af12faacd34e45db83571ad9ca42d0ef8f16e/tutorials/sparkIgnitio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ogninoF/LibICE-post/tree/a68af12faacd34e45db83571ad9ca42d0ef8f16e/tutorials/sparkIgnitio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ogninoF/LibICE-post/tree/a68af12faacd34e45db83571ad9ca42d0ef8f16e/tutorials/sparkIgnitio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libICEpost/" TargetMode="External"/><Relationship Id="rId2" Type="http://schemas.openxmlformats.org/officeDocument/2006/relationships/hyperlink" Target="mailto:federico.ramognino@polimi.i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github.com/RamogninoF/LibICE-pos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A40DFC7-2977-7DB4-9820-ED2BD8A3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A" dirty="0" err="1"/>
              <a:t>LibICE</a:t>
            </a:r>
            <a:r>
              <a:rPr lang="en-CA" dirty="0"/>
              <a:t>-post: User guide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0731692-1590-8AA4-CB03-C698E675CA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Federico Ramognino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24ECCB68-C985-0F12-1EAE-1D945CD828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CA" dirty="0"/>
              <a:t>Post-processing of experimental and numerical data for ICE applications</a:t>
            </a:r>
          </a:p>
        </p:txBody>
      </p:sp>
    </p:spTree>
    <p:extLst>
      <p:ext uri="{BB962C8B-B14F-4D97-AF65-F5344CB8AC3E}">
        <p14:creationId xmlns:p14="http://schemas.microsoft.com/office/powerpoint/2010/main" val="937535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8B341500-A2D5-6EB3-3C92-949531E9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Run-time selection – </a:t>
            </a:r>
            <a:r>
              <a:rPr lang="en-CA" sz="3200" b="0" dirty="0" err="1">
                <a:latin typeface="Ubuntu Mono" panose="020B0509030602030204" pitchFamily="49" charset="0"/>
              </a:rPr>
              <a:t>BaseClass</a:t>
            </a:r>
            <a:r>
              <a:rPr lang="en-CA" dirty="0"/>
              <a:t> 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876596D-FE88-FA89-7E74-FBBEFD418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10</a:t>
            </a:fld>
            <a:endParaRPr lang="en-CA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D74B1F9-C478-0F70-D9CB-589C03D514D1}"/>
              </a:ext>
            </a:extLst>
          </p:cNvPr>
          <p:cNvGrpSpPr/>
          <p:nvPr/>
        </p:nvGrpSpPr>
        <p:grpSpPr>
          <a:xfrm>
            <a:off x="6972300" y="1016000"/>
            <a:ext cx="4876800" cy="3477875"/>
            <a:chOff x="1026819" y="2470112"/>
            <a:chExt cx="4876800" cy="3477875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F4E7DDB9-1D8F-09F5-DF71-25806F815C9F}"/>
                </a:ext>
              </a:extLst>
            </p:cNvPr>
            <p:cNvGrpSpPr/>
            <p:nvPr/>
          </p:nvGrpSpPr>
          <p:grpSpPr>
            <a:xfrm>
              <a:off x="1026819" y="2470112"/>
              <a:ext cx="4876800" cy="3477875"/>
              <a:chOff x="6972300" y="1135925"/>
              <a:chExt cx="4876800" cy="3477875"/>
            </a:xfrm>
          </p:grpSpPr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E6067C08-97BE-CD6C-1A7A-7C553B89C857}"/>
                  </a:ext>
                </a:extLst>
              </p:cNvPr>
              <p:cNvSpPr txBox="1"/>
              <p:nvPr/>
            </p:nvSpPr>
            <p:spPr>
              <a:xfrm>
                <a:off x="6972300" y="1135925"/>
                <a:ext cx="4876800" cy="34778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📦 </a:t>
                </a:r>
                <a:r>
                  <a:rPr lang="it-IT" sz="2000" b="1" i="0" dirty="0" err="1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libICEpost</a:t>
                </a:r>
                <a:endParaRPr lang="it-IT" sz="2000" b="1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 📁 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src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 📁 </a:t>
                </a:r>
                <a:r>
                  <a:rPr lang="it-IT" sz="20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dataStructures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│  ├─ 📁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Dictionary.py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│  └─ ...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 📁 </a:t>
                </a:r>
                <a:r>
                  <a:rPr lang="it-IT" sz="20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Functions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 📁 </a:t>
                </a:r>
                <a:r>
                  <a:rPr lang="it-IT" sz="2000" b="1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BaseClass.py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└─ 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 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└─ 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</p:txBody>
          </p:sp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8C5C18DD-5F2E-28CE-4C07-F565D096A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32779" y="3322872"/>
                <a:ext cx="353105" cy="3531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</p:pic>
        </p:grp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0FA1B3CC-72FD-58F8-CE02-F874BB3BD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4023" y="3733134"/>
              <a:ext cx="353105" cy="353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EB993652-AC70-78E3-0F30-C28D92BD7CD0}"/>
              </a:ext>
            </a:extLst>
          </p:cNvPr>
          <p:cNvSpPr txBox="1">
            <a:spLocks/>
          </p:cNvSpPr>
          <p:nvPr/>
        </p:nvSpPr>
        <p:spPr>
          <a:xfrm>
            <a:off x="239184" y="1016000"/>
            <a:ext cx="6590241" cy="5181600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b="1" dirty="0" err="1">
                <a:latin typeface="Ubuntu Mono" panose="020B0509030602030204" pitchFamily="49" charset="0"/>
              </a:rPr>
              <a:t>BaseClass</a:t>
            </a:r>
            <a:r>
              <a:rPr lang="en-CA" sz="2000" b="1" dirty="0"/>
              <a:t> </a:t>
            </a:r>
            <a:r>
              <a:rPr lang="en-CA" sz="2000" dirty="0"/>
              <a:t>–</a:t>
            </a:r>
            <a:r>
              <a:rPr lang="en-CA" sz="2000" b="1" dirty="0"/>
              <a:t> </a:t>
            </a:r>
            <a:r>
              <a:rPr lang="en-CA" sz="2000" u="sng" dirty="0"/>
              <a:t>Virtual Base Class</a:t>
            </a:r>
            <a:r>
              <a:rPr lang="en-CA" sz="2000" dirty="0"/>
              <a:t> with implementation of run-time selection for </a:t>
            </a:r>
            <a:r>
              <a:rPr lang="en-CA" sz="2000" u="sng" dirty="0"/>
              <a:t>handling model choice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dirty="0"/>
              <a:t>Used to give abstract-base-class functionalities to </a:t>
            </a:r>
            <a:r>
              <a:rPr lang="en-CA" sz="1800" u="sng" dirty="0"/>
              <a:t>classes defining the structure of models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EE5C8923-B28F-DFBF-F729-CB5894E810B4}"/>
              </a:ext>
            </a:extLst>
          </p:cNvPr>
          <p:cNvGrpSpPr/>
          <p:nvPr/>
        </p:nvGrpSpPr>
        <p:grpSpPr>
          <a:xfrm>
            <a:off x="7654955" y="5534223"/>
            <a:ext cx="3195308" cy="307777"/>
            <a:chOff x="1935480" y="3426833"/>
            <a:chExt cx="3195308" cy="307777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B3076419-5BED-8EC2-8B2E-A80ABEBC9E11}"/>
                </a:ext>
              </a:extLst>
            </p:cNvPr>
            <p:cNvSpPr/>
            <p:nvPr/>
          </p:nvSpPr>
          <p:spPr>
            <a:xfrm>
              <a:off x="2000250" y="3475816"/>
              <a:ext cx="3065768" cy="249268"/>
            </a:xfrm>
            <a:prstGeom prst="roundRect">
              <a:avLst>
                <a:gd name="adj" fmla="val 1021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 dirty="0">
                <a:solidFill>
                  <a:schemeClr val="tx1"/>
                </a:solidFill>
                <a:latin typeface="Ubuntu Mono" panose="020B0509030602030204" pitchFamily="49" charset="0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46A8050-CDAA-F546-2C00-9F15062F4836}"/>
                </a:ext>
              </a:extLst>
            </p:cNvPr>
            <p:cNvSpPr txBox="1"/>
            <p:nvPr/>
          </p:nvSpPr>
          <p:spPr>
            <a:xfrm>
              <a:off x="1935480" y="3426833"/>
              <a:ext cx="31953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400" dirty="0" err="1">
                  <a:solidFill>
                    <a:schemeClr val="tx1"/>
                  </a:solidFill>
                  <a:latin typeface="Ubuntu Mono" panose="020B05090306020302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LibICE</a:t>
              </a:r>
              <a:r>
                <a:rPr lang="en-CA" sz="1400" dirty="0">
                  <a:solidFill>
                    <a:schemeClr val="tx1"/>
                  </a:solidFill>
                  <a:latin typeface="Ubuntu Mono" panose="020B05090306020302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-post/templates/inheritance</a:t>
              </a:r>
              <a:endParaRPr lang="en-CA" sz="1400" dirty="0">
                <a:solidFill>
                  <a:schemeClr val="tx1"/>
                </a:solidFill>
                <a:latin typeface="Ubuntu Mono" panose="020B0509030602030204" pitchFamily="49" charset="0"/>
              </a:endParaRPr>
            </a:p>
          </p:txBody>
        </p:sp>
      </p:grp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8B7DD35-B0AE-C318-409D-E7C8856A66B1}"/>
              </a:ext>
            </a:extLst>
          </p:cNvPr>
          <p:cNvSpPr txBox="1"/>
          <p:nvPr/>
        </p:nvSpPr>
        <p:spPr>
          <a:xfrm>
            <a:off x="6972300" y="4583685"/>
            <a:ext cx="487680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🧰 </a:t>
            </a:r>
            <a:r>
              <a:rPr lang="it-IT" sz="1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BaseClass</a:t>
            </a:r>
            <a:r>
              <a:rPr lang="it-IT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</a:t>
            </a:r>
            <a:r>
              <a:rPr lang="it-IT" sz="1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metaclass</a:t>
            </a:r>
            <a:r>
              <a:rPr lang="it-IT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=</a:t>
            </a:r>
            <a:r>
              <a:rPr lang="it-IT" sz="1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abc.ABCMeta</a:t>
            </a:r>
            <a:r>
              <a:rPr lang="it-IT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) </a:t>
            </a: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createRuntimeSelectionTable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(...)</a:t>
            </a:r>
            <a:endParaRPr lang="it-IT" sz="16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addToRuntimeSelectionTable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(...)</a:t>
            </a:r>
            <a:endParaRPr lang="it-IT" sz="16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</a:t>
            </a:r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fromDictionary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(...)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endParaRPr lang="it-IT" sz="16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pPr defTabSz="538163"/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</a:t>
            </a:r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selector(...)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endParaRPr lang="it-IT" sz="1600" b="1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└─ 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0231DFA5-2B5D-99CD-785B-522E1889AAB5}"/>
              </a:ext>
            </a:extLst>
          </p:cNvPr>
          <p:cNvSpPr/>
          <p:nvPr/>
        </p:nvSpPr>
        <p:spPr>
          <a:xfrm>
            <a:off x="8432780" y="3193422"/>
            <a:ext cx="2417484" cy="353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AF9BC1A9-E76A-1011-119F-A157A06CB3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672" r="13672" b="80000"/>
          <a:stretch/>
        </p:blipFill>
        <p:spPr>
          <a:xfrm>
            <a:off x="9565" y="4170527"/>
            <a:ext cx="7205542" cy="21146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4CA830CD-57D3-48B2-FD50-E11838FBA670}"/>
              </a:ext>
            </a:extLst>
          </p:cNvPr>
          <p:cNvGrpSpPr/>
          <p:nvPr/>
        </p:nvGrpSpPr>
        <p:grpSpPr>
          <a:xfrm>
            <a:off x="1914606" y="4583685"/>
            <a:ext cx="3405107" cy="539966"/>
            <a:chOff x="5614801" y="3549210"/>
            <a:chExt cx="3405107" cy="539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6" name="Connettore 2 25">
              <a:extLst>
                <a:ext uri="{FF2B5EF4-FFF2-40B4-BE49-F238E27FC236}">
                  <a16:creationId xmlns:a16="http://schemas.microsoft.com/office/drawing/2014/main" id="{41E53FBD-B547-7A17-2237-41CAB5CB26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4801" y="3813531"/>
              <a:ext cx="504072" cy="2756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6A6A2E84-570D-D6E1-7D0E-424563C9F8D8}"/>
                </a:ext>
              </a:extLst>
            </p:cNvPr>
            <p:cNvSpPr/>
            <p:nvPr/>
          </p:nvSpPr>
          <p:spPr>
            <a:xfrm>
              <a:off x="5933808" y="3549210"/>
              <a:ext cx="3086100" cy="52864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Abstract class </a:t>
              </a:r>
              <a:r>
                <a:rPr lang="en-CA" dirty="0"/>
                <a:t>defining the structure of the model </a:t>
              </a:r>
              <a:r>
                <a:rPr lang="en-CA" b="1" dirty="0"/>
                <a:t>inheriting</a:t>
              </a:r>
              <a:r>
                <a:rPr lang="en-CA" dirty="0"/>
                <a:t> </a:t>
              </a:r>
              <a:r>
                <a:rPr lang="en-CA" b="1" dirty="0"/>
                <a:t>from</a:t>
              </a:r>
              <a:r>
                <a:rPr lang="en-CA" dirty="0"/>
                <a:t> </a:t>
              </a:r>
              <a:r>
                <a:rPr lang="en-CA" b="1" dirty="0" err="1">
                  <a:latin typeface="Ubuntu Mono" panose="020B0509030602030204" pitchFamily="49" charset="0"/>
                </a:rPr>
                <a:t>BaseClass</a:t>
              </a:r>
              <a:endParaRPr lang="en-CA" b="1" dirty="0">
                <a:latin typeface="Ubuntu Mono" panose="020B0509030602030204" pitchFamily="49" charset="0"/>
              </a:endParaRPr>
            </a:p>
          </p:txBody>
        </p:sp>
      </p:grpSp>
      <p:sp>
        <p:nvSpPr>
          <p:cNvPr id="28" name="Rettangolo 27">
            <a:extLst>
              <a:ext uri="{FF2B5EF4-FFF2-40B4-BE49-F238E27FC236}">
                <a16:creationId xmlns:a16="http://schemas.microsoft.com/office/drawing/2014/main" id="{714931D0-0088-C33C-B9DD-9A0CB6272EDC}"/>
              </a:ext>
            </a:extLst>
          </p:cNvPr>
          <p:cNvSpPr/>
          <p:nvPr/>
        </p:nvSpPr>
        <p:spPr>
          <a:xfrm>
            <a:off x="507980" y="5143807"/>
            <a:ext cx="1725633" cy="196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Connettore a gomito 28">
            <a:extLst>
              <a:ext uri="{FF2B5EF4-FFF2-40B4-BE49-F238E27FC236}">
                <a16:creationId xmlns:a16="http://schemas.microsoft.com/office/drawing/2014/main" id="{7C858369-CEFC-5ED8-63B3-BE4BE05F206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72300" y="3369974"/>
            <a:ext cx="1460480" cy="1989015"/>
          </a:xfrm>
          <a:prstGeom prst="bentConnector3">
            <a:avLst>
              <a:gd name="adj1" fmla="val 1117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078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8B341500-A2D5-6EB3-3C92-949531E9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Run-time selection – </a:t>
            </a:r>
            <a:r>
              <a:rPr lang="en-CA" sz="3200" b="0" dirty="0" err="1">
                <a:latin typeface="Ubuntu Mono" panose="020B0509030602030204" pitchFamily="49" charset="0"/>
              </a:rPr>
              <a:t>BaseClass</a:t>
            </a:r>
            <a:r>
              <a:rPr lang="en-CA" dirty="0"/>
              <a:t> 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876596D-FE88-FA89-7E74-FBBEFD418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11</a:t>
            </a:fld>
            <a:endParaRPr lang="en-CA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D74B1F9-C478-0F70-D9CB-589C03D514D1}"/>
              </a:ext>
            </a:extLst>
          </p:cNvPr>
          <p:cNvGrpSpPr/>
          <p:nvPr/>
        </p:nvGrpSpPr>
        <p:grpSpPr>
          <a:xfrm>
            <a:off x="6972300" y="1016000"/>
            <a:ext cx="4876800" cy="3477875"/>
            <a:chOff x="1026819" y="2470112"/>
            <a:chExt cx="4876800" cy="3477875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F4E7DDB9-1D8F-09F5-DF71-25806F815C9F}"/>
                </a:ext>
              </a:extLst>
            </p:cNvPr>
            <p:cNvGrpSpPr/>
            <p:nvPr/>
          </p:nvGrpSpPr>
          <p:grpSpPr>
            <a:xfrm>
              <a:off x="1026819" y="2470112"/>
              <a:ext cx="4876800" cy="3477875"/>
              <a:chOff x="6972300" y="1135925"/>
              <a:chExt cx="4876800" cy="3477875"/>
            </a:xfrm>
          </p:grpSpPr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E6067C08-97BE-CD6C-1A7A-7C553B89C857}"/>
                  </a:ext>
                </a:extLst>
              </p:cNvPr>
              <p:cNvSpPr txBox="1"/>
              <p:nvPr/>
            </p:nvSpPr>
            <p:spPr>
              <a:xfrm>
                <a:off x="6972300" y="1135925"/>
                <a:ext cx="4876800" cy="34778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📦 </a:t>
                </a:r>
                <a:r>
                  <a:rPr lang="it-IT" sz="2000" b="1" i="0" dirty="0" err="1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libICEpost</a:t>
                </a:r>
                <a:endParaRPr lang="it-IT" sz="2000" b="1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 📁 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src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 📁 </a:t>
                </a:r>
                <a:r>
                  <a:rPr lang="it-IT" sz="20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dataStructures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│  ├─ 📁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Dictionary.py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│  └─ ...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 📁 </a:t>
                </a:r>
                <a:r>
                  <a:rPr lang="it-IT" sz="20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Functions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 📁 </a:t>
                </a:r>
                <a:r>
                  <a:rPr lang="it-IT" sz="2000" b="1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BaseClass.py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└─ 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 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└─ 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</p:txBody>
          </p:sp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8C5C18DD-5F2E-28CE-4C07-F565D096A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32779" y="3322872"/>
                <a:ext cx="353105" cy="3531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</p:pic>
        </p:grp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0FA1B3CC-72FD-58F8-CE02-F874BB3BD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4023" y="3733134"/>
              <a:ext cx="353105" cy="353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EE5C8923-B28F-DFBF-F729-CB5894E810B4}"/>
              </a:ext>
            </a:extLst>
          </p:cNvPr>
          <p:cNvGrpSpPr/>
          <p:nvPr/>
        </p:nvGrpSpPr>
        <p:grpSpPr>
          <a:xfrm>
            <a:off x="7654955" y="5534223"/>
            <a:ext cx="3195308" cy="307777"/>
            <a:chOff x="1935480" y="3426833"/>
            <a:chExt cx="3195308" cy="307777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B3076419-5BED-8EC2-8B2E-A80ABEBC9E11}"/>
                </a:ext>
              </a:extLst>
            </p:cNvPr>
            <p:cNvSpPr/>
            <p:nvPr/>
          </p:nvSpPr>
          <p:spPr>
            <a:xfrm>
              <a:off x="2000250" y="3475816"/>
              <a:ext cx="3065768" cy="249268"/>
            </a:xfrm>
            <a:prstGeom prst="roundRect">
              <a:avLst>
                <a:gd name="adj" fmla="val 1021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 dirty="0">
                <a:solidFill>
                  <a:schemeClr val="tx1"/>
                </a:solidFill>
                <a:latin typeface="Ubuntu Mono" panose="020B0509030602030204" pitchFamily="49" charset="0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46A8050-CDAA-F546-2C00-9F15062F4836}"/>
                </a:ext>
              </a:extLst>
            </p:cNvPr>
            <p:cNvSpPr txBox="1"/>
            <p:nvPr/>
          </p:nvSpPr>
          <p:spPr>
            <a:xfrm>
              <a:off x="1935480" y="3426833"/>
              <a:ext cx="31953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400" dirty="0" err="1">
                  <a:solidFill>
                    <a:schemeClr val="tx1"/>
                  </a:solidFill>
                  <a:latin typeface="Ubuntu Mono" panose="020B05090306020302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LibICE</a:t>
              </a:r>
              <a:r>
                <a:rPr lang="en-CA" sz="1400" dirty="0">
                  <a:solidFill>
                    <a:schemeClr val="tx1"/>
                  </a:solidFill>
                  <a:latin typeface="Ubuntu Mono" panose="020B05090306020302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-post/templates/inheritance</a:t>
              </a:r>
              <a:endParaRPr lang="en-CA" sz="1400" dirty="0">
                <a:solidFill>
                  <a:schemeClr val="tx1"/>
                </a:solidFill>
                <a:latin typeface="Ubuntu Mono" panose="020B0509030602030204" pitchFamily="49" charset="0"/>
              </a:endParaRPr>
            </a:p>
          </p:txBody>
        </p:sp>
      </p:grp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8B7DD35-B0AE-C318-409D-E7C8856A66B1}"/>
              </a:ext>
            </a:extLst>
          </p:cNvPr>
          <p:cNvSpPr txBox="1"/>
          <p:nvPr/>
        </p:nvSpPr>
        <p:spPr>
          <a:xfrm>
            <a:off x="6972300" y="4583685"/>
            <a:ext cx="487680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🧰 </a:t>
            </a:r>
            <a:r>
              <a:rPr lang="it-IT" sz="1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BaseClass</a:t>
            </a:r>
            <a:r>
              <a:rPr lang="it-IT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</a:t>
            </a:r>
            <a:r>
              <a:rPr lang="it-IT" sz="1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metaclass</a:t>
            </a:r>
            <a:r>
              <a:rPr lang="it-IT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=</a:t>
            </a:r>
            <a:r>
              <a:rPr lang="it-IT" sz="1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abc.ABCMeta</a:t>
            </a:r>
            <a:r>
              <a:rPr lang="it-IT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) </a:t>
            </a: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createRuntimeSelectionTable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(...)</a:t>
            </a:r>
            <a:endParaRPr lang="it-IT" sz="16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addToRuntimeSelectionTable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(...)</a:t>
            </a:r>
            <a:endParaRPr lang="it-IT" sz="16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</a:t>
            </a:r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fromDictionary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(...)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endParaRPr lang="it-IT" sz="16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pPr defTabSz="538163"/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</a:t>
            </a:r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selector(...)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endParaRPr lang="it-IT" sz="1600" b="1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└─ 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0231DFA5-2B5D-99CD-785B-522E1889AAB5}"/>
              </a:ext>
            </a:extLst>
          </p:cNvPr>
          <p:cNvSpPr/>
          <p:nvPr/>
        </p:nvSpPr>
        <p:spPr>
          <a:xfrm>
            <a:off x="8432780" y="3193422"/>
            <a:ext cx="2417484" cy="353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AF9BC1A9-E76A-1011-119F-A157A06CB3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672" r="13672" b="80000"/>
          <a:stretch/>
        </p:blipFill>
        <p:spPr>
          <a:xfrm>
            <a:off x="9565" y="4170527"/>
            <a:ext cx="7205542" cy="21146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714931D0-0088-C33C-B9DD-9A0CB6272EDC}"/>
              </a:ext>
            </a:extLst>
          </p:cNvPr>
          <p:cNvSpPr/>
          <p:nvPr/>
        </p:nvSpPr>
        <p:spPr>
          <a:xfrm>
            <a:off x="733424" y="5313356"/>
            <a:ext cx="1685253" cy="528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28F851BA-51A5-B9F2-F67E-384342DC65B3}"/>
              </a:ext>
            </a:extLst>
          </p:cNvPr>
          <p:cNvGrpSpPr/>
          <p:nvPr/>
        </p:nvGrpSpPr>
        <p:grpSpPr>
          <a:xfrm>
            <a:off x="2419350" y="5190982"/>
            <a:ext cx="3196417" cy="528643"/>
            <a:chOff x="2969052" y="3351824"/>
            <a:chExt cx="2726271" cy="5286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4" name="Connettore 2 3">
              <a:extLst>
                <a:ext uri="{FF2B5EF4-FFF2-40B4-BE49-F238E27FC236}">
                  <a16:creationId xmlns:a16="http://schemas.microsoft.com/office/drawing/2014/main" id="{D7CB0E9F-C406-45BB-DDE4-0731CB146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9052" y="3529357"/>
              <a:ext cx="866775" cy="2637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400E6243-43F1-6DFF-176E-0EAB53052305}"/>
                </a:ext>
              </a:extLst>
            </p:cNvPr>
            <p:cNvSpPr/>
            <p:nvPr/>
          </p:nvSpPr>
          <p:spPr>
            <a:xfrm>
              <a:off x="3618121" y="3351824"/>
              <a:ext cx="2077202" cy="52864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Virtual methods </a:t>
              </a:r>
              <a:r>
                <a:rPr lang="en-CA" dirty="0"/>
                <a:t>to be overwritten in </a:t>
              </a:r>
              <a:r>
                <a:rPr lang="en-CA" u="sng" dirty="0"/>
                <a:t>child classes</a:t>
              </a:r>
            </a:p>
          </p:txBody>
        </p:sp>
      </p:grpSp>
      <p:sp>
        <p:nvSpPr>
          <p:cNvPr id="6" name="Segnaposto testo 7">
            <a:extLst>
              <a:ext uri="{FF2B5EF4-FFF2-40B4-BE49-F238E27FC236}">
                <a16:creationId xmlns:a16="http://schemas.microsoft.com/office/drawing/2014/main" id="{88DFD324-C833-B5EF-6875-DF68AA6198F9}"/>
              </a:ext>
            </a:extLst>
          </p:cNvPr>
          <p:cNvSpPr txBox="1">
            <a:spLocks/>
          </p:cNvSpPr>
          <p:nvPr/>
        </p:nvSpPr>
        <p:spPr>
          <a:xfrm>
            <a:off x="239184" y="1016000"/>
            <a:ext cx="6590241" cy="5181600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b="1" dirty="0" err="1">
                <a:latin typeface="Ubuntu Mono" panose="020B0509030602030204" pitchFamily="49" charset="0"/>
              </a:rPr>
              <a:t>BaseClass</a:t>
            </a:r>
            <a:r>
              <a:rPr lang="en-CA" sz="2000" b="1" dirty="0"/>
              <a:t> </a:t>
            </a:r>
            <a:r>
              <a:rPr lang="en-CA" sz="2000" dirty="0"/>
              <a:t>–</a:t>
            </a:r>
            <a:r>
              <a:rPr lang="en-CA" sz="2000" b="1" dirty="0"/>
              <a:t> </a:t>
            </a:r>
            <a:r>
              <a:rPr lang="en-CA" sz="2000" u="sng" dirty="0"/>
              <a:t>Virtual Base Class</a:t>
            </a:r>
            <a:r>
              <a:rPr lang="en-CA" sz="2000" dirty="0"/>
              <a:t> with implementation of run-time selection for </a:t>
            </a:r>
            <a:r>
              <a:rPr lang="en-CA" sz="2000" u="sng" dirty="0"/>
              <a:t>handling model choice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dirty="0"/>
              <a:t>Used to give abstract-base-class functionalities to </a:t>
            </a:r>
            <a:r>
              <a:rPr lang="en-CA" sz="1800" u="sng" dirty="0"/>
              <a:t>classes defining the structure of models</a:t>
            </a:r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CC6A9FD0-D29E-CB0C-EBC0-E539ABC7C4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72300" y="3369974"/>
            <a:ext cx="1460480" cy="1989015"/>
          </a:xfrm>
          <a:prstGeom prst="bentConnector3">
            <a:avLst>
              <a:gd name="adj1" fmla="val 1117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495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8B341500-A2D5-6EB3-3C92-949531E9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Run-time selection – </a:t>
            </a:r>
            <a:r>
              <a:rPr lang="en-CA" sz="3200" b="0" dirty="0" err="1">
                <a:latin typeface="Ubuntu Mono" panose="020B0509030602030204" pitchFamily="49" charset="0"/>
              </a:rPr>
              <a:t>BaseClass</a:t>
            </a:r>
            <a:r>
              <a:rPr lang="en-CA" dirty="0"/>
              <a:t> 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876596D-FE88-FA89-7E74-FBBEFD418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12</a:t>
            </a:fld>
            <a:endParaRPr lang="en-CA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D74B1F9-C478-0F70-D9CB-589C03D514D1}"/>
              </a:ext>
            </a:extLst>
          </p:cNvPr>
          <p:cNvGrpSpPr/>
          <p:nvPr/>
        </p:nvGrpSpPr>
        <p:grpSpPr>
          <a:xfrm>
            <a:off x="6972300" y="1016000"/>
            <a:ext cx="4876800" cy="3477875"/>
            <a:chOff x="1026819" y="2470112"/>
            <a:chExt cx="4876800" cy="3477875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F4E7DDB9-1D8F-09F5-DF71-25806F815C9F}"/>
                </a:ext>
              </a:extLst>
            </p:cNvPr>
            <p:cNvGrpSpPr/>
            <p:nvPr/>
          </p:nvGrpSpPr>
          <p:grpSpPr>
            <a:xfrm>
              <a:off x="1026819" y="2470112"/>
              <a:ext cx="4876800" cy="3477875"/>
              <a:chOff x="6972300" y="1135925"/>
              <a:chExt cx="4876800" cy="3477875"/>
            </a:xfrm>
          </p:grpSpPr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E6067C08-97BE-CD6C-1A7A-7C553B89C857}"/>
                  </a:ext>
                </a:extLst>
              </p:cNvPr>
              <p:cNvSpPr txBox="1"/>
              <p:nvPr/>
            </p:nvSpPr>
            <p:spPr>
              <a:xfrm>
                <a:off x="6972300" y="1135925"/>
                <a:ext cx="4876800" cy="34778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📦 </a:t>
                </a:r>
                <a:r>
                  <a:rPr lang="it-IT" sz="2000" b="1" i="0" dirty="0" err="1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libICEpost</a:t>
                </a:r>
                <a:endParaRPr lang="it-IT" sz="2000" b="1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 📁 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src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 📁 </a:t>
                </a:r>
                <a:r>
                  <a:rPr lang="it-IT" sz="20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dataStructures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│  ├─ 📁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Dictionary.py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│  └─ ...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 📁 </a:t>
                </a:r>
                <a:r>
                  <a:rPr lang="it-IT" sz="20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Functions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 📁 </a:t>
                </a:r>
                <a:r>
                  <a:rPr lang="it-IT" sz="2000" b="1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BaseClass.py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└─ 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 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└─ 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</p:txBody>
          </p:sp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8C5C18DD-5F2E-28CE-4C07-F565D096A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32779" y="3322872"/>
                <a:ext cx="353105" cy="3531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</p:pic>
        </p:grp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0FA1B3CC-72FD-58F8-CE02-F874BB3BD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4023" y="3733134"/>
              <a:ext cx="353105" cy="353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EE5C8923-B28F-DFBF-F729-CB5894E810B4}"/>
              </a:ext>
            </a:extLst>
          </p:cNvPr>
          <p:cNvGrpSpPr/>
          <p:nvPr/>
        </p:nvGrpSpPr>
        <p:grpSpPr>
          <a:xfrm>
            <a:off x="7654955" y="5534223"/>
            <a:ext cx="3195308" cy="307777"/>
            <a:chOff x="1935480" y="3426833"/>
            <a:chExt cx="3195308" cy="307777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B3076419-5BED-8EC2-8B2E-A80ABEBC9E11}"/>
                </a:ext>
              </a:extLst>
            </p:cNvPr>
            <p:cNvSpPr/>
            <p:nvPr/>
          </p:nvSpPr>
          <p:spPr>
            <a:xfrm>
              <a:off x="2000250" y="3475816"/>
              <a:ext cx="3065768" cy="249268"/>
            </a:xfrm>
            <a:prstGeom prst="roundRect">
              <a:avLst>
                <a:gd name="adj" fmla="val 1021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 dirty="0">
                <a:solidFill>
                  <a:schemeClr val="tx1"/>
                </a:solidFill>
                <a:latin typeface="Ubuntu Mono" panose="020B0509030602030204" pitchFamily="49" charset="0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46A8050-CDAA-F546-2C00-9F15062F4836}"/>
                </a:ext>
              </a:extLst>
            </p:cNvPr>
            <p:cNvSpPr txBox="1"/>
            <p:nvPr/>
          </p:nvSpPr>
          <p:spPr>
            <a:xfrm>
              <a:off x="1935480" y="3426833"/>
              <a:ext cx="31953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400" dirty="0" err="1">
                  <a:solidFill>
                    <a:schemeClr val="tx1"/>
                  </a:solidFill>
                  <a:latin typeface="Ubuntu Mono" panose="020B05090306020302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LibICE</a:t>
              </a:r>
              <a:r>
                <a:rPr lang="en-CA" sz="1400" dirty="0">
                  <a:solidFill>
                    <a:schemeClr val="tx1"/>
                  </a:solidFill>
                  <a:latin typeface="Ubuntu Mono" panose="020B05090306020302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-post/templates/inheritance</a:t>
              </a:r>
              <a:endParaRPr lang="en-CA" sz="1400" dirty="0">
                <a:solidFill>
                  <a:schemeClr val="tx1"/>
                </a:solidFill>
                <a:latin typeface="Ubuntu Mono" panose="020B0509030602030204" pitchFamily="49" charset="0"/>
              </a:endParaRPr>
            </a:p>
          </p:txBody>
        </p:sp>
      </p:grp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8B7DD35-B0AE-C318-409D-E7C8856A66B1}"/>
              </a:ext>
            </a:extLst>
          </p:cNvPr>
          <p:cNvSpPr txBox="1"/>
          <p:nvPr/>
        </p:nvSpPr>
        <p:spPr>
          <a:xfrm>
            <a:off x="6972300" y="4583685"/>
            <a:ext cx="487680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🧰 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BaseClass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metaclass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=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abc.ABCMeta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) </a:t>
            </a: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1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createRuntimeSelectionTable</a:t>
            </a:r>
            <a:r>
              <a:rPr lang="it-IT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(...)</a:t>
            </a:r>
            <a:endParaRPr lang="it-IT" sz="1600" b="1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addToRuntimeSelectionTable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(...)</a:t>
            </a:r>
            <a:endParaRPr lang="it-IT" sz="16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</a:t>
            </a:r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fromDictionary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(...)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endParaRPr lang="it-IT" sz="16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pPr defTabSz="538163"/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</a:t>
            </a:r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selector(...)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endParaRPr lang="it-IT" sz="1600" b="1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└─ 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0231DFA5-2B5D-99CD-785B-522E1889AAB5}"/>
              </a:ext>
            </a:extLst>
          </p:cNvPr>
          <p:cNvSpPr/>
          <p:nvPr/>
        </p:nvSpPr>
        <p:spPr>
          <a:xfrm>
            <a:off x="8432780" y="3193422"/>
            <a:ext cx="2417484" cy="353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BA381A8-25AA-3119-59FD-A444725662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672" r="13672" b="80000"/>
          <a:stretch/>
        </p:blipFill>
        <p:spPr>
          <a:xfrm>
            <a:off x="9565" y="4170527"/>
            <a:ext cx="7205542" cy="21146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02D2F10B-E79B-8E9E-F870-9F605983B1AA}"/>
              </a:ext>
            </a:extLst>
          </p:cNvPr>
          <p:cNvGrpSpPr/>
          <p:nvPr/>
        </p:nvGrpSpPr>
        <p:grpSpPr>
          <a:xfrm>
            <a:off x="2576882" y="5157901"/>
            <a:ext cx="2818078" cy="693589"/>
            <a:chOff x="5518743" y="3549210"/>
            <a:chExt cx="2818078" cy="6935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6" name="Connettore 2 25">
              <a:extLst>
                <a:ext uri="{FF2B5EF4-FFF2-40B4-BE49-F238E27FC236}">
                  <a16:creationId xmlns:a16="http://schemas.microsoft.com/office/drawing/2014/main" id="{98EA982E-1643-E8F5-F028-BBAD2B8F9E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8743" y="3813531"/>
              <a:ext cx="539698" cy="4292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125D6383-7BBA-A5F4-4F75-F5E3CDF0806B}"/>
                </a:ext>
              </a:extLst>
            </p:cNvPr>
            <p:cNvSpPr/>
            <p:nvPr/>
          </p:nvSpPr>
          <p:spPr>
            <a:xfrm>
              <a:off x="5933808" y="3549210"/>
              <a:ext cx="2403013" cy="52864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Creation of the </a:t>
              </a:r>
              <a:r>
                <a:rPr lang="en-CA" b="1" dirty="0"/>
                <a:t>selection table</a:t>
              </a:r>
              <a:r>
                <a:rPr lang="en-CA" dirty="0"/>
                <a:t> for class </a:t>
              </a:r>
              <a:r>
                <a:rPr lang="en-CA" u="sng" dirty="0" err="1">
                  <a:latin typeface="Ubuntu Mono" panose="020B0509030602030204" pitchFamily="49" charset="0"/>
                </a:rPr>
                <a:t>Thermo</a:t>
              </a:r>
              <a:endParaRPr lang="en-CA" u="sng" dirty="0">
                <a:latin typeface="Ubuntu Mono" panose="020B0509030602030204" pitchFamily="49" charset="0"/>
              </a:endParaRPr>
            </a:p>
          </p:txBody>
        </p:sp>
      </p:grpSp>
      <p:sp>
        <p:nvSpPr>
          <p:cNvPr id="38" name="Rettangolo 37">
            <a:extLst>
              <a:ext uri="{FF2B5EF4-FFF2-40B4-BE49-F238E27FC236}">
                <a16:creationId xmlns:a16="http://schemas.microsoft.com/office/drawing/2014/main" id="{4A6E6FBB-662B-6602-D1C7-A41DF1178988}"/>
              </a:ext>
            </a:extLst>
          </p:cNvPr>
          <p:cNvSpPr/>
          <p:nvPr/>
        </p:nvSpPr>
        <p:spPr>
          <a:xfrm>
            <a:off x="441305" y="5947207"/>
            <a:ext cx="2576215" cy="196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Segnaposto testo 7">
            <a:extLst>
              <a:ext uri="{FF2B5EF4-FFF2-40B4-BE49-F238E27FC236}">
                <a16:creationId xmlns:a16="http://schemas.microsoft.com/office/drawing/2014/main" id="{02422032-B512-2E6E-5374-596AF16C572D}"/>
              </a:ext>
            </a:extLst>
          </p:cNvPr>
          <p:cNvSpPr txBox="1">
            <a:spLocks/>
          </p:cNvSpPr>
          <p:nvPr/>
        </p:nvSpPr>
        <p:spPr>
          <a:xfrm>
            <a:off x="239184" y="1016000"/>
            <a:ext cx="6590241" cy="5181600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b="1" dirty="0" err="1">
                <a:latin typeface="Ubuntu Mono" panose="020B0509030602030204" pitchFamily="49" charset="0"/>
              </a:rPr>
              <a:t>BaseClass</a:t>
            </a:r>
            <a:r>
              <a:rPr lang="en-CA" sz="2000" b="1" dirty="0"/>
              <a:t> </a:t>
            </a:r>
            <a:r>
              <a:rPr lang="en-CA" sz="2000" dirty="0"/>
              <a:t>–</a:t>
            </a:r>
            <a:r>
              <a:rPr lang="en-CA" sz="2000" b="1" dirty="0"/>
              <a:t> </a:t>
            </a:r>
            <a:r>
              <a:rPr lang="en-CA" sz="2000" u="sng" dirty="0"/>
              <a:t>Virtual Base Class</a:t>
            </a:r>
            <a:r>
              <a:rPr lang="en-CA" sz="2000" dirty="0"/>
              <a:t> with implementation of run-time selection for </a:t>
            </a:r>
            <a:r>
              <a:rPr lang="en-CA" sz="2000" u="sng" dirty="0"/>
              <a:t>handling model choice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Used to give abstract-base-class functionalities to </a:t>
            </a:r>
            <a:r>
              <a:rPr lang="en-CA" sz="1800" u="sng" dirty="0">
                <a:solidFill>
                  <a:schemeClr val="bg1">
                    <a:lumMod val="85000"/>
                  </a:schemeClr>
                </a:solidFill>
              </a:rPr>
              <a:t>classes defining the structure of models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b="1" dirty="0"/>
              <a:t>Creation of selection-table </a:t>
            </a:r>
            <a:r>
              <a:rPr lang="en-CA" sz="1800" dirty="0"/>
              <a:t>for the </a:t>
            </a:r>
            <a:r>
              <a:rPr lang="en-CA" sz="1800" b="1" dirty="0"/>
              <a:t>VBC</a:t>
            </a:r>
            <a:r>
              <a:rPr lang="en-CA" sz="1800" dirty="0"/>
              <a:t> defining the </a:t>
            </a:r>
            <a:r>
              <a:rPr lang="en-CA" sz="1800" u="sng" dirty="0"/>
              <a:t>common structure of the specific model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CA" sz="1800" u="sng" dirty="0"/>
          </a:p>
        </p:txBody>
      </p:sp>
      <p:cxnSp>
        <p:nvCxnSpPr>
          <p:cNvPr id="41" name="Connettore a gomito 40">
            <a:extLst>
              <a:ext uri="{FF2B5EF4-FFF2-40B4-BE49-F238E27FC236}">
                <a16:creationId xmlns:a16="http://schemas.microsoft.com/office/drawing/2014/main" id="{EA2360BA-1D33-5EAA-A335-BA207DE1B3CD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72300" y="3369974"/>
            <a:ext cx="1460480" cy="1989015"/>
          </a:xfrm>
          <a:prstGeom prst="bentConnector3">
            <a:avLst>
              <a:gd name="adj1" fmla="val 1117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697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8B341500-A2D5-6EB3-3C92-949531E9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Run-time selection – </a:t>
            </a:r>
            <a:r>
              <a:rPr lang="en-CA" sz="3200" b="0" dirty="0" err="1">
                <a:latin typeface="Ubuntu Mono" panose="020B0509030602030204" pitchFamily="49" charset="0"/>
              </a:rPr>
              <a:t>BaseClass</a:t>
            </a:r>
            <a:r>
              <a:rPr lang="en-CA" dirty="0"/>
              <a:t> 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876596D-FE88-FA89-7E74-FBBEFD418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13</a:t>
            </a:fld>
            <a:endParaRPr lang="en-CA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D74B1F9-C478-0F70-D9CB-589C03D514D1}"/>
              </a:ext>
            </a:extLst>
          </p:cNvPr>
          <p:cNvGrpSpPr/>
          <p:nvPr/>
        </p:nvGrpSpPr>
        <p:grpSpPr>
          <a:xfrm>
            <a:off x="6972300" y="1016000"/>
            <a:ext cx="4876800" cy="3477875"/>
            <a:chOff x="1026819" y="2470112"/>
            <a:chExt cx="4876800" cy="3477875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F4E7DDB9-1D8F-09F5-DF71-25806F815C9F}"/>
                </a:ext>
              </a:extLst>
            </p:cNvPr>
            <p:cNvGrpSpPr/>
            <p:nvPr/>
          </p:nvGrpSpPr>
          <p:grpSpPr>
            <a:xfrm>
              <a:off x="1026819" y="2470112"/>
              <a:ext cx="4876800" cy="3477875"/>
              <a:chOff x="6972300" y="1135925"/>
              <a:chExt cx="4876800" cy="3477875"/>
            </a:xfrm>
          </p:grpSpPr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E6067C08-97BE-CD6C-1A7A-7C553B89C857}"/>
                  </a:ext>
                </a:extLst>
              </p:cNvPr>
              <p:cNvSpPr txBox="1"/>
              <p:nvPr/>
            </p:nvSpPr>
            <p:spPr>
              <a:xfrm>
                <a:off x="6972300" y="1135925"/>
                <a:ext cx="4876800" cy="34778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📦 </a:t>
                </a:r>
                <a:r>
                  <a:rPr lang="it-IT" sz="2000" b="1" i="0" dirty="0" err="1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libICEpost</a:t>
                </a:r>
                <a:endParaRPr lang="it-IT" sz="2000" b="1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 📁 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src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 📁 </a:t>
                </a:r>
                <a:r>
                  <a:rPr lang="it-IT" sz="20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dataStructures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│  ├─ 📁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Dictionary.py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│  └─ ...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 📁 </a:t>
                </a:r>
                <a:r>
                  <a:rPr lang="it-IT" sz="20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Functions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 📁 </a:t>
                </a:r>
                <a:r>
                  <a:rPr lang="it-IT" sz="2000" b="1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BaseClass.py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└─ 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 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└─ 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</p:txBody>
          </p:sp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8C5C18DD-5F2E-28CE-4C07-F565D096A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32779" y="3322872"/>
                <a:ext cx="353105" cy="3531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</p:pic>
        </p:grp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0FA1B3CC-72FD-58F8-CE02-F874BB3BD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4023" y="3733134"/>
              <a:ext cx="353105" cy="353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EB993652-AC70-78E3-0F30-C28D92BD7CD0}"/>
              </a:ext>
            </a:extLst>
          </p:cNvPr>
          <p:cNvSpPr txBox="1">
            <a:spLocks/>
          </p:cNvSpPr>
          <p:nvPr/>
        </p:nvSpPr>
        <p:spPr>
          <a:xfrm>
            <a:off x="239184" y="1016000"/>
            <a:ext cx="6590241" cy="5181600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b="1" dirty="0" err="1">
                <a:latin typeface="Ubuntu Mono" panose="020B0509030602030204" pitchFamily="49" charset="0"/>
              </a:rPr>
              <a:t>BaseClass</a:t>
            </a:r>
            <a:r>
              <a:rPr lang="en-CA" sz="2000" b="1" dirty="0"/>
              <a:t> </a:t>
            </a:r>
            <a:r>
              <a:rPr lang="en-CA" sz="2000" dirty="0"/>
              <a:t>–</a:t>
            </a:r>
            <a:r>
              <a:rPr lang="en-CA" sz="2000" b="1" dirty="0"/>
              <a:t> </a:t>
            </a:r>
            <a:r>
              <a:rPr lang="en-CA" sz="2000" u="sng" dirty="0"/>
              <a:t>Virtual Base Class</a:t>
            </a:r>
            <a:r>
              <a:rPr lang="en-CA" sz="2000" dirty="0"/>
              <a:t> with implementation of run-time selection for </a:t>
            </a:r>
            <a:r>
              <a:rPr lang="en-CA" sz="2000" u="sng" dirty="0"/>
              <a:t>handling model choice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Used to give abstract-base-class functionalities to </a:t>
            </a:r>
            <a:r>
              <a:rPr lang="en-CA" sz="1800" u="sng" dirty="0">
                <a:solidFill>
                  <a:schemeClr val="bg1">
                    <a:lumMod val="85000"/>
                  </a:schemeClr>
                </a:solidFill>
              </a:rPr>
              <a:t>classes defining the structure of models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b="1" dirty="0">
                <a:solidFill>
                  <a:schemeClr val="bg1">
                    <a:lumMod val="85000"/>
                  </a:schemeClr>
                </a:solidFill>
              </a:rPr>
              <a:t>Creation of selection-table 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for the </a:t>
            </a:r>
            <a:r>
              <a:rPr lang="en-CA" sz="1800" b="1" dirty="0">
                <a:solidFill>
                  <a:schemeClr val="bg1">
                    <a:lumMod val="85000"/>
                  </a:schemeClr>
                </a:solidFill>
              </a:rPr>
              <a:t>VBC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 defining the </a:t>
            </a:r>
            <a:r>
              <a:rPr lang="en-CA" sz="1800" u="sng" dirty="0">
                <a:solidFill>
                  <a:schemeClr val="bg1">
                    <a:lumMod val="85000"/>
                  </a:schemeClr>
                </a:solidFill>
              </a:rPr>
              <a:t>common structure of the specific model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dirty="0"/>
              <a:t>Deriving </a:t>
            </a:r>
            <a:r>
              <a:rPr lang="en-CA" sz="1800" b="1" dirty="0"/>
              <a:t>concrete child classes </a:t>
            </a:r>
            <a:r>
              <a:rPr lang="en-CA" sz="1800" u="sng" dirty="0"/>
              <a:t>from the VBC</a:t>
            </a:r>
            <a:r>
              <a:rPr lang="en-CA" sz="1800" dirty="0"/>
              <a:t> with the desired </a:t>
            </a:r>
            <a:r>
              <a:rPr lang="en-CA" sz="1800" b="1" dirty="0"/>
              <a:t>model implementation</a:t>
            </a:r>
            <a:r>
              <a:rPr lang="en-CA" sz="1800" dirty="0"/>
              <a:t>, </a:t>
            </a:r>
            <a:r>
              <a:rPr lang="en-CA" sz="1800" u="sng" dirty="0"/>
              <a:t>adding them to its selection table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EE5C8923-B28F-DFBF-F729-CB5894E810B4}"/>
              </a:ext>
            </a:extLst>
          </p:cNvPr>
          <p:cNvGrpSpPr/>
          <p:nvPr/>
        </p:nvGrpSpPr>
        <p:grpSpPr>
          <a:xfrm>
            <a:off x="7654955" y="5534223"/>
            <a:ext cx="3195308" cy="307777"/>
            <a:chOff x="1935480" y="3426833"/>
            <a:chExt cx="3195308" cy="307777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B3076419-5BED-8EC2-8B2E-A80ABEBC9E11}"/>
                </a:ext>
              </a:extLst>
            </p:cNvPr>
            <p:cNvSpPr/>
            <p:nvPr/>
          </p:nvSpPr>
          <p:spPr>
            <a:xfrm>
              <a:off x="2000250" y="3475816"/>
              <a:ext cx="3065768" cy="249268"/>
            </a:xfrm>
            <a:prstGeom prst="roundRect">
              <a:avLst>
                <a:gd name="adj" fmla="val 1021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 dirty="0">
                <a:solidFill>
                  <a:schemeClr val="tx1"/>
                </a:solidFill>
                <a:latin typeface="Ubuntu Mono" panose="020B0509030602030204" pitchFamily="49" charset="0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46A8050-CDAA-F546-2C00-9F15062F4836}"/>
                </a:ext>
              </a:extLst>
            </p:cNvPr>
            <p:cNvSpPr txBox="1"/>
            <p:nvPr/>
          </p:nvSpPr>
          <p:spPr>
            <a:xfrm>
              <a:off x="1935480" y="3426833"/>
              <a:ext cx="31953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400" dirty="0" err="1">
                  <a:solidFill>
                    <a:schemeClr val="tx1"/>
                  </a:solidFill>
                  <a:latin typeface="Ubuntu Mono" panose="020B05090306020302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LibICE</a:t>
              </a:r>
              <a:r>
                <a:rPr lang="en-CA" sz="1400" dirty="0">
                  <a:solidFill>
                    <a:schemeClr val="tx1"/>
                  </a:solidFill>
                  <a:latin typeface="Ubuntu Mono" panose="020B05090306020302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-post/templates/inheritance</a:t>
              </a:r>
              <a:endParaRPr lang="en-CA" sz="1400" dirty="0">
                <a:solidFill>
                  <a:schemeClr val="tx1"/>
                </a:solidFill>
                <a:latin typeface="Ubuntu Mono" panose="020B0509030602030204" pitchFamily="49" charset="0"/>
              </a:endParaRPr>
            </a:p>
          </p:txBody>
        </p:sp>
      </p:grp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8B7DD35-B0AE-C318-409D-E7C8856A66B1}"/>
              </a:ext>
            </a:extLst>
          </p:cNvPr>
          <p:cNvSpPr txBox="1"/>
          <p:nvPr/>
        </p:nvSpPr>
        <p:spPr>
          <a:xfrm>
            <a:off x="6972300" y="4583685"/>
            <a:ext cx="487680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🧰 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BaseClass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metaclass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=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abc.ABCMeta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) </a:t>
            </a: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createRuntimeSelectionTable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(...)</a:t>
            </a:r>
            <a:endParaRPr lang="it-IT" sz="16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1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addToRuntimeSelectionTable</a:t>
            </a:r>
            <a:r>
              <a:rPr lang="it-IT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(...)</a:t>
            </a: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</a:t>
            </a:r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fromDictionary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(...)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endParaRPr lang="it-IT" sz="16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pPr defTabSz="538163"/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</a:t>
            </a:r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selector(...)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endParaRPr lang="it-IT" sz="1600" b="1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└─ 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0231DFA5-2B5D-99CD-785B-522E1889AAB5}"/>
              </a:ext>
            </a:extLst>
          </p:cNvPr>
          <p:cNvSpPr/>
          <p:nvPr/>
        </p:nvSpPr>
        <p:spPr>
          <a:xfrm>
            <a:off x="8432780" y="3193422"/>
            <a:ext cx="2417484" cy="353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C83FF41-4965-5F4C-D871-3F8575B3B8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672" r="19161" b="78142"/>
          <a:stretch/>
        </p:blipFill>
        <p:spPr>
          <a:xfrm>
            <a:off x="65876" y="4112901"/>
            <a:ext cx="6590242" cy="22865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9B454F66-0DE2-F76C-9BF2-E95646CBAB1F}"/>
              </a:ext>
            </a:extLst>
          </p:cNvPr>
          <p:cNvGrpSpPr/>
          <p:nvPr/>
        </p:nvGrpSpPr>
        <p:grpSpPr>
          <a:xfrm>
            <a:off x="2126486" y="4832650"/>
            <a:ext cx="2696974" cy="526339"/>
            <a:chOff x="5162629" y="3716459"/>
            <a:chExt cx="2696974" cy="5263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Connettore 2 5">
              <a:extLst>
                <a:ext uri="{FF2B5EF4-FFF2-40B4-BE49-F238E27FC236}">
                  <a16:creationId xmlns:a16="http://schemas.microsoft.com/office/drawing/2014/main" id="{0BA1A526-B8AE-7B6E-AAC8-139F626960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2629" y="3891281"/>
              <a:ext cx="836150" cy="1701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A97036F-73E0-C032-D135-9E5BC942A95B}"/>
                </a:ext>
              </a:extLst>
            </p:cNvPr>
            <p:cNvSpPr/>
            <p:nvPr/>
          </p:nvSpPr>
          <p:spPr>
            <a:xfrm>
              <a:off x="5933808" y="3716459"/>
              <a:ext cx="1925795" cy="52633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Inheriting from abstract class </a:t>
              </a:r>
              <a:r>
                <a:rPr lang="en-CA" b="1" dirty="0" err="1">
                  <a:latin typeface="Ubuntu Mono" panose="020B0509030602030204" pitchFamily="49" charset="0"/>
                </a:rPr>
                <a:t>Thermo</a:t>
              </a:r>
              <a:endParaRPr lang="en-CA" u="sng" dirty="0">
                <a:latin typeface="Ubuntu Mono" panose="020B0509030602030204" pitchFamily="49" charset="0"/>
              </a:endParaRPr>
            </a:p>
          </p:txBody>
        </p:sp>
      </p:grp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E328BF-817F-3565-91D1-F85672B11209}"/>
              </a:ext>
            </a:extLst>
          </p:cNvPr>
          <p:cNvSpPr/>
          <p:nvPr/>
        </p:nvSpPr>
        <p:spPr>
          <a:xfrm>
            <a:off x="595804" y="5067299"/>
            <a:ext cx="1530176" cy="220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Connettore a gomito 27">
            <a:extLst>
              <a:ext uri="{FF2B5EF4-FFF2-40B4-BE49-F238E27FC236}">
                <a16:creationId xmlns:a16="http://schemas.microsoft.com/office/drawing/2014/main" id="{33D4B65C-C4F6-4F5F-500A-2D2F7E7B93D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72300" y="3369974"/>
            <a:ext cx="1460480" cy="1989015"/>
          </a:xfrm>
          <a:prstGeom prst="bentConnector3">
            <a:avLst>
              <a:gd name="adj1" fmla="val 1117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237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8B341500-A2D5-6EB3-3C92-949531E9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Run-time selection – </a:t>
            </a:r>
            <a:r>
              <a:rPr lang="en-CA" sz="3200" b="0" dirty="0" err="1">
                <a:latin typeface="Ubuntu Mono" panose="020B0509030602030204" pitchFamily="49" charset="0"/>
              </a:rPr>
              <a:t>BaseClass</a:t>
            </a:r>
            <a:r>
              <a:rPr lang="en-CA" dirty="0"/>
              <a:t> 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876596D-FE88-FA89-7E74-FBBEFD418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14</a:t>
            </a:fld>
            <a:endParaRPr lang="en-CA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D74B1F9-C478-0F70-D9CB-589C03D514D1}"/>
              </a:ext>
            </a:extLst>
          </p:cNvPr>
          <p:cNvGrpSpPr/>
          <p:nvPr/>
        </p:nvGrpSpPr>
        <p:grpSpPr>
          <a:xfrm>
            <a:off x="6972300" y="1016000"/>
            <a:ext cx="4876800" cy="3477875"/>
            <a:chOff x="1026819" y="2470112"/>
            <a:chExt cx="4876800" cy="3477875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F4E7DDB9-1D8F-09F5-DF71-25806F815C9F}"/>
                </a:ext>
              </a:extLst>
            </p:cNvPr>
            <p:cNvGrpSpPr/>
            <p:nvPr/>
          </p:nvGrpSpPr>
          <p:grpSpPr>
            <a:xfrm>
              <a:off x="1026819" y="2470112"/>
              <a:ext cx="4876800" cy="3477875"/>
              <a:chOff x="6972300" y="1135925"/>
              <a:chExt cx="4876800" cy="3477875"/>
            </a:xfrm>
          </p:grpSpPr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E6067C08-97BE-CD6C-1A7A-7C553B89C857}"/>
                  </a:ext>
                </a:extLst>
              </p:cNvPr>
              <p:cNvSpPr txBox="1"/>
              <p:nvPr/>
            </p:nvSpPr>
            <p:spPr>
              <a:xfrm>
                <a:off x="6972300" y="1135925"/>
                <a:ext cx="4876800" cy="34778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📦 </a:t>
                </a:r>
                <a:r>
                  <a:rPr lang="it-IT" sz="2000" b="1" i="0" dirty="0" err="1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libICEpost</a:t>
                </a:r>
                <a:endParaRPr lang="it-IT" sz="2000" b="1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 📁 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src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 📁 </a:t>
                </a:r>
                <a:r>
                  <a:rPr lang="it-IT" sz="20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dataStructures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│  ├─ 📁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Dictionary.py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│  └─ ...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 📁 </a:t>
                </a:r>
                <a:r>
                  <a:rPr lang="it-IT" sz="20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Functions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 📁 </a:t>
                </a:r>
                <a:r>
                  <a:rPr lang="it-IT" sz="2000" b="1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BaseClass.py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└─ 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 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└─ 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</p:txBody>
          </p:sp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8C5C18DD-5F2E-28CE-4C07-F565D096A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32779" y="3322872"/>
                <a:ext cx="353105" cy="3531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</p:pic>
        </p:grp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0FA1B3CC-72FD-58F8-CE02-F874BB3BD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4023" y="3733134"/>
              <a:ext cx="353105" cy="353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EB993652-AC70-78E3-0F30-C28D92BD7CD0}"/>
              </a:ext>
            </a:extLst>
          </p:cNvPr>
          <p:cNvSpPr txBox="1">
            <a:spLocks/>
          </p:cNvSpPr>
          <p:nvPr/>
        </p:nvSpPr>
        <p:spPr>
          <a:xfrm>
            <a:off x="239184" y="1016000"/>
            <a:ext cx="6590241" cy="5181600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b="1" dirty="0" err="1">
                <a:latin typeface="Ubuntu Mono" panose="020B0509030602030204" pitchFamily="49" charset="0"/>
              </a:rPr>
              <a:t>BaseClass</a:t>
            </a:r>
            <a:r>
              <a:rPr lang="en-CA" sz="2000" b="1" dirty="0"/>
              <a:t> </a:t>
            </a:r>
            <a:r>
              <a:rPr lang="en-CA" sz="2000" dirty="0"/>
              <a:t>–</a:t>
            </a:r>
            <a:r>
              <a:rPr lang="en-CA" sz="2000" b="1" dirty="0"/>
              <a:t> </a:t>
            </a:r>
            <a:r>
              <a:rPr lang="en-CA" sz="2000" u="sng" dirty="0"/>
              <a:t>Virtual Base Class</a:t>
            </a:r>
            <a:r>
              <a:rPr lang="en-CA" sz="2000" dirty="0"/>
              <a:t> with implementation of run-time selection for </a:t>
            </a:r>
            <a:r>
              <a:rPr lang="en-CA" sz="2000" u="sng" dirty="0"/>
              <a:t>handling model choice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Used to give abstract-base-class functionalities to </a:t>
            </a:r>
            <a:r>
              <a:rPr lang="en-CA" sz="1800" u="sng" dirty="0">
                <a:solidFill>
                  <a:schemeClr val="bg1">
                    <a:lumMod val="85000"/>
                  </a:schemeClr>
                </a:solidFill>
              </a:rPr>
              <a:t>classes defining the structure of models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b="1" dirty="0">
                <a:solidFill>
                  <a:schemeClr val="bg1">
                    <a:lumMod val="85000"/>
                  </a:schemeClr>
                </a:solidFill>
              </a:rPr>
              <a:t>Creation of selection-table 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for the </a:t>
            </a:r>
            <a:r>
              <a:rPr lang="en-CA" sz="1800" b="1" dirty="0">
                <a:solidFill>
                  <a:schemeClr val="bg1">
                    <a:lumMod val="85000"/>
                  </a:schemeClr>
                </a:solidFill>
              </a:rPr>
              <a:t>VBC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 defining the </a:t>
            </a:r>
            <a:r>
              <a:rPr lang="en-CA" sz="1800" u="sng" dirty="0">
                <a:solidFill>
                  <a:schemeClr val="bg1">
                    <a:lumMod val="85000"/>
                  </a:schemeClr>
                </a:solidFill>
              </a:rPr>
              <a:t>common structure of the specific model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dirty="0"/>
              <a:t>Deriving </a:t>
            </a:r>
            <a:r>
              <a:rPr lang="en-CA" sz="1800" b="1" dirty="0"/>
              <a:t>concrete child classes </a:t>
            </a:r>
            <a:r>
              <a:rPr lang="en-CA" sz="1800" u="sng" dirty="0"/>
              <a:t>from the VBC</a:t>
            </a:r>
            <a:r>
              <a:rPr lang="en-CA" sz="1800" dirty="0"/>
              <a:t> with the desired </a:t>
            </a:r>
            <a:r>
              <a:rPr lang="en-CA" sz="1800" b="1" dirty="0"/>
              <a:t>model implementation</a:t>
            </a:r>
            <a:r>
              <a:rPr lang="en-CA" sz="1800" dirty="0"/>
              <a:t>, </a:t>
            </a:r>
            <a:r>
              <a:rPr lang="en-CA" sz="1800" u="sng" dirty="0"/>
              <a:t>adding them to its selection table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EE5C8923-B28F-DFBF-F729-CB5894E810B4}"/>
              </a:ext>
            </a:extLst>
          </p:cNvPr>
          <p:cNvGrpSpPr/>
          <p:nvPr/>
        </p:nvGrpSpPr>
        <p:grpSpPr>
          <a:xfrm>
            <a:off x="7654955" y="5534223"/>
            <a:ext cx="3195308" cy="307777"/>
            <a:chOff x="1935480" y="3426833"/>
            <a:chExt cx="3195308" cy="307777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B3076419-5BED-8EC2-8B2E-A80ABEBC9E11}"/>
                </a:ext>
              </a:extLst>
            </p:cNvPr>
            <p:cNvSpPr/>
            <p:nvPr/>
          </p:nvSpPr>
          <p:spPr>
            <a:xfrm>
              <a:off x="2000250" y="3475816"/>
              <a:ext cx="3065768" cy="249268"/>
            </a:xfrm>
            <a:prstGeom prst="roundRect">
              <a:avLst>
                <a:gd name="adj" fmla="val 1021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 dirty="0">
                <a:solidFill>
                  <a:schemeClr val="tx1"/>
                </a:solidFill>
                <a:latin typeface="Ubuntu Mono" panose="020B0509030602030204" pitchFamily="49" charset="0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46A8050-CDAA-F546-2C00-9F15062F4836}"/>
                </a:ext>
              </a:extLst>
            </p:cNvPr>
            <p:cNvSpPr txBox="1"/>
            <p:nvPr/>
          </p:nvSpPr>
          <p:spPr>
            <a:xfrm>
              <a:off x="1935480" y="3426833"/>
              <a:ext cx="31953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400" dirty="0" err="1">
                  <a:solidFill>
                    <a:schemeClr val="tx1"/>
                  </a:solidFill>
                  <a:latin typeface="Ubuntu Mono" panose="020B05090306020302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LibICE</a:t>
              </a:r>
              <a:r>
                <a:rPr lang="en-CA" sz="1400" dirty="0">
                  <a:solidFill>
                    <a:schemeClr val="tx1"/>
                  </a:solidFill>
                  <a:latin typeface="Ubuntu Mono" panose="020B05090306020302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-post/templates/inheritance</a:t>
              </a:r>
              <a:endParaRPr lang="en-CA" sz="1400" dirty="0">
                <a:solidFill>
                  <a:schemeClr val="tx1"/>
                </a:solidFill>
                <a:latin typeface="Ubuntu Mono" panose="020B0509030602030204" pitchFamily="49" charset="0"/>
              </a:endParaRPr>
            </a:p>
          </p:txBody>
        </p:sp>
      </p:grp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8B7DD35-B0AE-C318-409D-E7C8856A66B1}"/>
              </a:ext>
            </a:extLst>
          </p:cNvPr>
          <p:cNvSpPr txBox="1"/>
          <p:nvPr/>
        </p:nvSpPr>
        <p:spPr>
          <a:xfrm>
            <a:off x="6972300" y="4583685"/>
            <a:ext cx="487680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🧰 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BaseClass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metaclass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=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abc.ABCMeta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) </a:t>
            </a: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createRuntimeSelectionTable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(...)</a:t>
            </a:r>
            <a:endParaRPr lang="it-IT" sz="16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1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addToRuntimeSelectionTable</a:t>
            </a:r>
            <a:r>
              <a:rPr lang="it-IT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(...)</a:t>
            </a: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</a:t>
            </a:r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fromDictionary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(...)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endParaRPr lang="it-IT" sz="16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pPr defTabSz="538163"/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</a:t>
            </a:r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selector(...)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endParaRPr lang="it-IT" sz="1600" b="1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└─ 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0231DFA5-2B5D-99CD-785B-522E1889AAB5}"/>
              </a:ext>
            </a:extLst>
          </p:cNvPr>
          <p:cNvSpPr/>
          <p:nvPr/>
        </p:nvSpPr>
        <p:spPr>
          <a:xfrm>
            <a:off x="8432780" y="3193422"/>
            <a:ext cx="2417484" cy="353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C83FF41-4965-5F4C-D871-3F8575B3B8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672" r="19161" b="78142"/>
          <a:stretch/>
        </p:blipFill>
        <p:spPr>
          <a:xfrm>
            <a:off x="65876" y="4112901"/>
            <a:ext cx="6590242" cy="22865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9B454F66-0DE2-F76C-9BF2-E95646CBAB1F}"/>
              </a:ext>
            </a:extLst>
          </p:cNvPr>
          <p:cNvGrpSpPr/>
          <p:nvPr/>
        </p:nvGrpSpPr>
        <p:grpSpPr>
          <a:xfrm>
            <a:off x="2695369" y="5188970"/>
            <a:ext cx="3278094" cy="526339"/>
            <a:chOff x="5518743" y="3716460"/>
            <a:chExt cx="3278094" cy="5263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Connettore 2 5">
              <a:extLst>
                <a:ext uri="{FF2B5EF4-FFF2-40B4-BE49-F238E27FC236}">
                  <a16:creationId xmlns:a16="http://schemas.microsoft.com/office/drawing/2014/main" id="{0BA1A526-B8AE-7B6E-AAC8-139F626960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8743" y="3813531"/>
              <a:ext cx="539698" cy="4292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A97036F-73E0-C032-D135-9E5BC942A95B}"/>
                </a:ext>
              </a:extLst>
            </p:cNvPr>
            <p:cNvSpPr/>
            <p:nvPr/>
          </p:nvSpPr>
          <p:spPr>
            <a:xfrm>
              <a:off x="5933808" y="3716460"/>
              <a:ext cx="2863029" cy="40479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Implementation </a:t>
              </a:r>
              <a:r>
                <a:rPr lang="en-CA" dirty="0"/>
                <a:t>of </a:t>
              </a:r>
              <a:r>
                <a:rPr lang="en-CA" u="sng" dirty="0"/>
                <a:t>virtual methods</a:t>
              </a:r>
              <a:endParaRPr lang="en-CA" u="sng" dirty="0">
                <a:latin typeface="Ubuntu Mono" panose="020B0509030602030204" pitchFamily="49" charset="0"/>
              </a:endParaRPr>
            </a:p>
          </p:txBody>
        </p:sp>
      </p:grp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E328BF-817F-3565-91D1-F85672B11209}"/>
              </a:ext>
            </a:extLst>
          </p:cNvPr>
          <p:cNvSpPr/>
          <p:nvPr/>
        </p:nvSpPr>
        <p:spPr>
          <a:xfrm>
            <a:off x="887653" y="5554981"/>
            <a:ext cx="1742946" cy="384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Connettore a gomito 2">
            <a:extLst>
              <a:ext uri="{FF2B5EF4-FFF2-40B4-BE49-F238E27FC236}">
                <a16:creationId xmlns:a16="http://schemas.microsoft.com/office/drawing/2014/main" id="{62CE0AA3-A693-6FC5-7563-9D17E9B08F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72300" y="3369974"/>
            <a:ext cx="1460480" cy="1989015"/>
          </a:xfrm>
          <a:prstGeom prst="bentConnector3">
            <a:avLst>
              <a:gd name="adj1" fmla="val 1117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742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8B341500-A2D5-6EB3-3C92-949531E9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Run-time selection – </a:t>
            </a:r>
            <a:r>
              <a:rPr lang="en-CA" sz="3200" b="0" dirty="0" err="1">
                <a:latin typeface="Ubuntu Mono" panose="020B0509030602030204" pitchFamily="49" charset="0"/>
              </a:rPr>
              <a:t>BaseClass</a:t>
            </a:r>
            <a:r>
              <a:rPr lang="en-CA" dirty="0"/>
              <a:t> 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876596D-FE88-FA89-7E74-FBBEFD418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15</a:t>
            </a:fld>
            <a:endParaRPr lang="en-CA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D74B1F9-C478-0F70-D9CB-589C03D514D1}"/>
              </a:ext>
            </a:extLst>
          </p:cNvPr>
          <p:cNvGrpSpPr/>
          <p:nvPr/>
        </p:nvGrpSpPr>
        <p:grpSpPr>
          <a:xfrm>
            <a:off x="6972300" y="1016000"/>
            <a:ext cx="4876800" cy="3477875"/>
            <a:chOff x="1026819" y="2470112"/>
            <a:chExt cx="4876800" cy="3477875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F4E7DDB9-1D8F-09F5-DF71-25806F815C9F}"/>
                </a:ext>
              </a:extLst>
            </p:cNvPr>
            <p:cNvGrpSpPr/>
            <p:nvPr/>
          </p:nvGrpSpPr>
          <p:grpSpPr>
            <a:xfrm>
              <a:off x="1026819" y="2470112"/>
              <a:ext cx="4876800" cy="3477875"/>
              <a:chOff x="6972300" y="1135925"/>
              <a:chExt cx="4876800" cy="3477875"/>
            </a:xfrm>
          </p:grpSpPr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E6067C08-97BE-CD6C-1A7A-7C553B89C857}"/>
                  </a:ext>
                </a:extLst>
              </p:cNvPr>
              <p:cNvSpPr txBox="1"/>
              <p:nvPr/>
            </p:nvSpPr>
            <p:spPr>
              <a:xfrm>
                <a:off x="6972300" y="1135925"/>
                <a:ext cx="4876800" cy="34778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📦 </a:t>
                </a:r>
                <a:r>
                  <a:rPr lang="it-IT" sz="2000" b="1" i="0" dirty="0" err="1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libICEpost</a:t>
                </a:r>
                <a:endParaRPr lang="it-IT" sz="2000" b="1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 📁 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src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 📁 </a:t>
                </a:r>
                <a:r>
                  <a:rPr lang="it-IT" sz="20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dataStructures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│  ├─ 📁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Dictionary.py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│  └─ ...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 📁 </a:t>
                </a:r>
                <a:r>
                  <a:rPr lang="it-IT" sz="20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Functions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 📁 </a:t>
                </a:r>
                <a:r>
                  <a:rPr lang="it-IT" sz="2000" b="1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BaseClass.py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└─ 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 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└─ 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</p:txBody>
          </p:sp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8C5C18DD-5F2E-28CE-4C07-F565D096A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32779" y="3322872"/>
                <a:ext cx="353105" cy="3531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</p:pic>
        </p:grp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0FA1B3CC-72FD-58F8-CE02-F874BB3BD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4023" y="3733134"/>
              <a:ext cx="353105" cy="353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EB993652-AC70-78E3-0F30-C28D92BD7CD0}"/>
              </a:ext>
            </a:extLst>
          </p:cNvPr>
          <p:cNvSpPr txBox="1">
            <a:spLocks/>
          </p:cNvSpPr>
          <p:nvPr/>
        </p:nvSpPr>
        <p:spPr>
          <a:xfrm>
            <a:off x="239184" y="1016000"/>
            <a:ext cx="6590241" cy="5181600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b="1" dirty="0" err="1">
                <a:latin typeface="Ubuntu Mono" panose="020B0509030602030204" pitchFamily="49" charset="0"/>
              </a:rPr>
              <a:t>BaseClass</a:t>
            </a:r>
            <a:r>
              <a:rPr lang="en-CA" sz="2000" b="1" dirty="0"/>
              <a:t> </a:t>
            </a:r>
            <a:r>
              <a:rPr lang="en-CA" sz="2000" dirty="0"/>
              <a:t>–</a:t>
            </a:r>
            <a:r>
              <a:rPr lang="en-CA" sz="2000" b="1" dirty="0"/>
              <a:t> </a:t>
            </a:r>
            <a:r>
              <a:rPr lang="en-CA" sz="2000" u="sng" dirty="0"/>
              <a:t>Virtual Base Class</a:t>
            </a:r>
            <a:r>
              <a:rPr lang="en-CA" sz="2000" dirty="0"/>
              <a:t> with implementation of run-time selection for </a:t>
            </a:r>
            <a:r>
              <a:rPr lang="en-CA" sz="2000" u="sng" dirty="0"/>
              <a:t>handling model choice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Used to give abstract-base-class functionalities to </a:t>
            </a:r>
            <a:r>
              <a:rPr lang="en-CA" sz="1800" u="sng" dirty="0">
                <a:solidFill>
                  <a:schemeClr val="bg1">
                    <a:lumMod val="85000"/>
                  </a:schemeClr>
                </a:solidFill>
              </a:rPr>
              <a:t>classes defining the structure of models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b="1" dirty="0">
                <a:solidFill>
                  <a:schemeClr val="bg1">
                    <a:lumMod val="85000"/>
                  </a:schemeClr>
                </a:solidFill>
              </a:rPr>
              <a:t>Creation of selection-table 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for the </a:t>
            </a:r>
            <a:r>
              <a:rPr lang="en-CA" sz="1800" b="1" dirty="0">
                <a:solidFill>
                  <a:schemeClr val="bg1">
                    <a:lumMod val="85000"/>
                  </a:schemeClr>
                </a:solidFill>
              </a:rPr>
              <a:t>VBC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 defining the </a:t>
            </a:r>
            <a:r>
              <a:rPr lang="en-CA" sz="1800" u="sng" dirty="0">
                <a:solidFill>
                  <a:schemeClr val="bg1">
                    <a:lumMod val="85000"/>
                  </a:schemeClr>
                </a:solidFill>
              </a:rPr>
              <a:t>common structure of the specific model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dirty="0"/>
              <a:t>Deriving </a:t>
            </a:r>
            <a:r>
              <a:rPr lang="en-CA" sz="1800" b="1" dirty="0"/>
              <a:t>concrete child classes </a:t>
            </a:r>
            <a:r>
              <a:rPr lang="en-CA" sz="1800" u="sng" dirty="0"/>
              <a:t>from the VBC</a:t>
            </a:r>
            <a:r>
              <a:rPr lang="en-CA" sz="1800" dirty="0"/>
              <a:t> with the desired </a:t>
            </a:r>
            <a:r>
              <a:rPr lang="en-CA" sz="1800" b="1" dirty="0"/>
              <a:t>model implementation</a:t>
            </a:r>
            <a:r>
              <a:rPr lang="en-CA" sz="1800" dirty="0"/>
              <a:t>, </a:t>
            </a:r>
            <a:r>
              <a:rPr lang="en-CA" sz="1800" u="sng" dirty="0"/>
              <a:t>adding them to its selection table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EE5C8923-B28F-DFBF-F729-CB5894E810B4}"/>
              </a:ext>
            </a:extLst>
          </p:cNvPr>
          <p:cNvGrpSpPr/>
          <p:nvPr/>
        </p:nvGrpSpPr>
        <p:grpSpPr>
          <a:xfrm>
            <a:off x="7654955" y="5534223"/>
            <a:ext cx="3195308" cy="307777"/>
            <a:chOff x="1935480" y="3426833"/>
            <a:chExt cx="3195308" cy="307777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B3076419-5BED-8EC2-8B2E-A80ABEBC9E11}"/>
                </a:ext>
              </a:extLst>
            </p:cNvPr>
            <p:cNvSpPr/>
            <p:nvPr/>
          </p:nvSpPr>
          <p:spPr>
            <a:xfrm>
              <a:off x="2000250" y="3475816"/>
              <a:ext cx="3065768" cy="249268"/>
            </a:xfrm>
            <a:prstGeom prst="roundRect">
              <a:avLst>
                <a:gd name="adj" fmla="val 1021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 dirty="0">
                <a:solidFill>
                  <a:schemeClr val="tx1"/>
                </a:solidFill>
                <a:latin typeface="Ubuntu Mono" panose="020B0509030602030204" pitchFamily="49" charset="0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46A8050-CDAA-F546-2C00-9F15062F4836}"/>
                </a:ext>
              </a:extLst>
            </p:cNvPr>
            <p:cNvSpPr txBox="1"/>
            <p:nvPr/>
          </p:nvSpPr>
          <p:spPr>
            <a:xfrm>
              <a:off x="1935480" y="3426833"/>
              <a:ext cx="31953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400" dirty="0" err="1">
                  <a:solidFill>
                    <a:schemeClr val="tx1"/>
                  </a:solidFill>
                  <a:latin typeface="Ubuntu Mono" panose="020B05090306020302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LibICE</a:t>
              </a:r>
              <a:r>
                <a:rPr lang="en-CA" sz="1400" dirty="0">
                  <a:solidFill>
                    <a:schemeClr val="tx1"/>
                  </a:solidFill>
                  <a:latin typeface="Ubuntu Mono" panose="020B05090306020302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-post/templates/inheritance</a:t>
              </a:r>
              <a:endParaRPr lang="en-CA" sz="1400" dirty="0">
                <a:solidFill>
                  <a:schemeClr val="tx1"/>
                </a:solidFill>
                <a:latin typeface="Ubuntu Mono" panose="020B0509030602030204" pitchFamily="49" charset="0"/>
              </a:endParaRPr>
            </a:p>
          </p:txBody>
        </p:sp>
      </p:grp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8B7DD35-B0AE-C318-409D-E7C8856A66B1}"/>
              </a:ext>
            </a:extLst>
          </p:cNvPr>
          <p:cNvSpPr txBox="1"/>
          <p:nvPr/>
        </p:nvSpPr>
        <p:spPr>
          <a:xfrm>
            <a:off x="6972300" y="4583685"/>
            <a:ext cx="487680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🧰 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BaseClass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metaclass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=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abc.ABCMeta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) </a:t>
            </a: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createRuntimeSelectionTable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(...)</a:t>
            </a:r>
            <a:endParaRPr lang="it-IT" sz="16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1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addToRuntimeSelectionTable</a:t>
            </a:r>
            <a:r>
              <a:rPr lang="it-IT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(...)</a:t>
            </a: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</a:t>
            </a:r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fromDictionary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(...)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endParaRPr lang="it-IT" sz="16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pPr defTabSz="538163"/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</a:t>
            </a:r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selector(...)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endParaRPr lang="it-IT" sz="1600" b="1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└─ 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0231DFA5-2B5D-99CD-785B-522E1889AAB5}"/>
              </a:ext>
            </a:extLst>
          </p:cNvPr>
          <p:cNvSpPr/>
          <p:nvPr/>
        </p:nvSpPr>
        <p:spPr>
          <a:xfrm>
            <a:off x="8432780" y="3193422"/>
            <a:ext cx="2417484" cy="353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C83FF41-4965-5F4C-D871-3F8575B3B8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672" r="19161" b="78142"/>
          <a:stretch/>
        </p:blipFill>
        <p:spPr>
          <a:xfrm>
            <a:off x="65876" y="4112901"/>
            <a:ext cx="6590242" cy="22865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9B454F66-0DE2-F76C-9BF2-E95646CBAB1F}"/>
              </a:ext>
            </a:extLst>
          </p:cNvPr>
          <p:cNvGrpSpPr/>
          <p:nvPr/>
        </p:nvGrpSpPr>
        <p:grpSpPr>
          <a:xfrm>
            <a:off x="3227070" y="5258131"/>
            <a:ext cx="2583180" cy="693589"/>
            <a:chOff x="5518743" y="3549210"/>
            <a:chExt cx="2583180" cy="6935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Connettore 2 5">
              <a:extLst>
                <a:ext uri="{FF2B5EF4-FFF2-40B4-BE49-F238E27FC236}">
                  <a16:creationId xmlns:a16="http://schemas.microsoft.com/office/drawing/2014/main" id="{0BA1A526-B8AE-7B6E-AAC8-139F626960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8743" y="3813531"/>
              <a:ext cx="539698" cy="4292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A97036F-73E0-C032-D135-9E5BC942A95B}"/>
                </a:ext>
              </a:extLst>
            </p:cNvPr>
            <p:cNvSpPr/>
            <p:nvPr/>
          </p:nvSpPr>
          <p:spPr>
            <a:xfrm>
              <a:off x="5933808" y="3549210"/>
              <a:ext cx="2168115" cy="52864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Adding </a:t>
              </a:r>
              <a:r>
                <a:rPr lang="en-CA" b="1" dirty="0">
                  <a:latin typeface="Ubuntu Mono" panose="020B0509030602030204" pitchFamily="49" charset="0"/>
                </a:rPr>
                <a:t>janaf7</a:t>
              </a:r>
              <a:r>
                <a:rPr lang="en-CA" b="1" dirty="0"/>
                <a:t> </a:t>
              </a:r>
              <a:r>
                <a:rPr lang="en-CA" dirty="0"/>
                <a:t>to the selection table of </a:t>
              </a:r>
              <a:r>
                <a:rPr lang="en-CA" u="sng" dirty="0" err="1">
                  <a:latin typeface="Ubuntu Mono" panose="020B0509030602030204" pitchFamily="49" charset="0"/>
                </a:rPr>
                <a:t>Thermo</a:t>
              </a:r>
              <a:endParaRPr lang="en-CA" u="sng" dirty="0">
                <a:latin typeface="Ubuntu Mono" panose="020B0509030602030204" pitchFamily="49" charset="0"/>
              </a:endParaRPr>
            </a:p>
          </p:txBody>
        </p:sp>
      </p:grp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E328BF-817F-3565-91D1-F85672B11209}"/>
              </a:ext>
            </a:extLst>
          </p:cNvPr>
          <p:cNvSpPr/>
          <p:nvPr/>
        </p:nvSpPr>
        <p:spPr>
          <a:xfrm>
            <a:off x="650855" y="6036228"/>
            <a:ext cx="2809895" cy="196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Connettore a gomito 2">
            <a:extLst>
              <a:ext uri="{FF2B5EF4-FFF2-40B4-BE49-F238E27FC236}">
                <a16:creationId xmlns:a16="http://schemas.microsoft.com/office/drawing/2014/main" id="{436DA752-27EA-6F07-C61D-12E981DFCBE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72300" y="3369974"/>
            <a:ext cx="1460480" cy="1989015"/>
          </a:xfrm>
          <a:prstGeom prst="bentConnector3">
            <a:avLst>
              <a:gd name="adj1" fmla="val 1117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483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8B341500-A2D5-6EB3-3C92-949531E9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Run-time selection – </a:t>
            </a:r>
            <a:r>
              <a:rPr lang="en-CA" sz="3200" b="0" dirty="0" err="1">
                <a:latin typeface="Ubuntu Mono" panose="020B0509030602030204" pitchFamily="49" charset="0"/>
              </a:rPr>
              <a:t>BaseClass</a:t>
            </a:r>
            <a:r>
              <a:rPr lang="en-CA" dirty="0"/>
              <a:t> 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876596D-FE88-FA89-7E74-FBBEFD418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16</a:t>
            </a:fld>
            <a:endParaRPr lang="en-CA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D74B1F9-C478-0F70-D9CB-589C03D514D1}"/>
              </a:ext>
            </a:extLst>
          </p:cNvPr>
          <p:cNvGrpSpPr/>
          <p:nvPr/>
        </p:nvGrpSpPr>
        <p:grpSpPr>
          <a:xfrm>
            <a:off x="6972300" y="1016000"/>
            <a:ext cx="4876800" cy="3477875"/>
            <a:chOff x="1026819" y="2470112"/>
            <a:chExt cx="4876800" cy="3477875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F4E7DDB9-1D8F-09F5-DF71-25806F815C9F}"/>
                </a:ext>
              </a:extLst>
            </p:cNvPr>
            <p:cNvGrpSpPr/>
            <p:nvPr/>
          </p:nvGrpSpPr>
          <p:grpSpPr>
            <a:xfrm>
              <a:off x="1026819" y="2470112"/>
              <a:ext cx="4876800" cy="3477875"/>
              <a:chOff x="6972300" y="1135925"/>
              <a:chExt cx="4876800" cy="3477875"/>
            </a:xfrm>
          </p:grpSpPr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E6067C08-97BE-CD6C-1A7A-7C553B89C857}"/>
                  </a:ext>
                </a:extLst>
              </p:cNvPr>
              <p:cNvSpPr txBox="1"/>
              <p:nvPr/>
            </p:nvSpPr>
            <p:spPr>
              <a:xfrm>
                <a:off x="6972300" y="1135925"/>
                <a:ext cx="4876800" cy="34778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📦 </a:t>
                </a:r>
                <a:r>
                  <a:rPr lang="it-IT" sz="2000" b="1" i="0" dirty="0" err="1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libICEpost</a:t>
                </a:r>
                <a:endParaRPr lang="it-IT" sz="2000" b="1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 📁 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src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 📁 </a:t>
                </a:r>
                <a:r>
                  <a:rPr lang="it-IT" sz="20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dataStructures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│  ├─ 📁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Dictionary.py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│  └─ ...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 📁 </a:t>
                </a:r>
                <a:r>
                  <a:rPr lang="it-IT" sz="20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Functions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 📁 </a:t>
                </a:r>
                <a:r>
                  <a:rPr lang="it-IT" sz="2000" b="1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BaseClass.py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└─ 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 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└─ 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</p:txBody>
          </p:sp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8C5C18DD-5F2E-28CE-4C07-F565D096A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32779" y="3322872"/>
                <a:ext cx="353105" cy="3531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</p:pic>
        </p:grp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0FA1B3CC-72FD-58F8-CE02-F874BB3BD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4023" y="3733134"/>
              <a:ext cx="353105" cy="353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EB993652-AC70-78E3-0F30-C28D92BD7CD0}"/>
              </a:ext>
            </a:extLst>
          </p:cNvPr>
          <p:cNvSpPr txBox="1">
            <a:spLocks/>
          </p:cNvSpPr>
          <p:nvPr/>
        </p:nvSpPr>
        <p:spPr>
          <a:xfrm>
            <a:off x="239184" y="1016000"/>
            <a:ext cx="6590241" cy="5181600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b="1" dirty="0" err="1">
                <a:latin typeface="Ubuntu Mono" panose="020B0509030602030204" pitchFamily="49" charset="0"/>
              </a:rPr>
              <a:t>BaseClass</a:t>
            </a:r>
            <a:r>
              <a:rPr lang="en-CA" sz="2000" b="1" dirty="0"/>
              <a:t> </a:t>
            </a:r>
            <a:r>
              <a:rPr lang="en-CA" sz="2000" dirty="0"/>
              <a:t>–</a:t>
            </a:r>
            <a:r>
              <a:rPr lang="en-CA" sz="2000" b="1" dirty="0"/>
              <a:t> </a:t>
            </a:r>
            <a:r>
              <a:rPr lang="en-CA" sz="2000" u="sng" dirty="0"/>
              <a:t>Virtual Base Class</a:t>
            </a:r>
            <a:r>
              <a:rPr lang="en-CA" sz="2000" dirty="0"/>
              <a:t> with implementation of run-time selection for </a:t>
            </a:r>
            <a:r>
              <a:rPr lang="en-CA" sz="2000" u="sng" dirty="0"/>
              <a:t>handling model choice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Used to give abstract-base-class functionalities to </a:t>
            </a:r>
            <a:r>
              <a:rPr lang="en-CA" sz="1800" u="sng" dirty="0">
                <a:solidFill>
                  <a:schemeClr val="bg1">
                    <a:lumMod val="85000"/>
                  </a:schemeClr>
                </a:solidFill>
              </a:rPr>
              <a:t>classes defining the structure of models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b="1" dirty="0">
                <a:solidFill>
                  <a:schemeClr val="bg1">
                    <a:lumMod val="85000"/>
                  </a:schemeClr>
                </a:solidFill>
              </a:rPr>
              <a:t>Creation of selection-table 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for the </a:t>
            </a:r>
            <a:r>
              <a:rPr lang="en-CA" sz="1800" b="1" dirty="0">
                <a:solidFill>
                  <a:schemeClr val="bg1">
                    <a:lumMod val="85000"/>
                  </a:schemeClr>
                </a:solidFill>
              </a:rPr>
              <a:t>VBC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 defining the </a:t>
            </a:r>
            <a:r>
              <a:rPr lang="en-CA" sz="1800" u="sng" dirty="0">
                <a:solidFill>
                  <a:schemeClr val="bg1">
                    <a:lumMod val="85000"/>
                  </a:schemeClr>
                </a:solidFill>
              </a:rPr>
              <a:t>common structure of the specific model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Deriving </a:t>
            </a:r>
            <a:r>
              <a:rPr lang="en-CA" sz="1800" b="1" dirty="0">
                <a:solidFill>
                  <a:schemeClr val="bg1">
                    <a:lumMod val="85000"/>
                  </a:schemeClr>
                </a:solidFill>
              </a:rPr>
              <a:t>concrete child classes </a:t>
            </a:r>
            <a:r>
              <a:rPr lang="en-CA" sz="1800" u="sng" dirty="0">
                <a:solidFill>
                  <a:schemeClr val="bg1">
                    <a:lumMod val="85000"/>
                  </a:schemeClr>
                </a:solidFill>
              </a:rPr>
              <a:t>from the VBC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 with the desired </a:t>
            </a:r>
            <a:r>
              <a:rPr lang="en-CA" sz="1800" b="1" dirty="0">
                <a:solidFill>
                  <a:schemeClr val="bg1">
                    <a:lumMod val="85000"/>
                  </a:schemeClr>
                </a:solidFill>
              </a:rPr>
              <a:t>model implementation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CA" sz="1800" u="sng" dirty="0">
                <a:solidFill>
                  <a:schemeClr val="bg1">
                    <a:lumMod val="85000"/>
                  </a:schemeClr>
                </a:solidFill>
              </a:rPr>
              <a:t>adding them to its selection table</a:t>
            </a:r>
            <a:endParaRPr lang="en-CA" sz="18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dirty="0"/>
              <a:t>Defining a </a:t>
            </a:r>
            <a:r>
              <a:rPr lang="en-CA" sz="1800" b="1" dirty="0" err="1">
                <a:latin typeface="Ubuntu Mono" panose="020B0509030602030204" pitchFamily="49" charset="0"/>
              </a:rPr>
              <a:t>fromDictionary</a:t>
            </a:r>
            <a:r>
              <a:rPr lang="en-CA" sz="1800" dirty="0"/>
              <a:t> </a:t>
            </a:r>
            <a:r>
              <a:rPr lang="en-CA" sz="1800" b="1" dirty="0"/>
              <a:t>method</a:t>
            </a:r>
            <a:r>
              <a:rPr lang="en-CA" sz="1800" dirty="0"/>
              <a:t>, which is used during the </a:t>
            </a:r>
            <a:r>
              <a:rPr lang="en-CA" sz="1800" u="sng" dirty="0"/>
              <a:t>run-time selection</a:t>
            </a:r>
            <a:r>
              <a:rPr lang="en-CA" sz="1800" dirty="0"/>
              <a:t> for </a:t>
            </a:r>
            <a:r>
              <a:rPr lang="en-CA" sz="1800" b="1" dirty="0"/>
              <a:t>construction from a </a:t>
            </a:r>
            <a:r>
              <a:rPr lang="en-CA" sz="1800" b="1" dirty="0">
                <a:latin typeface="Ubuntu Mono" panose="020B0509030602030204" pitchFamily="49" charset="0"/>
              </a:rPr>
              <a:t>dictionary</a:t>
            </a:r>
            <a:endParaRPr lang="en-CA" sz="1800" b="1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EE5C8923-B28F-DFBF-F729-CB5894E810B4}"/>
              </a:ext>
            </a:extLst>
          </p:cNvPr>
          <p:cNvGrpSpPr/>
          <p:nvPr/>
        </p:nvGrpSpPr>
        <p:grpSpPr>
          <a:xfrm>
            <a:off x="7654955" y="5534223"/>
            <a:ext cx="3195308" cy="307777"/>
            <a:chOff x="1935480" y="3426833"/>
            <a:chExt cx="3195308" cy="307777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B3076419-5BED-8EC2-8B2E-A80ABEBC9E11}"/>
                </a:ext>
              </a:extLst>
            </p:cNvPr>
            <p:cNvSpPr/>
            <p:nvPr/>
          </p:nvSpPr>
          <p:spPr>
            <a:xfrm>
              <a:off x="2000250" y="3475816"/>
              <a:ext cx="3065768" cy="249268"/>
            </a:xfrm>
            <a:prstGeom prst="roundRect">
              <a:avLst>
                <a:gd name="adj" fmla="val 1021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 dirty="0">
                <a:solidFill>
                  <a:schemeClr val="tx1"/>
                </a:solidFill>
                <a:latin typeface="Ubuntu Mono" panose="020B0509030602030204" pitchFamily="49" charset="0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46A8050-CDAA-F546-2C00-9F15062F4836}"/>
                </a:ext>
              </a:extLst>
            </p:cNvPr>
            <p:cNvSpPr txBox="1"/>
            <p:nvPr/>
          </p:nvSpPr>
          <p:spPr>
            <a:xfrm>
              <a:off x="1935480" y="3426833"/>
              <a:ext cx="31953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400" dirty="0" err="1">
                  <a:solidFill>
                    <a:schemeClr val="tx1"/>
                  </a:solidFill>
                  <a:latin typeface="Ubuntu Mono" panose="020B05090306020302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LibICE</a:t>
              </a:r>
              <a:r>
                <a:rPr lang="en-CA" sz="1400" dirty="0">
                  <a:solidFill>
                    <a:schemeClr val="tx1"/>
                  </a:solidFill>
                  <a:latin typeface="Ubuntu Mono" panose="020B05090306020302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-post/templates/inheritance</a:t>
              </a:r>
              <a:endParaRPr lang="en-CA" sz="1400" dirty="0">
                <a:solidFill>
                  <a:schemeClr val="tx1"/>
                </a:solidFill>
                <a:latin typeface="Ubuntu Mono" panose="020B0509030602030204" pitchFamily="49" charset="0"/>
              </a:endParaRPr>
            </a:p>
          </p:txBody>
        </p:sp>
      </p:grp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8B7DD35-B0AE-C318-409D-E7C8856A66B1}"/>
              </a:ext>
            </a:extLst>
          </p:cNvPr>
          <p:cNvSpPr txBox="1"/>
          <p:nvPr/>
        </p:nvSpPr>
        <p:spPr>
          <a:xfrm>
            <a:off x="6972300" y="4583685"/>
            <a:ext cx="487680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🧰 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BaseClass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metaclass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=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abc.ABCMeta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) </a:t>
            </a: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createRuntimeSelectionTable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(...)</a:t>
            </a:r>
            <a:endParaRPr lang="it-IT" sz="16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addToRuntimeSelectionTable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(...)</a:t>
            </a: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</a:t>
            </a:r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1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fromDictionary</a:t>
            </a:r>
            <a:r>
              <a:rPr lang="it-IT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</a:t>
            </a:r>
            <a:r>
              <a:rPr lang="it-IT" sz="1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dictionary</a:t>
            </a:r>
            <a:r>
              <a:rPr lang="it-IT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)</a:t>
            </a: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endParaRPr lang="it-IT" sz="16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pPr defTabSz="538163"/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</a:t>
            </a:r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selector(...)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endParaRPr lang="it-IT" sz="1600" b="1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└─ 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0231DFA5-2B5D-99CD-785B-522E1889AAB5}"/>
              </a:ext>
            </a:extLst>
          </p:cNvPr>
          <p:cNvSpPr/>
          <p:nvPr/>
        </p:nvSpPr>
        <p:spPr>
          <a:xfrm>
            <a:off x="8432780" y="3193422"/>
            <a:ext cx="2417484" cy="353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C83FF41-4965-5F4C-D871-3F8575B3B8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672" r="19161" b="78142"/>
          <a:stretch/>
        </p:blipFill>
        <p:spPr>
          <a:xfrm>
            <a:off x="65876" y="4112901"/>
            <a:ext cx="6590242" cy="22865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9B454F66-0DE2-F76C-9BF2-E95646CBAB1F}"/>
              </a:ext>
            </a:extLst>
          </p:cNvPr>
          <p:cNvGrpSpPr/>
          <p:nvPr/>
        </p:nvGrpSpPr>
        <p:grpSpPr>
          <a:xfrm>
            <a:off x="3642135" y="5383713"/>
            <a:ext cx="2647950" cy="528643"/>
            <a:chOff x="5453973" y="3549210"/>
            <a:chExt cx="2647950" cy="5286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Connettore 2 5">
              <a:extLst>
                <a:ext uri="{FF2B5EF4-FFF2-40B4-BE49-F238E27FC236}">
                  <a16:creationId xmlns:a16="http://schemas.microsoft.com/office/drawing/2014/main" id="{0BA1A526-B8AE-7B6E-AAC8-139F626960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3973" y="3586165"/>
              <a:ext cx="604468" cy="2273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A97036F-73E0-C032-D135-9E5BC942A95B}"/>
                </a:ext>
              </a:extLst>
            </p:cNvPr>
            <p:cNvSpPr/>
            <p:nvPr/>
          </p:nvSpPr>
          <p:spPr>
            <a:xfrm>
              <a:off x="5933808" y="3549210"/>
              <a:ext cx="2168115" cy="52864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Method for construction from a </a:t>
              </a:r>
              <a:r>
                <a:rPr lang="en-CA" b="1" dirty="0">
                  <a:latin typeface="Ubuntu Mono" panose="020B0509030602030204" pitchFamily="49" charset="0"/>
                </a:rPr>
                <a:t>dictionary</a:t>
              </a:r>
              <a:r>
                <a:rPr lang="en-CA" b="1" dirty="0"/>
                <a:t> entry</a:t>
              </a:r>
            </a:p>
          </p:txBody>
        </p:sp>
      </p:grp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E328BF-817F-3565-91D1-F85672B11209}"/>
              </a:ext>
            </a:extLst>
          </p:cNvPr>
          <p:cNvSpPr/>
          <p:nvPr/>
        </p:nvSpPr>
        <p:spPr>
          <a:xfrm>
            <a:off x="832240" y="5258131"/>
            <a:ext cx="2809895" cy="325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B596000F-848D-DD93-42CE-0E63454840F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72300" y="3369974"/>
            <a:ext cx="1460480" cy="1989015"/>
          </a:xfrm>
          <a:prstGeom prst="bentConnector3">
            <a:avLst>
              <a:gd name="adj1" fmla="val 1117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395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8B341500-A2D5-6EB3-3C92-949531E9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Run-time selection – </a:t>
            </a:r>
            <a:r>
              <a:rPr lang="en-CA" sz="3200" b="0" dirty="0" err="1">
                <a:latin typeface="Ubuntu Mono" panose="020B0509030602030204" pitchFamily="49" charset="0"/>
              </a:rPr>
              <a:t>BaseClass</a:t>
            </a:r>
            <a:r>
              <a:rPr lang="en-CA" dirty="0"/>
              <a:t> 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876596D-FE88-FA89-7E74-FBBEFD418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17</a:t>
            </a:fld>
            <a:endParaRPr lang="en-CA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D74B1F9-C478-0F70-D9CB-589C03D514D1}"/>
              </a:ext>
            </a:extLst>
          </p:cNvPr>
          <p:cNvGrpSpPr/>
          <p:nvPr/>
        </p:nvGrpSpPr>
        <p:grpSpPr>
          <a:xfrm>
            <a:off x="6972300" y="1016000"/>
            <a:ext cx="4876800" cy="3477875"/>
            <a:chOff x="1026819" y="2470112"/>
            <a:chExt cx="4876800" cy="3477875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F4E7DDB9-1D8F-09F5-DF71-25806F815C9F}"/>
                </a:ext>
              </a:extLst>
            </p:cNvPr>
            <p:cNvGrpSpPr/>
            <p:nvPr/>
          </p:nvGrpSpPr>
          <p:grpSpPr>
            <a:xfrm>
              <a:off x="1026819" y="2470112"/>
              <a:ext cx="4876800" cy="3477875"/>
              <a:chOff x="6972300" y="1135925"/>
              <a:chExt cx="4876800" cy="3477875"/>
            </a:xfrm>
          </p:grpSpPr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E6067C08-97BE-CD6C-1A7A-7C553B89C857}"/>
                  </a:ext>
                </a:extLst>
              </p:cNvPr>
              <p:cNvSpPr txBox="1"/>
              <p:nvPr/>
            </p:nvSpPr>
            <p:spPr>
              <a:xfrm>
                <a:off x="6972300" y="1135925"/>
                <a:ext cx="4876800" cy="34778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📦 </a:t>
                </a:r>
                <a:r>
                  <a:rPr lang="it-IT" sz="2000" b="1" i="0" dirty="0" err="1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libICEpost</a:t>
                </a:r>
                <a:endParaRPr lang="it-IT" sz="2000" b="1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 📁 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src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 📁 </a:t>
                </a:r>
                <a:r>
                  <a:rPr lang="it-IT" sz="20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dataStructures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│  ├─ 📁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Dictionary.py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│  └─ ...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 📁 </a:t>
                </a:r>
                <a:r>
                  <a:rPr lang="it-IT" sz="20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Functions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 📁 </a:t>
                </a:r>
                <a:r>
                  <a:rPr lang="it-IT" sz="2000" b="1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BaseClass.py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└─ 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 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└─ 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</p:txBody>
          </p:sp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8C5C18DD-5F2E-28CE-4C07-F565D096A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32779" y="3322872"/>
                <a:ext cx="353105" cy="3531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</p:pic>
        </p:grp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0FA1B3CC-72FD-58F8-CE02-F874BB3BD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4023" y="3733134"/>
              <a:ext cx="353105" cy="353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EB993652-AC70-78E3-0F30-C28D92BD7CD0}"/>
              </a:ext>
            </a:extLst>
          </p:cNvPr>
          <p:cNvSpPr txBox="1">
            <a:spLocks/>
          </p:cNvSpPr>
          <p:nvPr/>
        </p:nvSpPr>
        <p:spPr>
          <a:xfrm>
            <a:off x="239184" y="1016000"/>
            <a:ext cx="6590241" cy="5181600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b="1" dirty="0" err="1">
                <a:latin typeface="Ubuntu Mono" panose="020B0509030602030204" pitchFamily="49" charset="0"/>
              </a:rPr>
              <a:t>BaseClass</a:t>
            </a:r>
            <a:r>
              <a:rPr lang="en-CA" sz="2000" b="1" dirty="0"/>
              <a:t> </a:t>
            </a:r>
            <a:r>
              <a:rPr lang="en-CA" sz="2000" dirty="0"/>
              <a:t>–</a:t>
            </a:r>
            <a:r>
              <a:rPr lang="en-CA" sz="2000" b="1" dirty="0"/>
              <a:t> </a:t>
            </a:r>
            <a:r>
              <a:rPr lang="en-CA" sz="2000" u="sng" dirty="0"/>
              <a:t>Virtual Base Class</a:t>
            </a:r>
            <a:r>
              <a:rPr lang="en-CA" sz="2000" dirty="0"/>
              <a:t> with implementation of run-time selection for </a:t>
            </a:r>
            <a:r>
              <a:rPr lang="en-CA" sz="2000" u="sng" dirty="0"/>
              <a:t>handling model choice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Used to give abstract-base-class functionalities to </a:t>
            </a:r>
            <a:r>
              <a:rPr lang="en-CA" sz="1800" u="sng" dirty="0">
                <a:solidFill>
                  <a:schemeClr val="bg1">
                    <a:lumMod val="85000"/>
                  </a:schemeClr>
                </a:solidFill>
              </a:rPr>
              <a:t>classes defining the structure of models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b="1" dirty="0">
                <a:solidFill>
                  <a:schemeClr val="bg1">
                    <a:lumMod val="85000"/>
                  </a:schemeClr>
                </a:solidFill>
              </a:rPr>
              <a:t>Creation of selection-table 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for the </a:t>
            </a:r>
            <a:r>
              <a:rPr lang="en-CA" sz="1800" b="1" dirty="0">
                <a:solidFill>
                  <a:schemeClr val="bg1">
                    <a:lumMod val="85000"/>
                  </a:schemeClr>
                </a:solidFill>
              </a:rPr>
              <a:t>VBC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 defining the </a:t>
            </a:r>
            <a:r>
              <a:rPr lang="en-CA" sz="1800" u="sng" dirty="0">
                <a:solidFill>
                  <a:schemeClr val="bg1">
                    <a:lumMod val="85000"/>
                  </a:schemeClr>
                </a:solidFill>
              </a:rPr>
              <a:t>common structure of the specific model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Deriving </a:t>
            </a:r>
            <a:r>
              <a:rPr lang="en-CA" sz="1800" b="1" dirty="0">
                <a:solidFill>
                  <a:schemeClr val="bg1">
                    <a:lumMod val="85000"/>
                  </a:schemeClr>
                </a:solidFill>
              </a:rPr>
              <a:t>concrete child classes </a:t>
            </a:r>
            <a:r>
              <a:rPr lang="en-CA" sz="1800" u="sng" dirty="0">
                <a:solidFill>
                  <a:schemeClr val="bg1">
                    <a:lumMod val="85000"/>
                  </a:schemeClr>
                </a:solidFill>
              </a:rPr>
              <a:t>from the VBC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 with the desired </a:t>
            </a:r>
            <a:r>
              <a:rPr lang="en-CA" sz="1800" b="1" dirty="0">
                <a:solidFill>
                  <a:schemeClr val="bg1">
                    <a:lumMod val="85000"/>
                  </a:schemeClr>
                </a:solidFill>
              </a:rPr>
              <a:t>model implementation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CA" sz="1800" u="sng" dirty="0">
                <a:solidFill>
                  <a:schemeClr val="bg1">
                    <a:lumMod val="85000"/>
                  </a:schemeClr>
                </a:solidFill>
              </a:rPr>
              <a:t>adding them to its selection table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Defining a </a:t>
            </a:r>
            <a:r>
              <a:rPr lang="en-CA" sz="1800" b="1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fromDictionary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sz="1800" b="1" dirty="0">
                <a:solidFill>
                  <a:schemeClr val="bg1">
                    <a:lumMod val="85000"/>
                  </a:schemeClr>
                </a:solidFill>
              </a:rPr>
              <a:t>method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, which is used during the </a:t>
            </a:r>
            <a:r>
              <a:rPr lang="en-CA" sz="1800" u="sng" dirty="0">
                <a:solidFill>
                  <a:schemeClr val="bg1">
                    <a:lumMod val="85000"/>
                  </a:schemeClr>
                </a:solidFill>
              </a:rPr>
              <a:t>run-time selection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 for </a:t>
            </a:r>
            <a:r>
              <a:rPr lang="en-CA" sz="1800" b="1" dirty="0">
                <a:solidFill>
                  <a:schemeClr val="bg1">
                    <a:lumMod val="85000"/>
                  </a:schemeClr>
                </a:solidFill>
              </a:rPr>
              <a:t>construction from a </a:t>
            </a:r>
            <a:r>
              <a:rPr lang="en-CA" sz="1800" b="1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dictionary</a:t>
            </a:r>
            <a:endParaRPr lang="en-CA" sz="18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u="sng" dirty="0"/>
              <a:t>Selection of the model</a:t>
            </a:r>
            <a:r>
              <a:rPr lang="en-CA" sz="1800" dirty="0"/>
              <a:t> with a </a:t>
            </a:r>
            <a:r>
              <a:rPr lang="en-CA" sz="1800" b="1" dirty="0"/>
              <a:t>common interface </a:t>
            </a:r>
            <a:r>
              <a:rPr lang="en-CA" sz="1800" dirty="0"/>
              <a:t>(</a:t>
            </a:r>
            <a:r>
              <a:rPr lang="en-CA" sz="1800" u="sng" dirty="0">
                <a:latin typeface="Ubuntu Mono" panose="020B0509030602030204" pitchFamily="49" charset="0"/>
              </a:rPr>
              <a:t>selector</a:t>
            </a:r>
            <a:r>
              <a:rPr lang="en-CA" sz="1800" dirty="0"/>
              <a:t>), using the </a:t>
            </a:r>
            <a:r>
              <a:rPr lang="en-CA" sz="1800" b="1" dirty="0"/>
              <a:t>model's name</a:t>
            </a:r>
            <a:r>
              <a:rPr lang="en-CA" sz="1800" dirty="0"/>
              <a:t> and a </a:t>
            </a:r>
            <a:r>
              <a:rPr lang="en-CA" sz="1800" b="1" dirty="0"/>
              <a:t>dictionary</a:t>
            </a:r>
            <a:r>
              <a:rPr lang="en-CA" sz="1800" dirty="0"/>
              <a:t>, which is fed to the </a:t>
            </a:r>
            <a:r>
              <a:rPr lang="en-CA" sz="1800" u="sng" dirty="0" err="1">
                <a:latin typeface="Ubuntu Mono" panose="020B0509030602030204" pitchFamily="49" charset="0"/>
              </a:rPr>
              <a:t>fromDictionary</a:t>
            </a:r>
            <a:r>
              <a:rPr lang="en-CA" sz="1800" dirty="0"/>
              <a:t> </a:t>
            </a:r>
            <a:r>
              <a:rPr lang="en-CA" sz="1800" dirty="0" err="1">
                <a:solidFill>
                  <a:srgbClr val="4472C4"/>
                </a:solidFill>
                <a:latin typeface="Ubuntu Mono" panose="020B0509030602030204" pitchFamily="49" charset="0"/>
              </a:rPr>
              <a:t>classmethod</a:t>
            </a:r>
            <a:r>
              <a:rPr lang="en-CA" sz="1800" dirty="0"/>
              <a:t> of the required child-class</a:t>
            </a:r>
            <a:endParaRPr lang="en-CA" sz="1800" b="1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EE5C8923-B28F-DFBF-F729-CB5894E810B4}"/>
              </a:ext>
            </a:extLst>
          </p:cNvPr>
          <p:cNvGrpSpPr/>
          <p:nvPr/>
        </p:nvGrpSpPr>
        <p:grpSpPr>
          <a:xfrm>
            <a:off x="7654955" y="5534223"/>
            <a:ext cx="3195308" cy="307777"/>
            <a:chOff x="1935480" y="3426833"/>
            <a:chExt cx="3195308" cy="307777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B3076419-5BED-8EC2-8B2E-A80ABEBC9E11}"/>
                </a:ext>
              </a:extLst>
            </p:cNvPr>
            <p:cNvSpPr/>
            <p:nvPr/>
          </p:nvSpPr>
          <p:spPr>
            <a:xfrm>
              <a:off x="2000250" y="3475816"/>
              <a:ext cx="3065768" cy="249268"/>
            </a:xfrm>
            <a:prstGeom prst="roundRect">
              <a:avLst>
                <a:gd name="adj" fmla="val 1021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 dirty="0">
                <a:solidFill>
                  <a:schemeClr val="tx1"/>
                </a:solidFill>
                <a:latin typeface="Ubuntu Mono" panose="020B0509030602030204" pitchFamily="49" charset="0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46A8050-CDAA-F546-2C00-9F15062F4836}"/>
                </a:ext>
              </a:extLst>
            </p:cNvPr>
            <p:cNvSpPr txBox="1"/>
            <p:nvPr/>
          </p:nvSpPr>
          <p:spPr>
            <a:xfrm>
              <a:off x="1935480" y="3426833"/>
              <a:ext cx="31953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400" dirty="0" err="1">
                  <a:solidFill>
                    <a:schemeClr val="tx1"/>
                  </a:solidFill>
                  <a:latin typeface="Ubuntu Mono" panose="020B05090306020302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LibICE</a:t>
              </a:r>
              <a:r>
                <a:rPr lang="en-CA" sz="1400" dirty="0">
                  <a:solidFill>
                    <a:schemeClr val="tx1"/>
                  </a:solidFill>
                  <a:latin typeface="Ubuntu Mono" panose="020B05090306020302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-post/templates/inheritance</a:t>
              </a:r>
              <a:endParaRPr lang="en-CA" sz="1400" dirty="0">
                <a:solidFill>
                  <a:schemeClr val="tx1"/>
                </a:solidFill>
                <a:latin typeface="Ubuntu Mono" panose="020B0509030602030204" pitchFamily="49" charset="0"/>
              </a:endParaRPr>
            </a:p>
          </p:txBody>
        </p:sp>
      </p:grp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8B7DD35-B0AE-C318-409D-E7C8856A66B1}"/>
              </a:ext>
            </a:extLst>
          </p:cNvPr>
          <p:cNvSpPr txBox="1"/>
          <p:nvPr/>
        </p:nvSpPr>
        <p:spPr>
          <a:xfrm>
            <a:off x="6972300" y="4583685"/>
            <a:ext cx="487680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🧰 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BaseClass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metaclass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=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abc.ABCMeta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) </a:t>
            </a: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createRuntimeSelectionTable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(...)</a:t>
            </a:r>
            <a:endParaRPr lang="it-IT" sz="16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addToRuntimeSelectionTable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(...)</a:t>
            </a: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</a:t>
            </a:r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1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fromDictionary</a:t>
            </a:r>
            <a:r>
              <a:rPr lang="it-IT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</a:t>
            </a:r>
            <a:r>
              <a:rPr lang="it-IT" sz="1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dictionary</a:t>
            </a:r>
            <a:r>
              <a:rPr lang="it-IT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)</a:t>
            </a: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endParaRPr lang="it-IT" sz="16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pPr defTabSz="538163"/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</a:t>
            </a:r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selector(</a:t>
            </a:r>
            <a:r>
              <a:rPr lang="it-IT" sz="1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typeName</a:t>
            </a:r>
            <a:r>
              <a:rPr lang="it-IT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, </a:t>
            </a:r>
            <a:r>
              <a:rPr lang="it-IT" sz="1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dictionary</a:t>
            </a:r>
            <a:r>
              <a:rPr lang="it-IT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)</a:t>
            </a: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└─ 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</p:txBody>
      </p: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9E94AFC4-A511-DE79-3EC2-0B203E1DA84F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6972300" y="3369974"/>
            <a:ext cx="1460480" cy="1989015"/>
          </a:xfrm>
          <a:prstGeom prst="bentConnector3">
            <a:avLst>
              <a:gd name="adj1" fmla="val 1117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id="{0231DFA5-2B5D-99CD-785B-522E1889AAB5}"/>
              </a:ext>
            </a:extLst>
          </p:cNvPr>
          <p:cNvSpPr/>
          <p:nvPr/>
        </p:nvSpPr>
        <p:spPr>
          <a:xfrm>
            <a:off x="8432780" y="3193422"/>
            <a:ext cx="2417484" cy="353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CFE620BE-54A1-7DC0-E7CF-336EE7908D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167" r="17529" b="84028"/>
          <a:stretch/>
        </p:blipFill>
        <p:spPr>
          <a:xfrm>
            <a:off x="65936" y="4884231"/>
            <a:ext cx="6664653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6B640F3B-B838-7E13-94CD-C1B932823BF0}"/>
              </a:ext>
            </a:extLst>
          </p:cNvPr>
          <p:cNvGrpSpPr/>
          <p:nvPr/>
        </p:nvGrpSpPr>
        <p:grpSpPr>
          <a:xfrm>
            <a:off x="3754120" y="5567074"/>
            <a:ext cx="2818130" cy="548666"/>
            <a:chOff x="5460293" y="3549210"/>
            <a:chExt cx="2818130" cy="5486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E9FB45F2-173E-9223-6A48-8615FB87D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293" y="3668608"/>
              <a:ext cx="539698" cy="4292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097EE4B2-0B18-A387-BD24-BAD36670FCFA}"/>
                </a:ext>
              </a:extLst>
            </p:cNvPr>
            <p:cNvSpPr/>
            <p:nvPr/>
          </p:nvSpPr>
          <p:spPr>
            <a:xfrm>
              <a:off x="5933808" y="3549210"/>
              <a:ext cx="2344615" cy="52864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Construction of </a:t>
              </a:r>
              <a:r>
                <a:rPr lang="en-CA" b="1" dirty="0" err="1">
                  <a:latin typeface="Ubuntu Mono" panose="020B0509030602030204" pitchFamily="49" charset="0"/>
                </a:rPr>
                <a:t>constantCp</a:t>
              </a:r>
              <a:r>
                <a:rPr lang="en-CA" dirty="0"/>
                <a:t> class </a:t>
              </a:r>
              <a:r>
                <a:rPr lang="en-CA" u="sng" dirty="0"/>
                <a:t>from dictionary</a:t>
              </a:r>
              <a:endParaRPr lang="en-CA" u="sng" dirty="0">
                <a:latin typeface="Ubuntu Mono" panose="020B0509030602030204" pitchFamily="49" charset="0"/>
              </a:endParaRPr>
            </a:p>
          </p:txBody>
        </p:sp>
      </p:grpSp>
      <p:sp>
        <p:nvSpPr>
          <p:cNvPr id="35" name="Rettangolo 34">
            <a:extLst>
              <a:ext uri="{FF2B5EF4-FFF2-40B4-BE49-F238E27FC236}">
                <a16:creationId xmlns:a16="http://schemas.microsoft.com/office/drawing/2014/main" id="{3DD64E2E-61C8-DA13-D25D-831876E91DF4}"/>
              </a:ext>
            </a:extLst>
          </p:cNvPr>
          <p:cNvSpPr/>
          <p:nvPr/>
        </p:nvSpPr>
        <p:spPr>
          <a:xfrm>
            <a:off x="441962" y="6084389"/>
            <a:ext cx="3247388" cy="196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3316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5D753B7-8A6F-E53B-C738-C9D400884273}"/>
              </a:ext>
            </a:extLst>
          </p:cNvPr>
          <p:cNvSpPr/>
          <p:nvPr/>
        </p:nvSpPr>
        <p:spPr>
          <a:xfrm>
            <a:off x="990600" y="4938713"/>
            <a:ext cx="2571750" cy="279922"/>
          </a:xfrm>
          <a:prstGeom prst="roundRect">
            <a:avLst>
              <a:gd name="adj" fmla="val 1021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solidFill>
                <a:schemeClr val="tx1"/>
              </a:solidFill>
              <a:latin typeface="Ubuntu Mono" panose="020B0509030602030204" pitchFamily="49" charset="0"/>
            </a:endParaRPr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8B341500-A2D5-6EB3-3C92-949531E9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Run-time selection – </a:t>
            </a:r>
            <a:r>
              <a:rPr lang="en-CA" sz="3200" b="0" dirty="0" err="1">
                <a:latin typeface="Ubuntu Mono" panose="020B0509030602030204" pitchFamily="49" charset="0"/>
              </a:rPr>
              <a:t>BaseClass</a:t>
            </a:r>
            <a:r>
              <a:rPr lang="en-CA" dirty="0"/>
              <a:t> 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876596D-FE88-FA89-7E74-FBBEFD418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18</a:t>
            </a:fld>
            <a:endParaRPr lang="en-CA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D74B1F9-C478-0F70-D9CB-589C03D514D1}"/>
              </a:ext>
            </a:extLst>
          </p:cNvPr>
          <p:cNvGrpSpPr/>
          <p:nvPr/>
        </p:nvGrpSpPr>
        <p:grpSpPr>
          <a:xfrm>
            <a:off x="6972300" y="1016000"/>
            <a:ext cx="4876800" cy="3477875"/>
            <a:chOff x="1026819" y="2470112"/>
            <a:chExt cx="4876800" cy="3477875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F4E7DDB9-1D8F-09F5-DF71-25806F815C9F}"/>
                </a:ext>
              </a:extLst>
            </p:cNvPr>
            <p:cNvGrpSpPr/>
            <p:nvPr/>
          </p:nvGrpSpPr>
          <p:grpSpPr>
            <a:xfrm>
              <a:off x="1026819" y="2470112"/>
              <a:ext cx="4876800" cy="3477875"/>
              <a:chOff x="6972300" y="1135925"/>
              <a:chExt cx="4876800" cy="3477875"/>
            </a:xfrm>
          </p:grpSpPr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E6067C08-97BE-CD6C-1A7A-7C553B89C857}"/>
                  </a:ext>
                </a:extLst>
              </p:cNvPr>
              <p:cNvSpPr txBox="1"/>
              <p:nvPr/>
            </p:nvSpPr>
            <p:spPr>
              <a:xfrm>
                <a:off x="6972300" y="1135925"/>
                <a:ext cx="4876800" cy="34778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📦 </a:t>
                </a:r>
                <a:r>
                  <a:rPr lang="it-IT" sz="2000" b="1" i="0" dirty="0" err="1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libICEpost</a:t>
                </a:r>
                <a:endParaRPr lang="it-IT" sz="2000" b="1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 📁 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src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 📁 </a:t>
                </a:r>
                <a:r>
                  <a:rPr lang="it-IT" sz="20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dataStructures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│  ├─ 📁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Dictionary.py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│  └─ ...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 📁 </a:t>
                </a:r>
                <a:r>
                  <a:rPr lang="it-IT" sz="20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Functions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 📁 </a:t>
                </a:r>
                <a:r>
                  <a:rPr lang="it-IT" sz="2000" b="1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BaseClass.py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└─ 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 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└─ 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</p:txBody>
          </p:sp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8C5C18DD-5F2E-28CE-4C07-F565D096A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32779" y="3322872"/>
                <a:ext cx="353105" cy="3531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</p:pic>
        </p:grp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0FA1B3CC-72FD-58F8-CE02-F874BB3BD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4023" y="3733134"/>
              <a:ext cx="353105" cy="353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EB993652-AC70-78E3-0F30-C28D92BD7CD0}"/>
              </a:ext>
            </a:extLst>
          </p:cNvPr>
          <p:cNvSpPr txBox="1">
            <a:spLocks/>
          </p:cNvSpPr>
          <p:nvPr/>
        </p:nvSpPr>
        <p:spPr>
          <a:xfrm>
            <a:off x="239184" y="1016000"/>
            <a:ext cx="6590241" cy="5181600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b="1" dirty="0" err="1">
                <a:latin typeface="Ubuntu Mono" panose="020B0509030602030204" pitchFamily="49" charset="0"/>
              </a:rPr>
              <a:t>BaseClass</a:t>
            </a:r>
            <a:r>
              <a:rPr lang="en-CA" sz="2000" b="1" dirty="0"/>
              <a:t> </a:t>
            </a:r>
            <a:r>
              <a:rPr lang="en-CA" sz="2000" dirty="0"/>
              <a:t>–</a:t>
            </a:r>
            <a:r>
              <a:rPr lang="en-CA" sz="2000" b="1" dirty="0"/>
              <a:t> </a:t>
            </a:r>
            <a:r>
              <a:rPr lang="en-CA" sz="2000" u="sng" dirty="0"/>
              <a:t>Virtual Base Class</a:t>
            </a:r>
            <a:r>
              <a:rPr lang="en-CA" sz="2000" dirty="0"/>
              <a:t> with implementation of run-time selection for </a:t>
            </a:r>
            <a:r>
              <a:rPr lang="en-CA" sz="2000" u="sng" dirty="0"/>
              <a:t>handling model choice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Used to give abstract-base-class functionalities to </a:t>
            </a:r>
            <a:r>
              <a:rPr lang="en-CA" sz="1800" u="sng" dirty="0">
                <a:solidFill>
                  <a:schemeClr val="bg1">
                    <a:lumMod val="85000"/>
                  </a:schemeClr>
                </a:solidFill>
              </a:rPr>
              <a:t>classes defining the structure of models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b="1" dirty="0">
                <a:solidFill>
                  <a:schemeClr val="bg1">
                    <a:lumMod val="85000"/>
                  </a:schemeClr>
                </a:solidFill>
              </a:rPr>
              <a:t>Creation of selection-table 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for the </a:t>
            </a:r>
            <a:r>
              <a:rPr lang="en-CA" sz="1800" b="1" dirty="0">
                <a:solidFill>
                  <a:schemeClr val="bg1">
                    <a:lumMod val="85000"/>
                  </a:schemeClr>
                </a:solidFill>
              </a:rPr>
              <a:t>VBC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 defining the </a:t>
            </a:r>
            <a:r>
              <a:rPr lang="en-CA" sz="1800" u="sng" dirty="0">
                <a:solidFill>
                  <a:schemeClr val="bg1">
                    <a:lumMod val="85000"/>
                  </a:schemeClr>
                </a:solidFill>
              </a:rPr>
              <a:t>common structure of the specific model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Deriving </a:t>
            </a:r>
            <a:r>
              <a:rPr lang="en-CA" sz="1800" b="1" dirty="0">
                <a:solidFill>
                  <a:schemeClr val="bg1">
                    <a:lumMod val="85000"/>
                  </a:schemeClr>
                </a:solidFill>
              </a:rPr>
              <a:t>concrete child classes </a:t>
            </a:r>
            <a:r>
              <a:rPr lang="en-CA" sz="1800" u="sng" dirty="0">
                <a:solidFill>
                  <a:schemeClr val="bg1">
                    <a:lumMod val="85000"/>
                  </a:schemeClr>
                </a:solidFill>
              </a:rPr>
              <a:t>from the VBC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 with the desired </a:t>
            </a:r>
            <a:r>
              <a:rPr lang="en-CA" sz="1800" b="1" dirty="0">
                <a:solidFill>
                  <a:schemeClr val="bg1">
                    <a:lumMod val="85000"/>
                  </a:schemeClr>
                </a:solidFill>
              </a:rPr>
              <a:t>model implementation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CA" sz="1800" u="sng" dirty="0">
                <a:solidFill>
                  <a:schemeClr val="bg1">
                    <a:lumMod val="85000"/>
                  </a:schemeClr>
                </a:solidFill>
              </a:rPr>
              <a:t>adding them to its selection table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Defining a </a:t>
            </a:r>
            <a:r>
              <a:rPr lang="en-CA" sz="1800" b="1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fromDictionary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sz="1800" b="1" dirty="0">
                <a:solidFill>
                  <a:schemeClr val="bg1">
                    <a:lumMod val="85000"/>
                  </a:schemeClr>
                </a:solidFill>
              </a:rPr>
              <a:t>method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, which is used during the </a:t>
            </a:r>
            <a:r>
              <a:rPr lang="en-CA" sz="1800" u="sng" dirty="0">
                <a:solidFill>
                  <a:schemeClr val="bg1">
                    <a:lumMod val="85000"/>
                  </a:schemeClr>
                </a:solidFill>
              </a:rPr>
              <a:t>run-time selection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 for </a:t>
            </a:r>
            <a:r>
              <a:rPr lang="en-CA" sz="1800" b="1" dirty="0">
                <a:solidFill>
                  <a:schemeClr val="bg1">
                    <a:lumMod val="85000"/>
                  </a:schemeClr>
                </a:solidFill>
              </a:rPr>
              <a:t>construction from a </a:t>
            </a:r>
            <a:r>
              <a:rPr lang="en-CA" sz="1800" b="1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dictionary</a:t>
            </a:r>
            <a:endParaRPr lang="en-CA" sz="18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u="sng" dirty="0">
                <a:solidFill>
                  <a:schemeClr val="bg1">
                    <a:lumMod val="85000"/>
                  </a:schemeClr>
                </a:solidFill>
              </a:rPr>
              <a:t>Selection of the model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 with a </a:t>
            </a:r>
            <a:r>
              <a:rPr lang="en-CA" sz="1800" b="1" dirty="0">
                <a:solidFill>
                  <a:schemeClr val="bg1">
                    <a:lumMod val="85000"/>
                  </a:schemeClr>
                </a:solidFill>
              </a:rPr>
              <a:t>common interface 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CA" sz="1800" u="sng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selector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), using the </a:t>
            </a:r>
            <a:r>
              <a:rPr lang="en-CA" sz="1800" b="1" dirty="0">
                <a:solidFill>
                  <a:schemeClr val="bg1">
                    <a:lumMod val="85000"/>
                  </a:schemeClr>
                </a:solidFill>
              </a:rPr>
              <a:t>model's name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 and a </a:t>
            </a:r>
            <a:r>
              <a:rPr lang="en-CA" sz="1800" b="1" dirty="0">
                <a:solidFill>
                  <a:schemeClr val="bg1">
                    <a:lumMod val="85000"/>
                  </a:schemeClr>
                </a:solidFill>
              </a:rPr>
              <a:t>dictionary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, which is fed to the </a:t>
            </a:r>
            <a:r>
              <a:rPr lang="en-CA" sz="1800" u="sng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fromDictionary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sz="1800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classmethod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 of the required child-class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b="1" dirty="0"/>
              <a:t>Template of class inheritance structure </a:t>
            </a:r>
            <a:r>
              <a:rPr lang="en-CA" sz="1800" dirty="0"/>
              <a:t>can be found in the </a:t>
            </a:r>
            <a:r>
              <a:rPr lang="en-CA" sz="1800" dirty="0">
                <a:solidFill>
                  <a:schemeClr val="tx1"/>
                </a:solidFill>
                <a:latin typeface="Ubuntu Mono" panose="020B0509030602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templates/inheritance</a:t>
            </a:r>
            <a:r>
              <a:rPr lang="en-CA" sz="1800" dirty="0">
                <a:solidFill>
                  <a:schemeClr val="tx1"/>
                </a:solidFill>
                <a:latin typeface="Ubuntu Mono" panose="020B0509030602030204" pitchFamily="49" charset="0"/>
              </a:rPr>
              <a:t>/</a:t>
            </a:r>
            <a:r>
              <a:rPr lang="en-CA" sz="1800" dirty="0"/>
              <a:t> folder of the </a:t>
            </a:r>
            <a:r>
              <a:rPr lang="en-CA" sz="1800" u="sng" dirty="0"/>
              <a:t>GitHub repository</a:t>
            </a:r>
            <a:endParaRPr lang="en-CA" sz="1800" u="sng" dirty="0">
              <a:solidFill>
                <a:schemeClr val="tx1"/>
              </a:solidFill>
              <a:latin typeface="Ubuntu Mono" panose="020B0509030602030204" pitchFamily="49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CA" sz="1800" dirty="0"/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9583B912-5FE0-91A7-9DFF-6DE5DC536D67}"/>
              </a:ext>
            </a:extLst>
          </p:cNvPr>
          <p:cNvGrpSpPr/>
          <p:nvPr/>
        </p:nvGrpSpPr>
        <p:grpSpPr>
          <a:xfrm>
            <a:off x="6972300" y="4587875"/>
            <a:ext cx="4876800" cy="1631216"/>
            <a:chOff x="6972300" y="4587875"/>
            <a:chExt cx="4876800" cy="1631216"/>
          </a:xfrm>
        </p:grpSpPr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027E5768-31C2-4B1A-6BCE-54713EE2C656}"/>
                </a:ext>
              </a:extLst>
            </p:cNvPr>
            <p:cNvSpPr txBox="1"/>
            <p:nvPr/>
          </p:nvSpPr>
          <p:spPr>
            <a:xfrm>
              <a:off x="6972300" y="4587875"/>
              <a:ext cx="4876800" cy="16312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🗂️ </a:t>
              </a:r>
              <a:r>
                <a:rPr lang="it-IT" sz="2000" b="1" i="0" dirty="0" err="1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LibICE</a:t>
              </a:r>
              <a:r>
                <a:rPr lang="it-IT" sz="2000" b="1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-post/template</a:t>
              </a: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├─ 📁 </a:t>
              </a:r>
              <a:r>
                <a:rPr lang="it-IT" sz="200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inheritance</a:t>
              </a:r>
              <a:endParaRPr lang="it-IT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endParaRP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├─ 📁 </a:t>
              </a:r>
              <a:r>
                <a:rPr lang="it-IT" sz="2000" b="0" dirty="0">
                  <a:solidFill>
                    <a:srgbClr val="4472C4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Base.py</a:t>
              </a:r>
              <a:endParaRPr lang="it-IT" sz="200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endParaRP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├─ 📁 </a:t>
              </a:r>
              <a:r>
                <a:rPr lang="it-IT" sz="2000" i="0" dirty="0">
                  <a:solidFill>
                    <a:srgbClr val="4472C4"/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Child.py</a:t>
              </a: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┆  └─ 📁 </a:t>
              </a:r>
              <a:r>
                <a:rPr lang="it-IT" sz="2000" i="0" dirty="0">
                  <a:solidFill>
                    <a:srgbClr val="4472C4"/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__init__.py</a:t>
              </a:r>
              <a:endParaRPr lang="it-IT" sz="20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endParaRPr>
            </a:p>
          </p:txBody>
        </p:sp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15B07F21-313B-29D4-1F32-A170084B0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9980" y="5218635"/>
              <a:ext cx="353105" cy="353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63A94E15-C999-89AF-0944-012A5332D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9979" y="5537678"/>
              <a:ext cx="353105" cy="353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E48464AD-803B-56EE-A467-3AA8E533D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9980" y="5837190"/>
              <a:ext cx="353105" cy="353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</p:spTree>
    <p:extLst>
      <p:ext uri="{BB962C8B-B14F-4D97-AF65-F5344CB8AC3E}">
        <p14:creationId xmlns:p14="http://schemas.microsoft.com/office/powerpoint/2010/main" val="267656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1A76CD2-3302-1720-E03D-FF9B2EC51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19</a:t>
            </a:fld>
            <a:endParaRPr lang="en-CA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F1289149-A525-CB7A-EBAC-834433679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8" y="84138"/>
            <a:ext cx="11191875" cy="608012"/>
          </a:xfrm>
        </p:spPr>
        <p:txBody>
          <a:bodyPr/>
          <a:lstStyle/>
          <a:p>
            <a:r>
              <a:rPr lang="en-CA" dirty="0"/>
              <a:t>Input/output – </a:t>
            </a:r>
            <a:r>
              <a:rPr lang="en-CA" sz="3200" b="0" dirty="0">
                <a:latin typeface="Ubuntu Mono" panose="020B0509030602030204" pitchFamily="49" charset="0"/>
              </a:rPr>
              <a:t>Dictionary</a:t>
            </a:r>
            <a:r>
              <a:rPr lang="en-CA" dirty="0"/>
              <a:t> 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CECE669-3E67-2D41-1928-75F4AA437271}"/>
              </a:ext>
            </a:extLst>
          </p:cNvPr>
          <p:cNvGrpSpPr/>
          <p:nvPr/>
        </p:nvGrpSpPr>
        <p:grpSpPr>
          <a:xfrm>
            <a:off x="6972300" y="1016000"/>
            <a:ext cx="4876800" cy="3477875"/>
            <a:chOff x="1026819" y="2470112"/>
            <a:chExt cx="4876800" cy="3477875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2496756C-C814-6A39-8F0A-C03B984EDD80}"/>
                </a:ext>
              </a:extLst>
            </p:cNvPr>
            <p:cNvGrpSpPr/>
            <p:nvPr/>
          </p:nvGrpSpPr>
          <p:grpSpPr>
            <a:xfrm>
              <a:off x="1026819" y="2470112"/>
              <a:ext cx="4876800" cy="3477875"/>
              <a:chOff x="6972300" y="1135925"/>
              <a:chExt cx="4876800" cy="3477875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B615F07-9475-FAEB-B92E-4BE9B52AF8EB}"/>
                  </a:ext>
                </a:extLst>
              </p:cNvPr>
              <p:cNvSpPr txBox="1"/>
              <p:nvPr/>
            </p:nvSpPr>
            <p:spPr>
              <a:xfrm>
                <a:off x="6972300" y="1135925"/>
                <a:ext cx="4876800" cy="34778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📦 </a:t>
                </a:r>
                <a:r>
                  <a:rPr lang="it-IT" sz="2000" b="1" i="0" dirty="0" err="1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libICEpost</a:t>
                </a:r>
                <a:endParaRPr lang="it-IT" sz="2000" b="1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 📁 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src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 📁 </a:t>
                </a:r>
                <a:r>
                  <a:rPr lang="it-IT" sz="20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dataStructures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│  ├─ 📁 </a:t>
                </a:r>
                <a:r>
                  <a:rPr lang="it-IT" sz="2000" b="1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Dictionary.py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│  └─ ...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 📁 </a:t>
                </a:r>
                <a:r>
                  <a:rPr lang="it-IT" sz="20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Functions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 📁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BaseClass.py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└─ 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 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└─ 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</p:txBody>
          </p:sp>
          <p:pic>
            <p:nvPicPr>
              <p:cNvPr id="13" name="Immagine 12">
                <a:extLst>
                  <a:ext uri="{FF2B5EF4-FFF2-40B4-BE49-F238E27FC236}">
                    <a16:creationId xmlns:a16="http://schemas.microsoft.com/office/drawing/2014/main" id="{969D1998-BE35-720E-D717-65FB65917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32779" y="3322872"/>
                <a:ext cx="353105" cy="3531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</p:pic>
        </p:grpSp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42F2644-D60C-BEBF-CBD2-533702DC8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4023" y="3733134"/>
              <a:ext cx="353105" cy="353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1730D19-A61F-F0BF-B0A0-E0A4321A45A1}"/>
              </a:ext>
            </a:extLst>
          </p:cNvPr>
          <p:cNvSpPr txBox="1"/>
          <p:nvPr/>
        </p:nvSpPr>
        <p:spPr>
          <a:xfrm>
            <a:off x="6972300" y="4583685"/>
            <a:ext cx="4876800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🧰 </a:t>
            </a:r>
            <a:r>
              <a:rPr lang="it-IT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Dictionary(</a:t>
            </a:r>
            <a:r>
              <a:rPr lang="it-IT" sz="1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collections.OrderedDict</a:t>
            </a:r>
            <a:r>
              <a:rPr lang="it-IT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)</a:t>
            </a: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fromFile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fileName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)</a:t>
            </a: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lookup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(...)</a:t>
            </a:r>
            <a:endParaRPr lang="it-IT" sz="16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lookupOrDefault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(...)</a:t>
            </a:r>
            <a:endParaRPr lang="it-IT" sz="16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└─ 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</p:txBody>
      </p:sp>
      <p:cxnSp>
        <p:nvCxnSpPr>
          <p:cNvPr id="28" name="Connettore a gomito 27">
            <a:extLst>
              <a:ext uri="{FF2B5EF4-FFF2-40B4-BE49-F238E27FC236}">
                <a16:creationId xmlns:a16="http://schemas.microsoft.com/office/drawing/2014/main" id="{D2A05844-3FFE-5D43-6C79-32B20AA43E61}"/>
              </a:ext>
            </a:extLst>
          </p:cNvPr>
          <p:cNvCxnSpPr>
            <a:cxnSpLocks/>
            <a:stCxn id="29" idx="1"/>
            <a:endCxn id="27" idx="1"/>
          </p:cNvCxnSpPr>
          <p:nvPr/>
        </p:nvCxnSpPr>
        <p:spPr>
          <a:xfrm rot="10800000" flipV="1">
            <a:off x="6972301" y="2446049"/>
            <a:ext cx="1860829" cy="2799355"/>
          </a:xfrm>
          <a:prstGeom prst="bentConnector3">
            <a:avLst>
              <a:gd name="adj1" fmla="val 11228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28">
            <a:extLst>
              <a:ext uri="{FF2B5EF4-FFF2-40B4-BE49-F238E27FC236}">
                <a16:creationId xmlns:a16="http://schemas.microsoft.com/office/drawing/2014/main" id="{2685C0B7-E27B-70DA-BF02-1D90B5FF7B8C}"/>
              </a:ext>
            </a:extLst>
          </p:cNvPr>
          <p:cNvSpPr/>
          <p:nvPr/>
        </p:nvSpPr>
        <p:spPr>
          <a:xfrm>
            <a:off x="8833129" y="2269497"/>
            <a:ext cx="2562510" cy="353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Segnaposto testo 7">
            <a:extLst>
              <a:ext uri="{FF2B5EF4-FFF2-40B4-BE49-F238E27FC236}">
                <a16:creationId xmlns:a16="http://schemas.microsoft.com/office/drawing/2014/main" id="{B3D7504F-71FB-6C91-55A8-0B3207E38723}"/>
              </a:ext>
            </a:extLst>
          </p:cNvPr>
          <p:cNvSpPr txBox="1">
            <a:spLocks/>
          </p:cNvSpPr>
          <p:nvPr/>
        </p:nvSpPr>
        <p:spPr>
          <a:xfrm>
            <a:off x="239184" y="1016000"/>
            <a:ext cx="6590241" cy="5181600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b="1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BaseClass</a:t>
            </a:r>
            <a:r>
              <a:rPr lang="en-CA" sz="20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–</a:t>
            </a:r>
            <a:r>
              <a:rPr lang="en-CA" sz="20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sz="2000" u="sng" dirty="0">
                <a:solidFill>
                  <a:schemeClr val="bg1">
                    <a:lumMod val="85000"/>
                  </a:schemeClr>
                </a:solidFill>
              </a:rPr>
              <a:t>Virtual Base Class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with implementation of run-time selection for </a:t>
            </a:r>
            <a:r>
              <a:rPr lang="en-CA" sz="2000" u="sng" dirty="0">
                <a:solidFill>
                  <a:schemeClr val="bg1">
                    <a:lumMod val="85000"/>
                  </a:schemeClr>
                </a:solidFill>
              </a:rPr>
              <a:t>handling model choice</a:t>
            </a:r>
            <a:endParaRPr lang="en-CA" sz="1800" u="sng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CA" sz="2000" b="1" dirty="0">
                <a:latin typeface="Ubuntu Mono" panose="020B0509030602030204" pitchFamily="49" charset="0"/>
              </a:rPr>
              <a:t>Dictionary</a:t>
            </a:r>
            <a:r>
              <a:rPr lang="en-CA" sz="2000" dirty="0"/>
              <a:t> –  </a:t>
            </a:r>
            <a:r>
              <a:rPr lang="en-CA" sz="2000" u="sng" dirty="0"/>
              <a:t>Ordered dictionary</a:t>
            </a:r>
            <a:r>
              <a:rPr lang="en-CA" sz="2000" dirty="0"/>
              <a:t> embedding useful </a:t>
            </a:r>
            <a:r>
              <a:rPr lang="en-CA" sz="2000" b="1" dirty="0"/>
              <a:t>I/O</a:t>
            </a:r>
            <a:r>
              <a:rPr lang="en-CA" sz="2000" dirty="0"/>
              <a:t> </a:t>
            </a:r>
            <a:r>
              <a:rPr lang="en-CA" sz="2000" b="1" dirty="0"/>
              <a:t>and</a:t>
            </a:r>
            <a:r>
              <a:rPr lang="en-CA" sz="2000" dirty="0"/>
              <a:t> </a:t>
            </a:r>
            <a:r>
              <a:rPr lang="en-CA" sz="2000" b="1" dirty="0"/>
              <a:t>access functionalities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619800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294A32A6-B766-87FC-9FA5-A90F4A34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</a:t>
            </a:r>
            <a:r>
              <a:rPr lang="en-CA" sz="3200" b="0" dirty="0" err="1">
                <a:latin typeface="Ubuntu Mono" panose="020B0509030602030204" pitchFamily="49" charset="0"/>
              </a:rPr>
              <a:t>libICEpost</a:t>
            </a:r>
            <a:r>
              <a:rPr lang="en-CA" dirty="0"/>
              <a:t>…?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260E60-8F90-B84A-3E3D-4AB825DB24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2</a:t>
            </a:fld>
            <a:endParaRPr lang="en-CA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54C7545-EC9C-1745-7C77-C40EE0E705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6837891" cy="5181600"/>
          </a:xfrm>
        </p:spPr>
        <p:txBody>
          <a:bodyPr>
            <a:noAutofit/>
          </a:bodyPr>
          <a:lstStyle/>
          <a:p>
            <a:r>
              <a:rPr lang="en-CA" sz="2000" b="1" dirty="0"/>
              <a:t>No common methodology </a:t>
            </a:r>
            <a:r>
              <a:rPr lang="en-CA" sz="2000" dirty="0"/>
              <a:t>was present for </a:t>
            </a:r>
            <a:r>
              <a:rPr lang="en-CA" sz="2000" u="sng" dirty="0"/>
              <a:t>processing of results</a:t>
            </a:r>
            <a:r>
              <a:rPr lang="en-CA" sz="2000" dirty="0"/>
              <a:t> (experimental or CFD simulations), leading to: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u="sng" dirty="0"/>
              <a:t>Redundancy</a:t>
            </a:r>
            <a:r>
              <a:rPr lang="en-CA" sz="1800" dirty="0"/>
              <a:t> and </a:t>
            </a:r>
            <a:r>
              <a:rPr lang="en-CA" sz="1800" u="sng" dirty="0"/>
              <a:t>duplication of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dirty="0"/>
              <a:t>Multiple codes and software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dirty="0"/>
              <a:t>Risk of </a:t>
            </a:r>
            <a:r>
              <a:rPr lang="en-CA" sz="1800" u="sng" dirty="0"/>
              <a:t>errors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u="sng" dirty="0"/>
              <a:t>Loss of efficiency</a:t>
            </a:r>
            <a:r>
              <a:rPr lang="en-CA" sz="1800" dirty="0"/>
              <a:t> and </a:t>
            </a:r>
            <a:r>
              <a:rPr lang="en-CA" sz="1800" u="sng" dirty="0"/>
              <a:t>knowledge</a:t>
            </a:r>
          </a:p>
          <a:p>
            <a:pPr>
              <a:spcBef>
                <a:spcPts val="1800"/>
              </a:spcBef>
            </a:pPr>
            <a:r>
              <a:rPr lang="en-CA" sz="2000" dirty="0"/>
              <a:t>Need for a </a:t>
            </a:r>
            <a:r>
              <a:rPr lang="en-CA" sz="2000" b="1" dirty="0"/>
              <a:t>standardized framework </a:t>
            </a:r>
            <a:r>
              <a:rPr lang="en-CA" sz="2000" dirty="0"/>
              <a:t>to be shared within the research group</a:t>
            </a:r>
          </a:p>
          <a:p>
            <a:pPr>
              <a:spcBef>
                <a:spcPts val="1800"/>
              </a:spcBef>
            </a:pPr>
            <a:r>
              <a:rPr lang="en-CA" sz="2000" dirty="0"/>
              <a:t>Organizing all methodologies in a single </a:t>
            </a:r>
            <a:r>
              <a:rPr lang="en-CA" sz="2000" b="1" dirty="0"/>
              <a:t>python package</a:t>
            </a:r>
            <a:endParaRPr lang="en-CA" sz="2000" dirty="0"/>
          </a:p>
          <a:p>
            <a:pPr>
              <a:spcBef>
                <a:spcPts val="1800"/>
              </a:spcBef>
            </a:pPr>
            <a:r>
              <a:rPr lang="en-CA" sz="2000" dirty="0"/>
              <a:t>…why </a:t>
            </a:r>
            <a:r>
              <a:rPr lang="en-CA" sz="2000" b="1" dirty="0"/>
              <a:t>python?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CA" sz="1800" u="sng" dirty="0"/>
              <a:t>Free</a:t>
            </a:r>
            <a:r>
              <a:rPr lang="en-CA" sz="1800" dirty="0"/>
              <a:t> (no licence required)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CA" sz="1800" u="sng" dirty="0"/>
              <a:t>Strong community</a:t>
            </a:r>
            <a:r>
              <a:rPr lang="en-CA" sz="1800" dirty="0"/>
              <a:t> (many packages available)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CA" sz="1800" u="sng" dirty="0"/>
              <a:t>Easy to use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CA" sz="1800" u="sng" dirty="0"/>
              <a:t>Versatile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CA" sz="1800" u="sng" dirty="0"/>
              <a:t>Not OS-dependent</a:t>
            </a:r>
          </a:p>
        </p:txBody>
      </p:sp>
      <p:grpSp>
        <p:nvGrpSpPr>
          <p:cNvPr id="1291" name="Gruppo 1290">
            <a:extLst>
              <a:ext uri="{FF2B5EF4-FFF2-40B4-BE49-F238E27FC236}">
                <a16:creationId xmlns:a16="http://schemas.microsoft.com/office/drawing/2014/main" id="{96B120F6-4C28-59BE-B96D-79413D16C8FE}"/>
              </a:ext>
            </a:extLst>
          </p:cNvPr>
          <p:cNvGrpSpPr/>
          <p:nvPr/>
        </p:nvGrpSpPr>
        <p:grpSpPr>
          <a:xfrm>
            <a:off x="6557925" y="1219200"/>
            <a:ext cx="1844646" cy="1844646"/>
            <a:chOff x="6167079" y="1056954"/>
            <a:chExt cx="2206917" cy="2206917"/>
          </a:xfrm>
        </p:grpSpPr>
        <p:pic>
          <p:nvPicPr>
            <p:cNvPr id="1215" name="Immagine 1214">
              <a:extLst>
                <a:ext uri="{FF2B5EF4-FFF2-40B4-BE49-F238E27FC236}">
                  <a16:creationId xmlns:a16="http://schemas.microsoft.com/office/drawing/2014/main" id="{71D37A0D-16A8-6BA0-4A91-6272E0E07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7079" y="1056954"/>
              <a:ext cx="1902117" cy="1902117"/>
            </a:xfrm>
            <a:prstGeom prst="rect">
              <a:avLst/>
            </a:prstGeom>
          </p:spPr>
        </p:pic>
        <p:pic>
          <p:nvPicPr>
            <p:cNvPr id="1216" name="Immagine 1215">
              <a:extLst>
                <a:ext uri="{FF2B5EF4-FFF2-40B4-BE49-F238E27FC236}">
                  <a16:creationId xmlns:a16="http://schemas.microsoft.com/office/drawing/2014/main" id="{A0573ED4-A397-3FE8-9DCA-54DF22FC9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9479" y="1209354"/>
              <a:ext cx="1902117" cy="1902117"/>
            </a:xfrm>
            <a:prstGeom prst="rect">
              <a:avLst/>
            </a:prstGeom>
          </p:spPr>
        </p:pic>
        <p:pic>
          <p:nvPicPr>
            <p:cNvPr id="1217" name="Immagine 1216">
              <a:extLst>
                <a:ext uri="{FF2B5EF4-FFF2-40B4-BE49-F238E27FC236}">
                  <a16:creationId xmlns:a16="http://schemas.microsoft.com/office/drawing/2014/main" id="{712DDDA4-0CE8-56B0-DC28-F34225304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1879" y="1361754"/>
              <a:ext cx="1902117" cy="1902117"/>
            </a:xfrm>
            <a:prstGeom prst="rect">
              <a:avLst/>
            </a:prstGeom>
          </p:spPr>
        </p:pic>
      </p:grpSp>
      <p:grpSp>
        <p:nvGrpSpPr>
          <p:cNvPr id="1290" name="Gruppo 1289">
            <a:extLst>
              <a:ext uri="{FF2B5EF4-FFF2-40B4-BE49-F238E27FC236}">
                <a16:creationId xmlns:a16="http://schemas.microsoft.com/office/drawing/2014/main" id="{30E1427D-AE9F-D12E-0051-55DFAEBDD9D5}"/>
              </a:ext>
            </a:extLst>
          </p:cNvPr>
          <p:cNvGrpSpPr/>
          <p:nvPr/>
        </p:nvGrpSpPr>
        <p:grpSpPr>
          <a:xfrm>
            <a:off x="8300987" y="1223650"/>
            <a:ext cx="2028094" cy="2012806"/>
            <a:chOff x="7857334" y="1056954"/>
            <a:chExt cx="2426392" cy="2408102"/>
          </a:xfrm>
        </p:grpSpPr>
        <p:pic>
          <p:nvPicPr>
            <p:cNvPr id="1218" name="Immagine 1217">
              <a:extLst>
                <a:ext uri="{FF2B5EF4-FFF2-40B4-BE49-F238E27FC236}">
                  <a16:creationId xmlns:a16="http://schemas.microsoft.com/office/drawing/2014/main" id="{12EE61A0-DC26-4AB1-DEC5-624D779F2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7334" y="1056954"/>
              <a:ext cx="2121592" cy="2103302"/>
            </a:xfrm>
            <a:prstGeom prst="rect">
              <a:avLst/>
            </a:prstGeom>
          </p:spPr>
        </p:pic>
        <p:pic>
          <p:nvPicPr>
            <p:cNvPr id="1265" name="Immagine 1264">
              <a:extLst>
                <a:ext uri="{FF2B5EF4-FFF2-40B4-BE49-F238E27FC236}">
                  <a16:creationId xmlns:a16="http://schemas.microsoft.com/office/drawing/2014/main" id="{E1B8A58B-F72A-267C-6315-CE8F7AD03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9734" y="1209354"/>
              <a:ext cx="2121592" cy="2103302"/>
            </a:xfrm>
            <a:prstGeom prst="rect">
              <a:avLst/>
            </a:prstGeom>
          </p:spPr>
        </p:pic>
        <p:pic>
          <p:nvPicPr>
            <p:cNvPr id="1266" name="Immagine 1265">
              <a:extLst>
                <a:ext uri="{FF2B5EF4-FFF2-40B4-BE49-F238E27FC236}">
                  <a16:creationId xmlns:a16="http://schemas.microsoft.com/office/drawing/2014/main" id="{0253A31C-178C-7880-AC06-CEB966A89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62134" y="1361754"/>
              <a:ext cx="2121592" cy="2103302"/>
            </a:xfrm>
            <a:prstGeom prst="rect">
              <a:avLst/>
            </a:prstGeom>
          </p:spPr>
        </p:pic>
      </p:grpSp>
      <p:grpSp>
        <p:nvGrpSpPr>
          <p:cNvPr id="1274" name="Gruppo 1273">
            <a:extLst>
              <a:ext uri="{FF2B5EF4-FFF2-40B4-BE49-F238E27FC236}">
                <a16:creationId xmlns:a16="http://schemas.microsoft.com/office/drawing/2014/main" id="{E8C25861-3E6B-94C7-FFA2-DEA09CE637EF}"/>
              </a:ext>
            </a:extLst>
          </p:cNvPr>
          <p:cNvGrpSpPr/>
          <p:nvPr/>
        </p:nvGrpSpPr>
        <p:grpSpPr>
          <a:xfrm>
            <a:off x="10227497" y="1205636"/>
            <a:ext cx="1849742" cy="1921083"/>
            <a:chOff x="5141893" y="2432217"/>
            <a:chExt cx="2213013" cy="2298365"/>
          </a:xfrm>
        </p:grpSpPr>
        <p:pic>
          <p:nvPicPr>
            <p:cNvPr id="1271" name="Immagine 1270">
              <a:extLst>
                <a:ext uri="{FF2B5EF4-FFF2-40B4-BE49-F238E27FC236}">
                  <a16:creationId xmlns:a16="http://schemas.microsoft.com/office/drawing/2014/main" id="{926924BA-0F74-944E-76C4-494F9C1FC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1893" y="2432217"/>
              <a:ext cx="1908213" cy="1993565"/>
            </a:xfrm>
            <a:prstGeom prst="rect">
              <a:avLst/>
            </a:prstGeom>
          </p:spPr>
        </p:pic>
        <p:pic>
          <p:nvPicPr>
            <p:cNvPr id="1272" name="Immagine 1271">
              <a:extLst>
                <a:ext uri="{FF2B5EF4-FFF2-40B4-BE49-F238E27FC236}">
                  <a16:creationId xmlns:a16="http://schemas.microsoft.com/office/drawing/2014/main" id="{3DB5A1B6-58D9-C20B-4C61-5A58AD7CD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4293" y="2584617"/>
              <a:ext cx="1908213" cy="1993565"/>
            </a:xfrm>
            <a:prstGeom prst="rect">
              <a:avLst/>
            </a:prstGeom>
          </p:spPr>
        </p:pic>
        <p:pic>
          <p:nvPicPr>
            <p:cNvPr id="1273" name="Immagine 1272">
              <a:extLst>
                <a:ext uri="{FF2B5EF4-FFF2-40B4-BE49-F238E27FC236}">
                  <a16:creationId xmlns:a16="http://schemas.microsoft.com/office/drawing/2014/main" id="{D3C58015-2964-7BF9-D294-2BD46E960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6693" y="2737017"/>
              <a:ext cx="1908213" cy="1993565"/>
            </a:xfrm>
            <a:prstGeom prst="rect">
              <a:avLst/>
            </a:prstGeom>
          </p:spPr>
        </p:pic>
      </p:grpSp>
      <p:pic>
        <p:nvPicPr>
          <p:cNvPr id="1276" name="Picture 44" descr="4. Package structure and distribution — Python Packages">
            <a:extLst>
              <a:ext uri="{FF2B5EF4-FFF2-40B4-BE49-F238E27FC236}">
                <a16:creationId xmlns:a16="http://schemas.microsoft.com/office/drawing/2014/main" id="{07DF115E-166D-D4E6-E07C-850BBC452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228" y="3869887"/>
            <a:ext cx="2299140" cy="229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78" name="Connettore a gomito 1277">
            <a:extLst>
              <a:ext uri="{FF2B5EF4-FFF2-40B4-BE49-F238E27FC236}">
                <a16:creationId xmlns:a16="http://schemas.microsoft.com/office/drawing/2014/main" id="{E2384172-C7C8-4924-29AD-7D7379223B25}"/>
              </a:ext>
            </a:extLst>
          </p:cNvPr>
          <p:cNvCxnSpPr>
            <a:cxnSpLocks/>
            <a:stCxn id="1217" idx="2"/>
            <a:endCxn id="1276" idx="1"/>
          </p:cNvCxnSpPr>
          <p:nvPr/>
        </p:nvCxnSpPr>
        <p:spPr>
          <a:xfrm rot="16200000" flipH="1">
            <a:off x="6973624" y="3697852"/>
            <a:ext cx="1955610" cy="687597"/>
          </a:xfrm>
          <a:prstGeom prst="bentConnector2">
            <a:avLst/>
          </a:prstGeom>
          <a:ln w="76200">
            <a:solidFill>
              <a:srgbClr val="334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5" name="Connettore a gomito 1284">
            <a:extLst>
              <a:ext uri="{FF2B5EF4-FFF2-40B4-BE49-F238E27FC236}">
                <a16:creationId xmlns:a16="http://schemas.microsoft.com/office/drawing/2014/main" id="{D21BC66D-EBFF-3FAC-1364-9A2C19A5A8BE}"/>
              </a:ext>
            </a:extLst>
          </p:cNvPr>
          <p:cNvCxnSpPr>
            <a:cxnSpLocks/>
            <a:stCxn id="1273" idx="2"/>
            <a:endCxn id="1276" idx="3"/>
          </p:cNvCxnSpPr>
          <p:nvPr/>
        </p:nvCxnSpPr>
        <p:spPr>
          <a:xfrm rot="5400000">
            <a:off x="9990692" y="3730396"/>
            <a:ext cx="1892737" cy="685383"/>
          </a:xfrm>
          <a:prstGeom prst="bentConnector2">
            <a:avLst/>
          </a:prstGeom>
          <a:ln w="76200">
            <a:solidFill>
              <a:srgbClr val="334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7" name="Connettore 2 1316">
            <a:extLst>
              <a:ext uri="{FF2B5EF4-FFF2-40B4-BE49-F238E27FC236}">
                <a16:creationId xmlns:a16="http://schemas.microsoft.com/office/drawing/2014/main" id="{DB784A5C-D4F2-4F7E-100D-19FFC06EB6B9}"/>
              </a:ext>
            </a:extLst>
          </p:cNvPr>
          <p:cNvCxnSpPr>
            <a:cxnSpLocks/>
            <a:endCxn id="1276" idx="0"/>
          </p:cNvCxnSpPr>
          <p:nvPr/>
        </p:nvCxnSpPr>
        <p:spPr>
          <a:xfrm>
            <a:off x="9444798" y="3109073"/>
            <a:ext cx="0" cy="760814"/>
          </a:xfrm>
          <a:prstGeom prst="straightConnector1">
            <a:avLst/>
          </a:prstGeom>
          <a:ln w="76200">
            <a:solidFill>
              <a:srgbClr val="334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160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1A76CD2-3302-1720-E03D-FF9B2EC51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20</a:t>
            </a:fld>
            <a:endParaRPr lang="en-CA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F1289149-A525-CB7A-EBAC-834433679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8" y="84138"/>
            <a:ext cx="11191875" cy="608012"/>
          </a:xfrm>
        </p:spPr>
        <p:txBody>
          <a:bodyPr/>
          <a:lstStyle/>
          <a:p>
            <a:r>
              <a:rPr lang="en-CA" dirty="0"/>
              <a:t>Input/output – </a:t>
            </a:r>
            <a:r>
              <a:rPr lang="en-CA" sz="3200" b="0" dirty="0">
                <a:latin typeface="Ubuntu Mono" panose="020B0509030602030204" pitchFamily="49" charset="0"/>
              </a:rPr>
              <a:t>Dictionary</a:t>
            </a:r>
            <a:r>
              <a:rPr lang="en-CA" dirty="0"/>
              <a:t> 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CECE669-3E67-2D41-1928-75F4AA437271}"/>
              </a:ext>
            </a:extLst>
          </p:cNvPr>
          <p:cNvGrpSpPr/>
          <p:nvPr/>
        </p:nvGrpSpPr>
        <p:grpSpPr>
          <a:xfrm>
            <a:off x="6972300" y="1016000"/>
            <a:ext cx="4876800" cy="3477875"/>
            <a:chOff x="1026819" y="2470112"/>
            <a:chExt cx="4876800" cy="3477875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2496756C-C814-6A39-8F0A-C03B984EDD80}"/>
                </a:ext>
              </a:extLst>
            </p:cNvPr>
            <p:cNvGrpSpPr/>
            <p:nvPr/>
          </p:nvGrpSpPr>
          <p:grpSpPr>
            <a:xfrm>
              <a:off x="1026819" y="2470112"/>
              <a:ext cx="4876800" cy="3477875"/>
              <a:chOff x="6972300" y="1135925"/>
              <a:chExt cx="4876800" cy="3477875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B615F07-9475-FAEB-B92E-4BE9B52AF8EB}"/>
                  </a:ext>
                </a:extLst>
              </p:cNvPr>
              <p:cNvSpPr txBox="1"/>
              <p:nvPr/>
            </p:nvSpPr>
            <p:spPr>
              <a:xfrm>
                <a:off x="6972300" y="1135925"/>
                <a:ext cx="4876800" cy="34778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📦 </a:t>
                </a:r>
                <a:r>
                  <a:rPr lang="it-IT" sz="2000" b="1" i="0" dirty="0" err="1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libICEpost</a:t>
                </a:r>
                <a:endParaRPr lang="it-IT" sz="2000" b="1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 📁 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src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 📁 </a:t>
                </a:r>
                <a:r>
                  <a:rPr lang="it-IT" sz="20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dataStructures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│  ├─ 📁 </a:t>
                </a:r>
                <a:r>
                  <a:rPr lang="it-IT" sz="2000" b="1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Dictionary.py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│  └─ ...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 📁 </a:t>
                </a:r>
                <a:r>
                  <a:rPr lang="it-IT" sz="20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Functions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 📁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BaseClass.py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└─ 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 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└─ 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</p:txBody>
          </p:sp>
          <p:pic>
            <p:nvPicPr>
              <p:cNvPr id="13" name="Immagine 12">
                <a:extLst>
                  <a:ext uri="{FF2B5EF4-FFF2-40B4-BE49-F238E27FC236}">
                    <a16:creationId xmlns:a16="http://schemas.microsoft.com/office/drawing/2014/main" id="{969D1998-BE35-720E-D717-65FB65917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32779" y="3322872"/>
                <a:ext cx="353105" cy="3531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</p:pic>
        </p:grpSp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42F2644-D60C-BEBF-CBD2-533702DC8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4023" y="3733134"/>
              <a:ext cx="353105" cy="353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1730D19-A61F-F0BF-B0A0-E0A4321A45A1}"/>
              </a:ext>
            </a:extLst>
          </p:cNvPr>
          <p:cNvSpPr txBox="1"/>
          <p:nvPr/>
        </p:nvSpPr>
        <p:spPr>
          <a:xfrm>
            <a:off x="6972300" y="4583685"/>
            <a:ext cx="4876800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🧰 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Dictionary(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collections.OrderedDict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)</a:t>
            </a: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1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fromFile</a:t>
            </a:r>
            <a:r>
              <a:rPr lang="it-IT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</a:t>
            </a:r>
            <a:r>
              <a:rPr lang="it-IT" sz="1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fileName</a:t>
            </a:r>
            <a:r>
              <a:rPr lang="it-IT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)</a:t>
            </a: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lookup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(...)</a:t>
            </a:r>
            <a:endParaRPr lang="it-IT" sz="16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lookupOrDefault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(...)</a:t>
            </a:r>
            <a:endParaRPr lang="it-IT" sz="16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└─ 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</p:txBody>
      </p:sp>
      <p:cxnSp>
        <p:nvCxnSpPr>
          <p:cNvPr id="28" name="Connettore a gomito 27">
            <a:extLst>
              <a:ext uri="{FF2B5EF4-FFF2-40B4-BE49-F238E27FC236}">
                <a16:creationId xmlns:a16="http://schemas.microsoft.com/office/drawing/2014/main" id="{D2A05844-3FFE-5D43-6C79-32B20AA43E61}"/>
              </a:ext>
            </a:extLst>
          </p:cNvPr>
          <p:cNvCxnSpPr>
            <a:cxnSpLocks/>
            <a:stCxn id="29" idx="1"/>
            <a:endCxn id="27" idx="1"/>
          </p:cNvCxnSpPr>
          <p:nvPr/>
        </p:nvCxnSpPr>
        <p:spPr>
          <a:xfrm rot="10800000" flipV="1">
            <a:off x="6972301" y="2446049"/>
            <a:ext cx="1860829" cy="2799355"/>
          </a:xfrm>
          <a:prstGeom prst="bentConnector3">
            <a:avLst>
              <a:gd name="adj1" fmla="val 11228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28">
            <a:extLst>
              <a:ext uri="{FF2B5EF4-FFF2-40B4-BE49-F238E27FC236}">
                <a16:creationId xmlns:a16="http://schemas.microsoft.com/office/drawing/2014/main" id="{2685C0B7-E27B-70DA-BF02-1D90B5FF7B8C}"/>
              </a:ext>
            </a:extLst>
          </p:cNvPr>
          <p:cNvSpPr/>
          <p:nvPr/>
        </p:nvSpPr>
        <p:spPr>
          <a:xfrm>
            <a:off x="8833129" y="2269497"/>
            <a:ext cx="2562510" cy="353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Segnaposto testo 7">
            <a:extLst>
              <a:ext uri="{FF2B5EF4-FFF2-40B4-BE49-F238E27FC236}">
                <a16:creationId xmlns:a16="http://schemas.microsoft.com/office/drawing/2014/main" id="{B3D7504F-71FB-6C91-55A8-0B3207E38723}"/>
              </a:ext>
            </a:extLst>
          </p:cNvPr>
          <p:cNvSpPr txBox="1">
            <a:spLocks/>
          </p:cNvSpPr>
          <p:nvPr/>
        </p:nvSpPr>
        <p:spPr>
          <a:xfrm>
            <a:off x="239184" y="1016000"/>
            <a:ext cx="6590241" cy="5181600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b="1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BaseClass</a:t>
            </a:r>
            <a:r>
              <a:rPr lang="en-CA" sz="20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–</a:t>
            </a:r>
            <a:r>
              <a:rPr lang="en-CA" sz="20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sz="2000" u="sng" dirty="0">
                <a:solidFill>
                  <a:schemeClr val="bg1">
                    <a:lumMod val="85000"/>
                  </a:schemeClr>
                </a:solidFill>
              </a:rPr>
              <a:t>Virtual Base Class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with implementation of run-time selection for </a:t>
            </a:r>
            <a:r>
              <a:rPr lang="en-CA" sz="2000" u="sng" dirty="0">
                <a:solidFill>
                  <a:schemeClr val="bg1">
                    <a:lumMod val="85000"/>
                  </a:schemeClr>
                </a:solidFill>
              </a:rPr>
              <a:t>handling model choice</a:t>
            </a:r>
            <a:endParaRPr lang="en-CA" sz="1800" u="sng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CA" sz="2000" b="1" dirty="0">
                <a:latin typeface="Ubuntu Mono" panose="020B0509030602030204" pitchFamily="49" charset="0"/>
              </a:rPr>
              <a:t>Dictionary</a:t>
            </a:r>
            <a:r>
              <a:rPr lang="en-CA" sz="2000" dirty="0"/>
              <a:t> –  </a:t>
            </a:r>
            <a:r>
              <a:rPr lang="en-CA" sz="2000" u="sng" dirty="0"/>
              <a:t>Ordered dictionary</a:t>
            </a:r>
            <a:r>
              <a:rPr lang="en-CA" sz="2000" dirty="0"/>
              <a:t> embedding useful </a:t>
            </a:r>
            <a:r>
              <a:rPr lang="en-CA" sz="2000" b="1" dirty="0"/>
              <a:t>I/O</a:t>
            </a:r>
            <a:r>
              <a:rPr lang="en-CA" sz="2000" dirty="0"/>
              <a:t> </a:t>
            </a:r>
            <a:r>
              <a:rPr lang="en-CA" sz="2000" b="1" dirty="0"/>
              <a:t>and</a:t>
            </a:r>
            <a:r>
              <a:rPr lang="en-CA" sz="2000" dirty="0"/>
              <a:t> </a:t>
            </a:r>
            <a:r>
              <a:rPr lang="en-CA" sz="2000" b="1" dirty="0"/>
              <a:t>access functionalities</a:t>
            </a:r>
            <a:endParaRPr lang="en-CA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u="sng" dirty="0" err="1">
                <a:latin typeface="Ubuntu Mono" panose="020B0509030602030204" pitchFamily="49" charset="0"/>
              </a:rPr>
              <a:t>fromFile</a:t>
            </a:r>
            <a:r>
              <a:rPr lang="en-CA" sz="1800" dirty="0"/>
              <a:t>: load information </a:t>
            </a:r>
            <a:r>
              <a:rPr lang="en-CA" sz="1800" b="1" dirty="0"/>
              <a:t>from a python file</a:t>
            </a:r>
            <a:r>
              <a:rPr lang="en-CA" sz="1800" dirty="0"/>
              <a:t>. The </a:t>
            </a:r>
            <a:r>
              <a:rPr lang="en-CA" sz="1800" b="1" dirty="0"/>
              <a:t>file is executed</a:t>
            </a:r>
            <a:r>
              <a:rPr lang="en-CA" sz="1800" dirty="0"/>
              <a:t> and all </a:t>
            </a:r>
            <a:r>
              <a:rPr lang="en-CA" sz="1800" u="sng" dirty="0"/>
              <a:t>local variables are stored in the dictionary</a:t>
            </a:r>
            <a:endParaRPr lang="en-CA" sz="18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23F97E37-A57D-5114-4576-BE4BE43704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38" t="11125" r="9938" b="16044"/>
          <a:stretch/>
        </p:blipFill>
        <p:spPr>
          <a:xfrm>
            <a:off x="3516012" y="2886075"/>
            <a:ext cx="3151488" cy="13919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B2BD992B-EC1B-3859-F04E-1B40DF2B9F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28" b="59181"/>
          <a:stretch/>
        </p:blipFill>
        <p:spPr>
          <a:xfrm>
            <a:off x="-166779" y="4278054"/>
            <a:ext cx="6996204" cy="2052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BB9346FB-AEC0-CE2A-313A-7AA535C7F2EC}"/>
              </a:ext>
            </a:extLst>
          </p:cNvPr>
          <p:cNvSpPr/>
          <p:nvPr/>
        </p:nvSpPr>
        <p:spPr>
          <a:xfrm>
            <a:off x="239184" y="5061231"/>
            <a:ext cx="4370916" cy="510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44" name="Connettore a gomito 43">
            <a:extLst>
              <a:ext uri="{FF2B5EF4-FFF2-40B4-BE49-F238E27FC236}">
                <a16:creationId xmlns:a16="http://schemas.microsoft.com/office/drawing/2014/main" id="{450BAC35-3D06-40A1-2339-C74A28013A9B}"/>
              </a:ext>
            </a:extLst>
          </p:cNvPr>
          <p:cNvCxnSpPr>
            <a:cxnSpLocks/>
            <a:stCxn id="43" idx="3"/>
            <a:endCxn id="38" idx="2"/>
          </p:cNvCxnSpPr>
          <p:nvPr/>
        </p:nvCxnSpPr>
        <p:spPr>
          <a:xfrm flipV="1">
            <a:off x="4610100" y="4278055"/>
            <a:ext cx="481656" cy="103862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042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1A76CD2-3302-1720-E03D-FF9B2EC51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21</a:t>
            </a:fld>
            <a:endParaRPr lang="en-CA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F1289149-A525-CB7A-EBAC-834433679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8" y="84138"/>
            <a:ext cx="11191875" cy="608012"/>
          </a:xfrm>
        </p:spPr>
        <p:txBody>
          <a:bodyPr/>
          <a:lstStyle/>
          <a:p>
            <a:r>
              <a:rPr lang="en-CA" dirty="0"/>
              <a:t>Input/output – </a:t>
            </a:r>
            <a:r>
              <a:rPr lang="en-CA" sz="3200" b="0" dirty="0">
                <a:latin typeface="Ubuntu Mono" panose="020B0509030602030204" pitchFamily="49" charset="0"/>
              </a:rPr>
              <a:t>Dictionary</a:t>
            </a:r>
            <a:r>
              <a:rPr lang="en-CA" dirty="0"/>
              <a:t> 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CECE669-3E67-2D41-1928-75F4AA437271}"/>
              </a:ext>
            </a:extLst>
          </p:cNvPr>
          <p:cNvGrpSpPr/>
          <p:nvPr/>
        </p:nvGrpSpPr>
        <p:grpSpPr>
          <a:xfrm>
            <a:off x="6972300" y="1016000"/>
            <a:ext cx="4876800" cy="3477875"/>
            <a:chOff x="1026819" y="2470112"/>
            <a:chExt cx="4876800" cy="3477875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2496756C-C814-6A39-8F0A-C03B984EDD80}"/>
                </a:ext>
              </a:extLst>
            </p:cNvPr>
            <p:cNvGrpSpPr/>
            <p:nvPr/>
          </p:nvGrpSpPr>
          <p:grpSpPr>
            <a:xfrm>
              <a:off x="1026819" y="2470112"/>
              <a:ext cx="4876800" cy="3477875"/>
              <a:chOff x="6972300" y="1135925"/>
              <a:chExt cx="4876800" cy="3477875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B615F07-9475-FAEB-B92E-4BE9B52AF8EB}"/>
                  </a:ext>
                </a:extLst>
              </p:cNvPr>
              <p:cNvSpPr txBox="1"/>
              <p:nvPr/>
            </p:nvSpPr>
            <p:spPr>
              <a:xfrm>
                <a:off x="6972300" y="1135925"/>
                <a:ext cx="4876800" cy="34778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📦 </a:t>
                </a:r>
                <a:r>
                  <a:rPr lang="it-IT" sz="2000" b="1" i="0" dirty="0" err="1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libICEpost</a:t>
                </a:r>
                <a:endParaRPr lang="it-IT" sz="2000" b="1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 📁 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src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 📁 </a:t>
                </a:r>
                <a:r>
                  <a:rPr lang="it-IT" sz="20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dataStructures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│  ├─ 📁 </a:t>
                </a:r>
                <a:r>
                  <a:rPr lang="it-IT" sz="2000" b="1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Dictionary.py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│  └─ ...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 📁 </a:t>
                </a:r>
                <a:r>
                  <a:rPr lang="it-IT" sz="20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Functions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 📁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BaseClass.py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└─ 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 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└─ 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</p:txBody>
          </p:sp>
          <p:pic>
            <p:nvPicPr>
              <p:cNvPr id="13" name="Immagine 12">
                <a:extLst>
                  <a:ext uri="{FF2B5EF4-FFF2-40B4-BE49-F238E27FC236}">
                    <a16:creationId xmlns:a16="http://schemas.microsoft.com/office/drawing/2014/main" id="{969D1998-BE35-720E-D717-65FB65917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32779" y="3322872"/>
                <a:ext cx="353105" cy="3531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</p:pic>
        </p:grpSp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42F2644-D60C-BEBF-CBD2-533702DC8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4023" y="3733134"/>
              <a:ext cx="353105" cy="353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1730D19-A61F-F0BF-B0A0-E0A4321A45A1}"/>
              </a:ext>
            </a:extLst>
          </p:cNvPr>
          <p:cNvSpPr txBox="1"/>
          <p:nvPr/>
        </p:nvSpPr>
        <p:spPr>
          <a:xfrm>
            <a:off x="6972300" y="4583685"/>
            <a:ext cx="4876800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🧰 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Dictionary(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collections.OrderedDict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)</a:t>
            </a: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fromFile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</a:t>
            </a:r>
            <a:r>
              <a:rPr lang="it-IT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fileName</a:t>
            </a:r>
            <a:r>
              <a:rPr lang="it-IT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)</a:t>
            </a: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1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lookup</a:t>
            </a:r>
            <a:r>
              <a:rPr lang="it-IT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(...)</a:t>
            </a:r>
            <a:endParaRPr lang="it-IT" sz="1600" b="1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1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lookupOrDefault</a:t>
            </a:r>
            <a:r>
              <a:rPr lang="it-IT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(...)</a:t>
            </a:r>
            <a:endParaRPr lang="it-IT" sz="1600" b="1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16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└─ </a:t>
            </a:r>
            <a:r>
              <a:rPr lang="it-IT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</p:txBody>
      </p:sp>
      <p:cxnSp>
        <p:nvCxnSpPr>
          <p:cNvPr id="28" name="Connettore a gomito 27">
            <a:extLst>
              <a:ext uri="{FF2B5EF4-FFF2-40B4-BE49-F238E27FC236}">
                <a16:creationId xmlns:a16="http://schemas.microsoft.com/office/drawing/2014/main" id="{D2A05844-3FFE-5D43-6C79-32B20AA43E61}"/>
              </a:ext>
            </a:extLst>
          </p:cNvPr>
          <p:cNvCxnSpPr>
            <a:cxnSpLocks/>
            <a:stCxn id="29" idx="1"/>
            <a:endCxn id="27" idx="1"/>
          </p:cNvCxnSpPr>
          <p:nvPr/>
        </p:nvCxnSpPr>
        <p:spPr>
          <a:xfrm rot="10800000" flipV="1">
            <a:off x="6972301" y="2446049"/>
            <a:ext cx="1860829" cy="2799355"/>
          </a:xfrm>
          <a:prstGeom prst="bentConnector3">
            <a:avLst>
              <a:gd name="adj1" fmla="val 11228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28">
            <a:extLst>
              <a:ext uri="{FF2B5EF4-FFF2-40B4-BE49-F238E27FC236}">
                <a16:creationId xmlns:a16="http://schemas.microsoft.com/office/drawing/2014/main" id="{2685C0B7-E27B-70DA-BF02-1D90B5FF7B8C}"/>
              </a:ext>
            </a:extLst>
          </p:cNvPr>
          <p:cNvSpPr/>
          <p:nvPr/>
        </p:nvSpPr>
        <p:spPr>
          <a:xfrm>
            <a:off x="8833129" y="2269497"/>
            <a:ext cx="2562510" cy="353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Segnaposto testo 7">
            <a:extLst>
              <a:ext uri="{FF2B5EF4-FFF2-40B4-BE49-F238E27FC236}">
                <a16:creationId xmlns:a16="http://schemas.microsoft.com/office/drawing/2014/main" id="{B3D7504F-71FB-6C91-55A8-0B3207E38723}"/>
              </a:ext>
            </a:extLst>
          </p:cNvPr>
          <p:cNvSpPr txBox="1">
            <a:spLocks/>
          </p:cNvSpPr>
          <p:nvPr/>
        </p:nvSpPr>
        <p:spPr>
          <a:xfrm>
            <a:off x="239184" y="1016000"/>
            <a:ext cx="6590241" cy="5181600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b="1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BaseClass</a:t>
            </a:r>
            <a:r>
              <a:rPr lang="en-CA" sz="20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–</a:t>
            </a:r>
            <a:r>
              <a:rPr lang="en-CA" sz="20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sz="2000" u="sng" dirty="0">
                <a:solidFill>
                  <a:schemeClr val="bg1">
                    <a:lumMod val="85000"/>
                  </a:schemeClr>
                </a:solidFill>
              </a:rPr>
              <a:t>Virtual Base Class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with implementation of run-time selection for </a:t>
            </a:r>
            <a:r>
              <a:rPr lang="en-CA" sz="2000" u="sng" dirty="0">
                <a:solidFill>
                  <a:schemeClr val="bg1">
                    <a:lumMod val="85000"/>
                  </a:schemeClr>
                </a:solidFill>
              </a:rPr>
              <a:t>handling model choice</a:t>
            </a:r>
            <a:endParaRPr lang="en-CA" sz="1800" u="sng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CA" sz="2000" b="1" dirty="0">
                <a:latin typeface="Ubuntu Mono" panose="020B0509030602030204" pitchFamily="49" charset="0"/>
              </a:rPr>
              <a:t>Dictionary</a:t>
            </a:r>
            <a:r>
              <a:rPr lang="en-CA" sz="2000" dirty="0"/>
              <a:t> –  </a:t>
            </a:r>
            <a:r>
              <a:rPr lang="en-CA" sz="2000" u="sng" dirty="0"/>
              <a:t>Ordered dictionary</a:t>
            </a:r>
            <a:r>
              <a:rPr lang="en-CA" sz="2000" dirty="0"/>
              <a:t> embedding useful </a:t>
            </a:r>
            <a:r>
              <a:rPr lang="en-CA" sz="2000" b="1" dirty="0"/>
              <a:t>I/O</a:t>
            </a:r>
            <a:r>
              <a:rPr lang="en-CA" sz="2000" dirty="0"/>
              <a:t> </a:t>
            </a:r>
            <a:r>
              <a:rPr lang="en-CA" sz="2000" b="1" dirty="0"/>
              <a:t>and</a:t>
            </a:r>
            <a:r>
              <a:rPr lang="en-CA" sz="2000" dirty="0"/>
              <a:t> </a:t>
            </a:r>
            <a:r>
              <a:rPr lang="en-CA" sz="2000" b="1" dirty="0"/>
              <a:t>access functionalities</a:t>
            </a:r>
            <a:endParaRPr lang="en-CA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u="sng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fromFile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: load information </a:t>
            </a:r>
            <a:r>
              <a:rPr lang="en-CA" sz="1800" b="1" dirty="0">
                <a:solidFill>
                  <a:schemeClr val="bg1">
                    <a:lumMod val="85000"/>
                  </a:schemeClr>
                </a:solidFill>
              </a:rPr>
              <a:t>from a python file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. The </a:t>
            </a:r>
            <a:r>
              <a:rPr lang="en-CA" sz="1800" b="1" dirty="0">
                <a:solidFill>
                  <a:schemeClr val="bg1">
                    <a:lumMod val="85000"/>
                  </a:schemeClr>
                </a:solidFill>
              </a:rPr>
              <a:t>file is executed</a:t>
            </a:r>
            <a:r>
              <a:rPr lang="en-CA" sz="1800" dirty="0">
                <a:solidFill>
                  <a:schemeClr val="bg1">
                    <a:lumMod val="85000"/>
                  </a:schemeClr>
                </a:solidFill>
              </a:rPr>
              <a:t> and all </a:t>
            </a:r>
            <a:r>
              <a:rPr lang="en-CA" sz="1800" u="sng" dirty="0">
                <a:solidFill>
                  <a:schemeClr val="bg1">
                    <a:lumMod val="85000"/>
                  </a:schemeClr>
                </a:solidFill>
              </a:rPr>
              <a:t>local variables are stored in the dictionary</a:t>
            </a:r>
            <a:endParaRPr lang="en-CA" sz="18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dirty="0"/>
              <a:t>Convenient </a:t>
            </a:r>
            <a:r>
              <a:rPr lang="en-CA" sz="1800" b="1" dirty="0"/>
              <a:t>access functions </a:t>
            </a:r>
            <a:r>
              <a:rPr lang="en-CA" sz="1800" dirty="0"/>
              <a:t>consistent with </a:t>
            </a:r>
            <a:r>
              <a:rPr lang="en-CA" sz="1800" dirty="0" err="1"/>
              <a:t>OpenFOAM</a:t>
            </a:r>
            <a:r>
              <a:rPr lang="en-CA" sz="1800" dirty="0"/>
              <a:t> wording, with convenient </a:t>
            </a:r>
            <a:r>
              <a:rPr lang="en-CA" sz="1800" u="sng" dirty="0"/>
              <a:t>type-checking</a:t>
            </a:r>
            <a:r>
              <a:rPr lang="en-CA" sz="1800" dirty="0"/>
              <a:t> and </a:t>
            </a:r>
            <a:r>
              <a:rPr lang="en-CA" sz="1800" u="sng" dirty="0"/>
              <a:t>error handling</a:t>
            </a: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B2BD992B-EC1B-3859-F04E-1B40DF2B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28" b="59181"/>
          <a:stretch/>
        </p:blipFill>
        <p:spPr>
          <a:xfrm>
            <a:off x="-166779" y="4278054"/>
            <a:ext cx="6996204" cy="2052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BB9346FB-AEC0-CE2A-313A-7AA535C7F2EC}"/>
              </a:ext>
            </a:extLst>
          </p:cNvPr>
          <p:cNvSpPr/>
          <p:nvPr/>
        </p:nvSpPr>
        <p:spPr>
          <a:xfrm>
            <a:off x="239183" y="5572125"/>
            <a:ext cx="3018367" cy="6540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58655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DD977027-A837-50BE-161D-D7F8A6C4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0" dirty="0" err="1">
                <a:latin typeface="Ubuntu Mono" panose="020B0509030602030204" pitchFamily="49" charset="0"/>
              </a:rPr>
              <a:t>libICEpost</a:t>
            </a:r>
            <a:r>
              <a:rPr lang="en-CA" b="0" dirty="0" err="1">
                <a:latin typeface="Ubuntu Mono" panose="020B0509030602030204" pitchFamily="49" charset="0"/>
              </a:rPr>
              <a:t>.src.</a:t>
            </a:r>
            <a:r>
              <a:rPr lang="en-CA" sz="3200" b="0" dirty="0" err="1">
                <a:latin typeface="Ubuntu Mono" panose="020B0509030602030204" pitchFamily="49" charset="0"/>
              </a:rPr>
              <a:t>themophysicalModels</a:t>
            </a:r>
            <a:endParaRPr lang="en-CA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063590B-AFB9-2B81-C2C5-7402C4976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22</a:t>
            </a:fld>
            <a:endParaRPr lang="en-CA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1DB33D5-31EF-0234-D835-8366EE4CE07B}"/>
              </a:ext>
            </a:extLst>
          </p:cNvPr>
          <p:cNvSpPr txBox="1"/>
          <p:nvPr/>
        </p:nvSpPr>
        <p:spPr>
          <a:xfrm>
            <a:off x="6972300" y="1016000"/>
            <a:ext cx="4876800" cy="28623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📦 </a:t>
            </a:r>
            <a:r>
              <a:rPr lang="it-IT" sz="2000" b="1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libICEpost</a:t>
            </a:r>
            <a:endParaRPr lang="it-IT" sz="2000" b="1" i="0" dirty="0"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📁 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src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├─ 📁 </a:t>
            </a:r>
            <a:r>
              <a:rPr lang="it-IT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base</a:t>
            </a: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├─ 📁 </a:t>
            </a:r>
            <a:r>
              <a:rPr lang="it-IT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thermophysicalModels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├─ 📁 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specie</a:t>
            </a: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├─ 📁 </a:t>
            </a:r>
            <a:r>
              <a:rPr lang="it-IT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thermoModels</a:t>
            </a:r>
            <a:endParaRPr lang="it-IT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└─ 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  <a:endParaRPr lang="it-IT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└─ 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└─ 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A446FC41-F832-101F-DAFB-1DB72A858592}"/>
              </a:ext>
            </a:extLst>
          </p:cNvPr>
          <p:cNvSpPr/>
          <p:nvPr/>
        </p:nvSpPr>
        <p:spPr>
          <a:xfrm>
            <a:off x="7966054" y="1687217"/>
            <a:ext cx="3654446" cy="293984"/>
          </a:xfrm>
          <a:prstGeom prst="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EF87CADB-08B5-B1A6-AF39-CC84BDC5C3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6590241" cy="5181600"/>
          </a:xfrm>
        </p:spPr>
        <p:txBody>
          <a:bodyPr/>
          <a:lstStyle/>
          <a:p>
            <a:r>
              <a:rPr lang="en-CA" sz="2400" dirty="0"/>
              <a:t>Contains </a:t>
            </a:r>
            <a:r>
              <a:rPr lang="en-CA" sz="2400" u="sng" dirty="0"/>
              <a:t>classes</a:t>
            </a:r>
            <a:r>
              <a:rPr lang="en-CA" sz="2400" dirty="0"/>
              <a:t> and </a:t>
            </a:r>
            <a:r>
              <a:rPr lang="en-CA" sz="2400" u="sng" dirty="0"/>
              <a:t>functions</a:t>
            </a:r>
            <a:r>
              <a:rPr lang="en-CA" sz="2400" dirty="0"/>
              <a:t> for </a:t>
            </a:r>
            <a:r>
              <a:rPr lang="en-CA" sz="2400" b="1" dirty="0"/>
              <a:t>modeling of chemistry</a:t>
            </a:r>
            <a:r>
              <a:rPr lang="en-CA" sz="2400" dirty="0"/>
              <a:t> and </a:t>
            </a:r>
            <a:r>
              <a:rPr lang="en-CA" sz="2400" b="1" dirty="0"/>
              <a:t>thermophysical properties </a:t>
            </a:r>
            <a:r>
              <a:rPr lang="en-CA" sz="2400" dirty="0"/>
              <a:t>of mixtures</a:t>
            </a:r>
          </a:p>
        </p:txBody>
      </p:sp>
    </p:spTree>
    <p:extLst>
      <p:ext uri="{BB962C8B-B14F-4D97-AF65-F5344CB8AC3E}">
        <p14:creationId xmlns:p14="http://schemas.microsoft.com/office/powerpoint/2010/main" val="1898189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DD977027-A837-50BE-161D-D7F8A6C4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0" dirty="0" err="1">
                <a:latin typeface="Ubuntu Mono" panose="020B0509030602030204" pitchFamily="49" charset="0"/>
              </a:rPr>
              <a:t>libICEpost</a:t>
            </a:r>
            <a:r>
              <a:rPr lang="en-CA" b="0" dirty="0" err="1">
                <a:latin typeface="Ubuntu Mono" panose="020B0509030602030204" pitchFamily="49" charset="0"/>
              </a:rPr>
              <a:t>.src.</a:t>
            </a:r>
            <a:r>
              <a:rPr lang="en-CA" sz="3200" b="0" dirty="0" err="1">
                <a:latin typeface="Ubuntu Mono" panose="020B0509030602030204" pitchFamily="49" charset="0"/>
              </a:rPr>
              <a:t>themophysicalModels</a:t>
            </a:r>
            <a:endParaRPr lang="en-CA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063590B-AFB9-2B81-C2C5-7402C4976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23</a:t>
            </a:fld>
            <a:endParaRPr lang="en-CA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621AA25-DB02-FD81-9778-B2DCC6C3ED04}"/>
              </a:ext>
            </a:extLst>
          </p:cNvPr>
          <p:cNvSpPr txBox="1"/>
          <p:nvPr/>
        </p:nvSpPr>
        <p:spPr>
          <a:xfrm>
            <a:off x="6972300" y="1016000"/>
            <a:ext cx="4876800" cy="37856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📦 </a:t>
            </a:r>
            <a:r>
              <a:rPr lang="it-IT" sz="2000" b="1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libICEpost</a:t>
            </a:r>
            <a:endParaRPr lang="it-IT" sz="2000" b="1" i="0" dirty="0"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📁 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src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├─ 📁 </a:t>
            </a:r>
            <a:r>
              <a:rPr lang="it-IT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base</a:t>
            </a: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├─ 📁 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thermophysicalModels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├─ 📁 </a:t>
            </a:r>
            <a:r>
              <a:rPr lang="it-IT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specie</a:t>
            </a: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│  ├─ 📁 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reactions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│  ├─ 📁 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specie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│  └─ 📁 </a:t>
            </a:r>
            <a:r>
              <a:rPr lang="it-IT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thermo</a:t>
            </a:r>
            <a:endParaRPr lang="it-IT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├─ 📁 </a:t>
            </a:r>
            <a:r>
              <a:rPr lang="it-IT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thermoModels</a:t>
            </a:r>
            <a:endParaRPr lang="it-IT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└─ 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  <a:endParaRPr lang="it-IT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└─ 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└─ 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A078EEBB-93F6-F828-FF6B-B24DDEC47CC1}"/>
              </a:ext>
            </a:extLst>
          </p:cNvPr>
          <p:cNvSpPr/>
          <p:nvPr/>
        </p:nvSpPr>
        <p:spPr>
          <a:xfrm>
            <a:off x="7975579" y="1681592"/>
            <a:ext cx="3654446" cy="332084"/>
          </a:xfrm>
          <a:prstGeom prst="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556050BF-717B-C0CA-C86F-BDF5F79BD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6590241" cy="5181600"/>
          </a:xfrm>
        </p:spPr>
        <p:txBody>
          <a:bodyPr/>
          <a:lstStyle/>
          <a:p>
            <a:r>
              <a:rPr lang="en-CA" sz="2400" dirty="0"/>
              <a:t>Contains </a:t>
            </a:r>
            <a:r>
              <a:rPr lang="en-CA" sz="2400" u="sng" dirty="0"/>
              <a:t>classes</a:t>
            </a:r>
            <a:r>
              <a:rPr lang="en-CA" sz="2400" dirty="0"/>
              <a:t> and </a:t>
            </a:r>
            <a:r>
              <a:rPr lang="en-CA" sz="2400" u="sng" dirty="0"/>
              <a:t>functions</a:t>
            </a:r>
            <a:r>
              <a:rPr lang="en-CA" sz="2400" dirty="0"/>
              <a:t> for </a:t>
            </a:r>
            <a:r>
              <a:rPr lang="en-CA" sz="2400" b="1" dirty="0"/>
              <a:t>modeling of chemistry</a:t>
            </a:r>
            <a:r>
              <a:rPr lang="en-CA" sz="2400" dirty="0"/>
              <a:t> and </a:t>
            </a:r>
            <a:r>
              <a:rPr lang="en-CA" sz="2400" b="1" dirty="0"/>
              <a:t>thermophysical properties </a:t>
            </a:r>
            <a:r>
              <a:rPr lang="en-CA" sz="2400" dirty="0"/>
              <a:t>of mixtures</a:t>
            </a:r>
          </a:p>
          <a:p>
            <a:r>
              <a:rPr lang="en-CA" sz="2400" b="1" dirty="0"/>
              <a:t>Main subpackages</a:t>
            </a:r>
            <a:r>
              <a:rPr lang="en-CA" sz="24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 b="1" dirty="0">
                <a:latin typeface="Ubuntu Mono" panose="020B0509030602030204" pitchFamily="49" charset="0"/>
              </a:rPr>
              <a:t>specie</a:t>
            </a:r>
            <a:r>
              <a:rPr lang="en-CA" sz="2000" dirty="0"/>
              <a:t> – base </a:t>
            </a:r>
            <a:r>
              <a:rPr lang="en-CA" sz="2000" b="1" dirty="0"/>
              <a:t>classes</a:t>
            </a:r>
            <a:r>
              <a:rPr lang="en-CA" sz="2000" dirty="0"/>
              <a:t> and </a:t>
            </a:r>
            <a:r>
              <a:rPr lang="en-CA" sz="2000" b="1" dirty="0"/>
              <a:t>function</a:t>
            </a:r>
            <a:r>
              <a:rPr lang="en-CA" sz="2000" dirty="0"/>
              <a:t> for handling </a:t>
            </a:r>
            <a:r>
              <a:rPr lang="en-CA" sz="2000" u="sng" dirty="0"/>
              <a:t>chemistry</a:t>
            </a:r>
            <a:r>
              <a:rPr lang="en-CA" sz="2000" dirty="0"/>
              <a:t>, </a:t>
            </a:r>
            <a:r>
              <a:rPr lang="en-CA" sz="2000" u="sng" dirty="0"/>
              <a:t>mixtures</a:t>
            </a:r>
            <a:r>
              <a:rPr lang="en-CA" sz="2000" dirty="0"/>
              <a:t>, </a:t>
            </a:r>
            <a:r>
              <a:rPr lang="en-CA" sz="2000" u="sng" dirty="0"/>
              <a:t>thermodynamic properties</a:t>
            </a:r>
            <a:r>
              <a:rPr lang="en-CA" sz="2000" dirty="0"/>
              <a:t>, and </a:t>
            </a:r>
            <a:r>
              <a:rPr lang="en-CA" sz="2000" u="sng" dirty="0"/>
              <a:t>equations of state</a:t>
            </a:r>
          </a:p>
        </p:txBody>
      </p:sp>
    </p:spTree>
    <p:extLst>
      <p:ext uri="{BB962C8B-B14F-4D97-AF65-F5344CB8AC3E}">
        <p14:creationId xmlns:p14="http://schemas.microsoft.com/office/powerpoint/2010/main" val="2246907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96BD5B98-8B00-1164-0768-3396A082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0" dirty="0" err="1">
                <a:latin typeface="Ubuntu Mono" panose="020B0509030602030204" pitchFamily="49" charset="0"/>
              </a:rPr>
              <a:t>libICEpost</a:t>
            </a:r>
            <a:r>
              <a:rPr lang="en-CA" b="0" dirty="0" err="1">
                <a:latin typeface="Ubuntu Mono" panose="020B0509030602030204" pitchFamily="49" charset="0"/>
              </a:rPr>
              <a:t>.src.</a:t>
            </a:r>
            <a:r>
              <a:rPr lang="en-CA" sz="3200" b="0" dirty="0" err="1">
                <a:latin typeface="Ubuntu Mono" panose="020B0509030602030204" pitchFamily="49" charset="0"/>
              </a:rPr>
              <a:t>themophysicalModels</a:t>
            </a:r>
            <a:endParaRPr lang="en-CA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07E691D-BEA1-4ABE-796D-40576A0C69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24</a:t>
            </a:fld>
            <a:endParaRPr lang="en-CA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04005CA-094A-90A4-46B1-402B747F95A3}"/>
              </a:ext>
            </a:extLst>
          </p:cNvPr>
          <p:cNvSpPr txBox="1"/>
          <p:nvPr/>
        </p:nvSpPr>
        <p:spPr>
          <a:xfrm>
            <a:off x="6972300" y="1016000"/>
            <a:ext cx="4876800" cy="40934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📦 </a:t>
            </a:r>
            <a:r>
              <a:rPr lang="it-IT" sz="2000" b="1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libICEpost</a:t>
            </a:r>
            <a:endParaRPr lang="it-IT" sz="2000" b="1" i="0" dirty="0"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📁 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src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├─ 📁 </a:t>
            </a:r>
            <a:r>
              <a:rPr lang="it-IT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base</a:t>
            </a: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├─ 📁 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thermophysicalModels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├─ 📁 </a:t>
            </a:r>
            <a:r>
              <a:rPr lang="it-IT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specie</a:t>
            </a: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├─ 📁 </a:t>
            </a:r>
            <a:r>
              <a:rPr lang="it-IT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thermoModels</a:t>
            </a:r>
            <a:endParaRPr lang="it-IT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│  ├─ 📁 </a:t>
            </a:r>
            <a:r>
              <a:rPr lang="it-IT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thermoMixture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│  ├─ 📁 </a:t>
            </a:r>
            <a:r>
              <a:rPr lang="it-IT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CombustionModel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│  ├─ 📁 </a:t>
            </a:r>
            <a:r>
              <a:rPr lang="it-IT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EgrModel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│  └─ 📁 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└─ 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  <a:endParaRPr lang="it-IT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└─ 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└─ 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C259557-881B-CA91-AD9C-B47351AD3EED}"/>
              </a:ext>
            </a:extLst>
          </p:cNvPr>
          <p:cNvSpPr/>
          <p:nvPr/>
        </p:nvSpPr>
        <p:spPr>
          <a:xfrm>
            <a:off x="7966054" y="1681592"/>
            <a:ext cx="3654446" cy="274934"/>
          </a:xfrm>
          <a:prstGeom prst="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Segnaposto testo 7">
            <a:extLst>
              <a:ext uri="{FF2B5EF4-FFF2-40B4-BE49-F238E27FC236}">
                <a16:creationId xmlns:a16="http://schemas.microsoft.com/office/drawing/2014/main" id="{502EA843-FB96-8CBF-82BC-F5B7CED838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6590241" cy="5181600"/>
          </a:xfrm>
        </p:spPr>
        <p:txBody>
          <a:bodyPr/>
          <a:lstStyle/>
          <a:p>
            <a:r>
              <a:rPr lang="en-CA" sz="2400" dirty="0"/>
              <a:t>Contains </a:t>
            </a:r>
            <a:r>
              <a:rPr lang="en-CA" sz="2400" u="sng" dirty="0"/>
              <a:t>classes</a:t>
            </a:r>
            <a:r>
              <a:rPr lang="en-CA" sz="2400" dirty="0"/>
              <a:t> and </a:t>
            </a:r>
            <a:r>
              <a:rPr lang="en-CA" sz="2400" u="sng" dirty="0"/>
              <a:t>functions</a:t>
            </a:r>
            <a:r>
              <a:rPr lang="en-CA" sz="2400" dirty="0"/>
              <a:t> for </a:t>
            </a:r>
            <a:r>
              <a:rPr lang="en-CA" sz="2400" b="1" dirty="0"/>
              <a:t>modeling of chemistry</a:t>
            </a:r>
            <a:r>
              <a:rPr lang="en-CA" sz="2400" dirty="0"/>
              <a:t> and </a:t>
            </a:r>
            <a:r>
              <a:rPr lang="en-CA" sz="2400" b="1" dirty="0"/>
              <a:t>thermophysical properties </a:t>
            </a:r>
            <a:r>
              <a:rPr lang="en-CA" sz="2400" dirty="0"/>
              <a:t>of mixtures</a:t>
            </a:r>
          </a:p>
          <a:p>
            <a:r>
              <a:rPr lang="en-CA" sz="2400" b="1" dirty="0"/>
              <a:t>Main subpackages</a:t>
            </a:r>
            <a:r>
              <a:rPr lang="en-CA" sz="24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specie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– base </a:t>
            </a:r>
            <a:r>
              <a:rPr lang="en-CA" sz="2000" b="1" dirty="0">
                <a:solidFill>
                  <a:schemeClr val="bg1">
                    <a:lumMod val="85000"/>
                  </a:schemeClr>
                </a:solidFill>
              </a:rPr>
              <a:t>classes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en-CA" sz="2000" b="1" dirty="0">
                <a:solidFill>
                  <a:schemeClr val="bg1">
                    <a:lumMod val="85000"/>
                  </a:schemeClr>
                </a:solidFill>
              </a:rPr>
              <a:t>function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for handling </a:t>
            </a:r>
            <a:r>
              <a:rPr lang="en-CA" sz="2000" u="sng" dirty="0">
                <a:solidFill>
                  <a:schemeClr val="bg1">
                    <a:lumMod val="85000"/>
                  </a:schemeClr>
                </a:solidFill>
              </a:rPr>
              <a:t>chemistry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CA" sz="2000" u="sng" dirty="0">
                <a:solidFill>
                  <a:schemeClr val="bg1">
                    <a:lumMod val="85000"/>
                  </a:schemeClr>
                </a:solidFill>
              </a:rPr>
              <a:t>mixtures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CA" sz="2000" u="sng" dirty="0">
                <a:solidFill>
                  <a:schemeClr val="bg1">
                    <a:lumMod val="85000"/>
                  </a:schemeClr>
                </a:solidFill>
              </a:rPr>
              <a:t>thermodynamic properties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, and </a:t>
            </a:r>
            <a:r>
              <a:rPr lang="en-CA" sz="2000" u="sng" dirty="0">
                <a:solidFill>
                  <a:schemeClr val="bg1">
                    <a:lumMod val="85000"/>
                  </a:schemeClr>
                </a:solidFill>
              </a:rPr>
              <a:t>equations of state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b="1" dirty="0" err="1">
                <a:latin typeface="Ubuntu Mono" panose="020B0509030602030204" pitchFamily="49" charset="0"/>
              </a:rPr>
              <a:t>thermoModels</a:t>
            </a:r>
            <a:r>
              <a:rPr lang="en-CA" sz="2000" dirty="0"/>
              <a:t> – chemical and thermodynamic modeling of complex systems: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CA" sz="1800" dirty="0"/>
              <a:t>Thermodynamic properties of mixtures (</a:t>
            </a:r>
            <a:r>
              <a:rPr lang="en-CA" sz="1800" u="sng" dirty="0"/>
              <a:t>mixing rules</a:t>
            </a:r>
            <a:r>
              <a:rPr lang="en-CA" sz="1800" dirty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CA" sz="1800" u="sng" dirty="0"/>
              <a:t>Combustion models</a:t>
            </a:r>
            <a:r>
              <a:rPr lang="en-CA" sz="1800" dirty="0"/>
              <a:t> (2-zone model, etc.)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CA" sz="1800" dirty="0"/>
              <a:t>Computation of </a:t>
            </a:r>
            <a:r>
              <a:rPr lang="en-CA" sz="1800" u="sng" dirty="0"/>
              <a:t>exhaust-gas composition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CA" sz="1800" dirty="0" err="1"/>
              <a:t>Etc</a:t>
            </a:r>
            <a:r>
              <a:rPr lang="en-CA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46339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86D1200-8140-9C10-C09B-97FA44C0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0" dirty="0" err="1">
                <a:latin typeface="Ubuntu Mono" panose="020B0509030602030204" pitchFamily="49" charset="0"/>
              </a:rPr>
              <a:t>libICEpost.src.engineModel</a:t>
            </a:r>
            <a:endParaRPr lang="en-CA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8ACECA4-D9C6-C30B-E79C-A2DCDAA45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25</a:t>
            </a:fld>
            <a:endParaRPr lang="en-CA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C7DF84-AD8B-7118-E874-B081372B35AE}"/>
              </a:ext>
            </a:extLst>
          </p:cNvPr>
          <p:cNvSpPr txBox="1"/>
          <p:nvPr/>
        </p:nvSpPr>
        <p:spPr>
          <a:xfrm>
            <a:off x="6972300" y="1016000"/>
            <a:ext cx="4876800" cy="37856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📦 </a:t>
            </a:r>
            <a:r>
              <a:rPr lang="it-IT" sz="2000" b="1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libICEpost</a:t>
            </a:r>
            <a:endParaRPr lang="it-IT" sz="2000" b="1" i="0" dirty="0"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📁 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src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├─ 📁 </a:t>
            </a:r>
            <a:r>
              <a:rPr lang="it-IT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base</a:t>
            </a: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├─ 📁 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thermophysicalModels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├─ 📁 </a:t>
            </a:r>
            <a:r>
              <a:rPr lang="it-IT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engineModel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├─ 📁 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EngineModel</a:t>
            </a:r>
            <a:endParaRPr lang="it-IT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├─ 📁 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EngineGeometry</a:t>
            </a:r>
            <a:endParaRPr lang="it-IT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├─ 📁 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EngineTime</a:t>
            </a:r>
            <a:endParaRPr lang="it-IT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├─ 📁 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HeatTransferModel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└─ 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  <a:endParaRPr lang="it-IT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└─ 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└─ 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72DC7A1-BD6A-F2FA-FB1B-B53FC46D2D36}"/>
              </a:ext>
            </a:extLst>
          </p:cNvPr>
          <p:cNvSpPr/>
          <p:nvPr/>
        </p:nvSpPr>
        <p:spPr>
          <a:xfrm>
            <a:off x="7966054" y="1681591"/>
            <a:ext cx="3654446" cy="636883"/>
          </a:xfrm>
          <a:prstGeom prst="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790E8EA-BF0E-7911-C0F2-D212AACB53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6590241" cy="5181600"/>
          </a:xfrm>
        </p:spPr>
        <p:txBody>
          <a:bodyPr/>
          <a:lstStyle/>
          <a:p>
            <a:r>
              <a:rPr lang="en-US" sz="2400" dirty="0"/>
              <a:t>Classes for </a:t>
            </a:r>
            <a:r>
              <a:rPr lang="en-US" sz="2400" u="sng" dirty="0"/>
              <a:t>modeling</a:t>
            </a:r>
            <a:r>
              <a:rPr lang="en-US" sz="2400" dirty="0"/>
              <a:t> of </a:t>
            </a:r>
            <a:r>
              <a:rPr lang="en-US" sz="2400" b="1" dirty="0"/>
              <a:t>internal combustion engines</a:t>
            </a:r>
            <a:r>
              <a:rPr lang="en-US" sz="2400" dirty="0"/>
              <a:t> (ICE)</a:t>
            </a:r>
          </a:p>
          <a:p>
            <a:r>
              <a:rPr lang="en-US" sz="2400" b="1" dirty="0"/>
              <a:t>Processing results </a:t>
            </a:r>
            <a:r>
              <a:rPr lang="en-US" sz="2400" dirty="0"/>
              <a:t>of measurements/simulations and </a:t>
            </a:r>
            <a:r>
              <a:rPr lang="en-US" sz="2400" u="sng" dirty="0"/>
              <a:t>extrapolate additional information</a:t>
            </a:r>
            <a:r>
              <a:rPr lang="en-US" sz="2400" dirty="0"/>
              <a:t> on the </a:t>
            </a:r>
            <a:r>
              <a:rPr lang="en-US" sz="2400" b="1" dirty="0"/>
              <a:t>development of the combustion process</a:t>
            </a:r>
          </a:p>
        </p:txBody>
      </p:sp>
    </p:spTree>
    <p:extLst>
      <p:ext uri="{BB962C8B-B14F-4D97-AF65-F5344CB8AC3E}">
        <p14:creationId xmlns:p14="http://schemas.microsoft.com/office/powerpoint/2010/main" val="781657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B70615E9-E25F-11FE-EE40-9C9839C7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0" dirty="0" err="1">
                <a:latin typeface="Ubuntu Mono" panose="020B0509030602030204" pitchFamily="49" charset="0"/>
              </a:rPr>
              <a:t>libICEpost.src.engineModel</a:t>
            </a:r>
            <a:endParaRPr lang="en-CA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3508FC1-7982-AAF7-5D93-79E7B48AF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26</a:t>
            </a:fld>
            <a:endParaRPr lang="en-CA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38D334F-FEB8-3ABF-39E7-449F9C9E554C}"/>
              </a:ext>
            </a:extLst>
          </p:cNvPr>
          <p:cNvSpPr txBox="1"/>
          <p:nvPr/>
        </p:nvSpPr>
        <p:spPr>
          <a:xfrm>
            <a:off x="6972300" y="1016000"/>
            <a:ext cx="4876800" cy="37856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📦 </a:t>
            </a:r>
            <a:r>
              <a:rPr lang="it-IT" sz="2000" b="1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libICEpost</a:t>
            </a:r>
            <a:endParaRPr lang="it-IT" sz="2000" b="1" i="0" dirty="0"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📁 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src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├─ 📁 </a:t>
            </a:r>
            <a:r>
              <a:rPr lang="it-IT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base</a:t>
            </a: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├─ 📁 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thermophysicalModels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├─ 📁 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engineModel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├─ 📁 </a:t>
            </a:r>
            <a:r>
              <a:rPr lang="it-IT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EngineModel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├─ 📁 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EngineGeometry</a:t>
            </a:r>
            <a:endParaRPr lang="it-IT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├─ 📁 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EngineTime</a:t>
            </a:r>
            <a:endParaRPr lang="it-IT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├─ 📁 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HeatTransferModel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└─ 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  <a:endParaRPr lang="it-IT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└─ 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└─ 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8C4EBF62-E9C9-4536-8DAA-AA4D3DB549F0}"/>
              </a:ext>
            </a:extLst>
          </p:cNvPr>
          <p:cNvSpPr/>
          <p:nvPr/>
        </p:nvSpPr>
        <p:spPr>
          <a:xfrm>
            <a:off x="7966054" y="1681591"/>
            <a:ext cx="3654446" cy="636883"/>
          </a:xfrm>
          <a:prstGeom prst="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egnaposto testo 7">
            <a:extLst>
              <a:ext uri="{FF2B5EF4-FFF2-40B4-BE49-F238E27FC236}">
                <a16:creationId xmlns:a16="http://schemas.microsoft.com/office/drawing/2014/main" id="{516D328B-44E9-7685-4555-417A3B5E7F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6590241" cy="5181600"/>
          </a:xfrm>
        </p:spPr>
        <p:txBody>
          <a:bodyPr/>
          <a:lstStyle/>
          <a:p>
            <a:r>
              <a:rPr lang="en-US" sz="2400" dirty="0"/>
              <a:t>Classes for </a:t>
            </a:r>
            <a:r>
              <a:rPr lang="en-US" sz="2400" u="sng" dirty="0"/>
              <a:t>modeling</a:t>
            </a:r>
            <a:r>
              <a:rPr lang="en-US" sz="2400" dirty="0"/>
              <a:t> of </a:t>
            </a:r>
            <a:r>
              <a:rPr lang="en-US" sz="2400" b="1" dirty="0"/>
              <a:t>internal combustion engines</a:t>
            </a:r>
            <a:r>
              <a:rPr lang="en-US" sz="2400" dirty="0"/>
              <a:t> (ICE)</a:t>
            </a:r>
          </a:p>
          <a:p>
            <a:r>
              <a:rPr lang="en-US" sz="2400" b="1" dirty="0"/>
              <a:t>Processing results </a:t>
            </a:r>
            <a:r>
              <a:rPr lang="en-US" sz="2400" dirty="0"/>
              <a:t>of measurements/simulations and </a:t>
            </a:r>
            <a:r>
              <a:rPr lang="en-US" sz="2400" u="sng" dirty="0"/>
              <a:t>extrapolate additional information</a:t>
            </a:r>
            <a:r>
              <a:rPr lang="en-US" sz="2400" dirty="0"/>
              <a:t> on the </a:t>
            </a:r>
            <a:r>
              <a:rPr lang="en-US" sz="2400" b="1" dirty="0"/>
              <a:t>development of the combustion process</a:t>
            </a:r>
          </a:p>
          <a:p>
            <a:endParaRPr lang="en-CA" sz="2400" b="1" dirty="0"/>
          </a:p>
          <a:p>
            <a:r>
              <a:rPr lang="en-CA" sz="2400" b="1" dirty="0"/>
              <a:t>Main subpackages</a:t>
            </a:r>
            <a:r>
              <a:rPr lang="en-CA" sz="24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 b="1" dirty="0" err="1">
                <a:latin typeface="Ubuntu Mono" panose="020B0509030602030204" pitchFamily="49" charset="0"/>
              </a:rPr>
              <a:t>EngineModel</a:t>
            </a:r>
            <a:r>
              <a:rPr lang="en-CA" sz="2000" dirty="0"/>
              <a:t> – defines the </a:t>
            </a:r>
            <a:r>
              <a:rPr lang="en-CA" sz="2000" u="sng" dirty="0"/>
              <a:t>classes</a:t>
            </a:r>
            <a:r>
              <a:rPr lang="en-CA" sz="2000" dirty="0"/>
              <a:t> for </a:t>
            </a:r>
            <a:r>
              <a:rPr lang="en-CA" sz="2000" b="1" dirty="0"/>
              <a:t>modeling of an engine configuration</a:t>
            </a:r>
            <a:r>
              <a:rPr lang="en-CA" sz="2000" dirty="0"/>
              <a:t>, coupling all the sub-models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987504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B70615E9-E25F-11FE-EE40-9C9839C7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0" dirty="0" err="1">
                <a:latin typeface="Ubuntu Mono" panose="020B0509030602030204" pitchFamily="49" charset="0"/>
              </a:rPr>
              <a:t>libICEpost.src.engineModel</a:t>
            </a:r>
            <a:endParaRPr lang="en-CA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3508FC1-7982-AAF7-5D93-79E7B48AF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27</a:t>
            </a:fld>
            <a:endParaRPr lang="en-CA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38D334F-FEB8-3ABF-39E7-449F9C9E554C}"/>
              </a:ext>
            </a:extLst>
          </p:cNvPr>
          <p:cNvSpPr txBox="1"/>
          <p:nvPr/>
        </p:nvSpPr>
        <p:spPr>
          <a:xfrm>
            <a:off x="6972300" y="1016000"/>
            <a:ext cx="4876800" cy="37856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📦 </a:t>
            </a:r>
            <a:r>
              <a:rPr lang="it-IT" sz="2000" b="1" i="0" dirty="0" err="1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libICEpost</a:t>
            </a:r>
            <a:endParaRPr lang="it-IT" sz="2000" b="1" i="0" dirty="0"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📁 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src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├─ 📁 </a:t>
            </a:r>
            <a:r>
              <a:rPr lang="it-IT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base</a:t>
            </a: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├─ 📁 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thermophysicalModels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├─ 📁 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engineModel</a:t>
            </a:r>
            <a:endParaRPr lang="it-IT" sz="2000" i="0" dirty="0"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├─ 📁 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EngineModel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├─ 📁 </a:t>
            </a:r>
            <a:r>
              <a:rPr lang="it-IT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EngineGeometry</a:t>
            </a:r>
            <a:endParaRPr lang="it-IT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├─ 📁 </a:t>
            </a:r>
            <a:r>
              <a:rPr lang="it-IT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EngineTime</a:t>
            </a:r>
            <a:endParaRPr lang="it-IT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├─ 📁 </a:t>
            </a:r>
            <a:r>
              <a:rPr lang="it-IT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HeatTransferModel</a:t>
            </a:r>
            <a:endParaRPr lang="it-IT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│  └─ 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  <a:endParaRPr lang="it-IT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│  └─ 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└─ 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8C4EBF62-E9C9-4536-8DAA-AA4D3DB549F0}"/>
              </a:ext>
            </a:extLst>
          </p:cNvPr>
          <p:cNvSpPr/>
          <p:nvPr/>
        </p:nvSpPr>
        <p:spPr>
          <a:xfrm>
            <a:off x="7966054" y="1681591"/>
            <a:ext cx="3654446" cy="636883"/>
          </a:xfrm>
          <a:prstGeom prst="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egnaposto testo 7">
            <a:extLst>
              <a:ext uri="{FF2B5EF4-FFF2-40B4-BE49-F238E27FC236}">
                <a16:creationId xmlns:a16="http://schemas.microsoft.com/office/drawing/2014/main" id="{ED783199-A24F-2638-2A1F-3A9D021D5E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6590241" cy="5181600"/>
          </a:xfrm>
        </p:spPr>
        <p:txBody>
          <a:bodyPr/>
          <a:lstStyle/>
          <a:p>
            <a:r>
              <a:rPr lang="en-US" sz="2400" dirty="0"/>
              <a:t>Classes for </a:t>
            </a:r>
            <a:r>
              <a:rPr lang="en-US" sz="2400" u="sng" dirty="0"/>
              <a:t>modeling</a:t>
            </a:r>
            <a:r>
              <a:rPr lang="en-US" sz="2400" dirty="0"/>
              <a:t> of </a:t>
            </a:r>
            <a:r>
              <a:rPr lang="en-US" sz="2400" b="1" dirty="0"/>
              <a:t>internal combustion engines</a:t>
            </a:r>
            <a:r>
              <a:rPr lang="en-US" sz="2400" dirty="0"/>
              <a:t> (ICE)</a:t>
            </a:r>
          </a:p>
          <a:p>
            <a:r>
              <a:rPr lang="en-US" sz="2400" b="1" dirty="0"/>
              <a:t>Processing results </a:t>
            </a:r>
            <a:r>
              <a:rPr lang="en-US" sz="2400" dirty="0"/>
              <a:t>of measurements/simulations and </a:t>
            </a:r>
            <a:r>
              <a:rPr lang="en-US" sz="2400" u="sng" dirty="0"/>
              <a:t>extrapolate additional information</a:t>
            </a:r>
            <a:r>
              <a:rPr lang="en-US" sz="2400" dirty="0"/>
              <a:t> on the </a:t>
            </a:r>
            <a:r>
              <a:rPr lang="en-US" sz="2400" b="1" dirty="0"/>
              <a:t>development of the combustion process</a:t>
            </a:r>
          </a:p>
          <a:p>
            <a:endParaRPr lang="en-CA" sz="2400" b="1" dirty="0"/>
          </a:p>
          <a:p>
            <a:r>
              <a:rPr lang="en-CA" sz="2400" b="1" dirty="0"/>
              <a:t>Main subpackages</a:t>
            </a:r>
            <a:r>
              <a:rPr lang="en-CA" sz="24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 b="1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EngineModel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– defines the </a:t>
            </a:r>
            <a:r>
              <a:rPr lang="en-CA" sz="2000" u="sng" dirty="0">
                <a:solidFill>
                  <a:schemeClr val="bg1">
                    <a:lumMod val="85000"/>
                  </a:schemeClr>
                </a:solidFill>
              </a:rPr>
              <a:t>classes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for </a:t>
            </a:r>
            <a:r>
              <a:rPr lang="en-CA" sz="2000" b="1" dirty="0">
                <a:solidFill>
                  <a:schemeClr val="bg1">
                    <a:lumMod val="85000"/>
                  </a:schemeClr>
                </a:solidFill>
              </a:rPr>
              <a:t>modeling of an engine configuration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, coupling all the sub-models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 dirty="0"/>
              <a:t>Multiple </a:t>
            </a:r>
            <a:r>
              <a:rPr lang="en-CA" sz="2000" b="1" dirty="0"/>
              <a:t>sub-models</a:t>
            </a:r>
            <a:r>
              <a:rPr lang="en-CA" sz="2000" dirty="0"/>
              <a:t> for handling specific aspects that may vary among </a:t>
            </a:r>
            <a:r>
              <a:rPr lang="en-CA" sz="2000" u="sng" dirty="0"/>
              <a:t>different engine configurations</a:t>
            </a:r>
            <a:r>
              <a:rPr lang="en-CA" sz="2000" dirty="0"/>
              <a:t>, like: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CA" sz="1800" u="sng" dirty="0" err="1">
                <a:latin typeface="Ubuntu Mono" panose="020B0509030602030204" pitchFamily="49" charset="0"/>
              </a:rPr>
              <a:t>EngineTime</a:t>
            </a:r>
            <a:r>
              <a:rPr lang="en-CA" sz="1800" dirty="0"/>
              <a:t>: handles the temporal evolution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CA" sz="1800" u="sng" dirty="0" err="1">
                <a:latin typeface="Ubuntu Mono" panose="020B0509030602030204" pitchFamily="49" charset="0"/>
              </a:rPr>
              <a:t>EngineGeometry</a:t>
            </a:r>
            <a:r>
              <a:rPr lang="en-CA" sz="1800" dirty="0"/>
              <a:t>: geometrical features of the engine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CA" sz="1800" u="sng" dirty="0" err="1">
                <a:latin typeface="Ubuntu Mono" panose="020B0509030602030204" pitchFamily="49" charset="0"/>
              </a:rPr>
              <a:t>HeatTransferModel</a:t>
            </a:r>
            <a:r>
              <a:rPr lang="en-CA" sz="1800" dirty="0"/>
              <a:t>: computes heat-transfer at walls</a:t>
            </a:r>
          </a:p>
        </p:txBody>
      </p:sp>
    </p:spTree>
    <p:extLst>
      <p:ext uri="{BB962C8B-B14F-4D97-AF65-F5344CB8AC3E}">
        <p14:creationId xmlns:p14="http://schemas.microsoft.com/office/powerpoint/2010/main" val="2611669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B70615E9-E25F-11FE-EE40-9C9839C7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0" dirty="0" err="1">
                <a:latin typeface="Ubuntu Mono" panose="020B0509030602030204" pitchFamily="49" charset="0"/>
              </a:rPr>
              <a:t>EngineModel</a:t>
            </a:r>
            <a:r>
              <a:rPr lang="en-CA" sz="3200" b="0" dirty="0">
                <a:latin typeface="Ubuntu Mono" panose="020B0509030602030204" pitchFamily="49" charset="0"/>
              </a:rPr>
              <a:t> class</a:t>
            </a:r>
            <a:endParaRPr lang="en-CA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3508FC1-7982-AAF7-5D93-79E7B48AF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28</a:t>
            </a:fld>
            <a:endParaRPr lang="en-CA"/>
          </a:p>
        </p:txBody>
      </p:sp>
      <p:sp>
        <p:nvSpPr>
          <p:cNvPr id="3" name="Segnaposto testo 7">
            <a:extLst>
              <a:ext uri="{FF2B5EF4-FFF2-40B4-BE49-F238E27FC236}">
                <a16:creationId xmlns:a16="http://schemas.microsoft.com/office/drawing/2014/main" id="{D609E2DB-49EF-C308-414D-2BF8E3D1A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6590241" cy="5181600"/>
          </a:xfrm>
        </p:spPr>
        <p:txBody>
          <a:bodyPr/>
          <a:lstStyle/>
          <a:p>
            <a:r>
              <a:rPr lang="en-CA" sz="2400" b="1" dirty="0"/>
              <a:t>Base class </a:t>
            </a:r>
            <a:r>
              <a:rPr lang="en-CA" sz="2400" dirty="0"/>
              <a:t>for </a:t>
            </a:r>
            <a:r>
              <a:rPr lang="en-CA" sz="2400" u="sng" dirty="0"/>
              <a:t>modeling ICE</a:t>
            </a:r>
            <a:r>
              <a:rPr lang="en-CA" sz="2400" dirty="0"/>
              <a:t>, implementing the </a:t>
            </a:r>
            <a:r>
              <a:rPr lang="en-CA" sz="2400" b="1" dirty="0"/>
              <a:t>generic features </a:t>
            </a:r>
            <a:r>
              <a:rPr lang="en-CA" sz="2400" dirty="0"/>
              <a:t>and </a:t>
            </a:r>
            <a:r>
              <a:rPr lang="en-CA" sz="2400" u="sng" dirty="0"/>
              <a:t>coupling all the sub-models</a:t>
            </a:r>
          </a:p>
          <a:p>
            <a:endParaRPr lang="en-CA" sz="2400" u="sng" dirty="0"/>
          </a:p>
          <a:p>
            <a:endParaRPr lang="en-CA" sz="2400" u="sng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101911B-4CA3-4913-DE7E-AFCC15F775D9}"/>
              </a:ext>
            </a:extLst>
          </p:cNvPr>
          <p:cNvSpPr txBox="1"/>
          <p:nvPr/>
        </p:nvSpPr>
        <p:spPr>
          <a:xfrm>
            <a:off x="6972300" y="1016000"/>
            <a:ext cx="4876800" cy="2862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🧱 </a:t>
            </a:r>
            <a:r>
              <a:rPr lang="it-IT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EngineModel</a:t>
            </a:r>
            <a:endParaRPr lang="it-IT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dirty="0">
                <a:solidFill>
                  <a:srgbClr val="7348C3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🧱</a:t>
            </a:r>
            <a:r>
              <a:rPr lang="it-IT" sz="2000" dirty="0"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raw</a:t>
            </a:r>
            <a:endParaRPr lang="it-IT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pPr defTabSz="538163"/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dirty="0">
                <a:solidFill>
                  <a:srgbClr val="7348C3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🧱</a:t>
            </a:r>
            <a:r>
              <a:rPr lang="it-IT" sz="2000" dirty="0"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data</a:t>
            </a:r>
          </a:p>
          <a:p>
            <a:pPr defTabSz="538163"/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 </a:t>
            </a:r>
            <a:endParaRPr lang="it-IT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pPr defTabSz="538163"/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</a:t>
            </a:r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process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()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</a:p>
          <a:p>
            <a:pPr defTabSz="538163"/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 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integrateVariable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(...)</a:t>
            </a:r>
            <a:r>
              <a:rPr lang="it-IT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IMEP(self)</a:t>
            </a:r>
            <a:r>
              <a:rPr lang="it-IT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└─ 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797351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CB76949-4446-193B-C702-83B399D521D3}"/>
              </a:ext>
            </a:extLst>
          </p:cNvPr>
          <p:cNvSpPr txBox="1"/>
          <p:nvPr/>
        </p:nvSpPr>
        <p:spPr>
          <a:xfrm>
            <a:off x="6972300" y="1016000"/>
            <a:ext cx="4876800" cy="2862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🧱 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EngineModel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dirty="0">
                <a:solidFill>
                  <a:srgbClr val="7348C3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🧱</a:t>
            </a:r>
            <a:r>
              <a:rPr lang="it-IT" sz="2000" dirty="0"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raw</a:t>
            </a:r>
            <a:endParaRPr lang="it-IT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pPr defTabSz="538163"/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dirty="0">
                <a:solidFill>
                  <a:srgbClr val="7348C3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🧱</a:t>
            </a:r>
            <a:r>
              <a:rPr lang="it-IT" sz="2000" dirty="0"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data</a:t>
            </a:r>
          </a:p>
          <a:p>
            <a:pPr defTabSz="538163"/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 </a:t>
            </a:r>
            <a:endParaRPr lang="it-IT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pPr defTabSz="538163"/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</a:t>
            </a:r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process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()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</a:p>
          <a:p>
            <a:pPr defTabSz="538163"/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 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integrateVariable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(...)</a:t>
            </a:r>
            <a:r>
              <a:rPr lang="it-IT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IMEP(self)</a:t>
            </a:r>
            <a:r>
              <a:rPr lang="it-IT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└─ 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B70615E9-E25F-11FE-EE40-9C9839C7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0" dirty="0" err="1">
                <a:latin typeface="Ubuntu Mono" panose="020B0509030602030204" pitchFamily="49" charset="0"/>
              </a:rPr>
              <a:t>EngineModel</a:t>
            </a:r>
            <a:r>
              <a:rPr lang="en-CA" sz="3200" b="0" dirty="0">
                <a:latin typeface="Ubuntu Mono" panose="020B0509030602030204" pitchFamily="49" charset="0"/>
              </a:rPr>
              <a:t> class</a:t>
            </a:r>
            <a:endParaRPr lang="en-CA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3508FC1-7982-AAF7-5D93-79E7B48AF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29</a:t>
            </a:fld>
            <a:endParaRPr lang="en-CA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8390A2A-A84C-383B-6F92-37092FE8188D}"/>
              </a:ext>
            </a:extLst>
          </p:cNvPr>
          <p:cNvSpPr txBox="1"/>
          <p:nvPr/>
        </p:nvSpPr>
        <p:spPr>
          <a:xfrm>
            <a:off x="6972300" y="4013958"/>
            <a:ext cx="4876800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🧱 </a:t>
            </a:r>
            <a:r>
              <a:rPr lang="it-IT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EngineData</a:t>
            </a:r>
            <a:endParaRPr lang="it-IT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dirty="0">
                <a:solidFill>
                  <a:srgbClr val="7348C3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🧱</a:t>
            </a:r>
            <a:r>
              <a:rPr lang="it-IT" sz="2000" dirty="0"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data</a:t>
            </a: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X(CA)</a:t>
            </a:r>
          </a:p>
          <a:p>
            <a:pPr defTabSz="538163"/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└─ ...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50C595F0-4D96-E25E-0A31-81751E7CFC4D}"/>
              </a:ext>
            </a:extLst>
          </p:cNvPr>
          <p:cNvCxnSpPr>
            <a:cxnSpLocks/>
            <a:stCxn id="8" idx="1"/>
            <a:endCxn id="5" idx="1"/>
          </p:cNvCxnSpPr>
          <p:nvPr/>
        </p:nvCxnSpPr>
        <p:spPr>
          <a:xfrm rot="10800000" flipV="1">
            <a:off x="6972301" y="1690688"/>
            <a:ext cx="942975" cy="2984990"/>
          </a:xfrm>
          <a:prstGeom prst="bentConnector3">
            <a:avLst>
              <a:gd name="adj1" fmla="val 1242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>
            <a:extLst>
              <a:ext uri="{FF2B5EF4-FFF2-40B4-BE49-F238E27FC236}">
                <a16:creationId xmlns:a16="http://schemas.microsoft.com/office/drawing/2014/main" id="{0FF04B26-19F3-EA30-0B46-58BA4C73D722}"/>
              </a:ext>
            </a:extLst>
          </p:cNvPr>
          <p:cNvSpPr/>
          <p:nvPr/>
        </p:nvSpPr>
        <p:spPr>
          <a:xfrm>
            <a:off x="7915275" y="1409700"/>
            <a:ext cx="790576" cy="561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Segnaposto testo 7">
            <a:extLst>
              <a:ext uri="{FF2B5EF4-FFF2-40B4-BE49-F238E27FC236}">
                <a16:creationId xmlns:a16="http://schemas.microsoft.com/office/drawing/2014/main" id="{72551EDD-7ED5-9650-846B-7196AC78A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6590241" cy="5181600"/>
          </a:xfrm>
        </p:spPr>
        <p:txBody>
          <a:bodyPr/>
          <a:lstStyle/>
          <a:p>
            <a:r>
              <a:rPr lang="en-CA" sz="2400" b="1" dirty="0"/>
              <a:t>Base class </a:t>
            </a:r>
            <a:r>
              <a:rPr lang="en-CA" sz="2400" dirty="0"/>
              <a:t>for </a:t>
            </a:r>
            <a:r>
              <a:rPr lang="en-CA" sz="2400" u="sng" dirty="0"/>
              <a:t>modeling ICE</a:t>
            </a:r>
            <a:r>
              <a:rPr lang="en-CA" sz="2400" dirty="0"/>
              <a:t>, implementing the </a:t>
            </a:r>
            <a:r>
              <a:rPr lang="en-CA" sz="2400" b="1" dirty="0"/>
              <a:t>generic features </a:t>
            </a:r>
            <a:r>
              <a:rPr lang="en-CA" sz="2400" dirty="0"/>
              <a:t>and </a:t>
            </a:r>
            <a:r>
              <a:rPr lang="en-CA" sz="2400" u="sng" dirty="0"/>
              <a:t>coupling all the sub-models</a:t>
            </a:r>
          </a:p>
          <a:p>
            <a:r>
              <a:rPr lang="en-CA" sz="2400" b="1" dirty="0"/>
              <a:t>Structure of an </a:t>
            </a:r>
            <a:r>
              <a:rPr lang="en-CA" sz="2400" b="1" dirty="0">
                <a:solidFill>
                  <a:srgbClr val="4472C4"/>
                </a:solidFill>
                <a:latin typeface="Ubuntu Mono" panose="020B0509030602030204" pitchFamily="49" charset="0"/>
              </a:rPr>
              <a:t>object</a:t>
            </a:r>
            <a:r>
              <a:rPr lang="en-CA" sz="2400" b="1" dirty="0"/>
              <a:t> of this </a:t>
            </a:r>
            <a:r>
              <a:rPr lang="en-CA" sz="2400" b="1" dirty="0">
                <a:solidFill>
                  <a:srgbClr val="4472C4"/>
                </a:solidFill>
                <a:latin typeface="Ubuntu Mono" panose="020B0509030602030204" pitchFamily="49" charset="0"/>
              </a:rPr>
              <a:t>class</a:t>
            </a:r>
            <a:r>
              <a:rPr lang="en-CA" sz="2400" b="1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 b="1" dirty="0"/>
              <a:t>Two data-structures </a:t>
            </a:r>
            <a:r>
              <a:rPr lang="en-CA" sz="2000" dirty="0"/>
              <a:t>which contain the </a:t>
            </a:r>
            <a:r>
              <a:rPr lang="en-CA" sz="2000" u="sng" dirty="0"/>
              <a:t>original</a:t>
            </a:r>
            <a:r>
              <a:rPr lang="en-CA" sz="2000" dirty="0"/>
              <a:t> (</a:t>
            </a:r>
            <a:r>
              <a:rPr lang="en-CA" sz="2000" dirty="0">
                <a:latin typeface="Ubuntu Mono" panose="020B0509030602030204" pitchFamily="49" charset="0"/>
              </a:rPr>
              <a:t>raw</a:t>
            </a:r>
            <a:r>
              <a:rPr lang="en-CA" sz="2000" dirty="0"/>
              <a:t>) and </a:t>
            </a:r>
            <a:r>
              <a:rPr lang="en-CA" sz="2000" u="sng" dirty="0"/>
              <a:t>processed</a:t>
            </a:r>
            <a:r>
              <a:rPr lang="en-CA" sz="2000" dirty="0"/>
              <a:t> (</a:t>
            </a:r>
            <a:r>
              <a:rPr lang="en-CA" sz="2000" dirty="0">
                <a:latin typeface="Ubuntu Mono" panose="020B0509030602030204" pitchFamily="49" charset="0"/>
              </a:rPr>
              <a:t>data</a:t>
            </a:r>
            <a:r>
              <a:rPr lang="en-CA" sz="2000" dirty="0"/>
              <a:t>) data. They are instances of the </a:t>
            </a:r>
            <a:r>
              <a:rPr lang="en-CA" sz="2000" u="sng" dirty="0" err="1">
                <a:latin typeface="Ubuntu Mono" panose="020B0509030602030204" pitchFamily="49" charset="0"/>
              </a:rPr>
              <a:t>EngineData</a:t>
            </a:r>
            <a:r>
              <a:rPr lang="en-CA" sz="2000" u="sng" dirty="0"/>
              <a:t> class</a:t>
            </a:r>
            <a:r>
              <a:rPr lang="en-CA" sz="2000" dirty="0"/>
              <a:t>, a wrapper of a </a:t>
            </a:r>
            <a:r>
              <a:rPr lang="en-CA" sz="2000" u="sng" dirty="0" err="1">
                <a:latin typeface="Ubuntu Mono" panose="020B0509030602030204" pitchFamily="49" charset="0"/>
              </a:rPr>
              <a:t>pandas.DataFrame</a:t>
            </a:r>
            <a:endParaRPr lang="en-CA" sz="2000" u="sng" dirty="0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0E3B8577-35E5-8913-D59D-86C7D3276B73}"/>
              </a:ext>
            </a:extLst>
          </p:cNvPr>
          <p:cNvGrpSpPr/>
          <p:nvPr/>
        </p:nvGrpSpPr>
        <p:grpSpPr>
          <a:xfrm>
            <a:off x="8704215" y="4565475"/>
            <a:ext cx="2837545" cy="522190"/>
            <a:chOff x="3579765" y="3457640"/>
            <a:chExt cx="2837545" cy="5221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2" name="Connettore 2 11">
              <a:extLst>
                <a:ext uri="{FF2B5EF4-FFF2-40B4-BE49-F238E27FC236}">
                  <a16:creationId xmlns:a16="http://schemas.microsoft.com/office/drawing/2014/main" id="{602029ED-5F87-4280-72AA-7C90445CC5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9765" y="3457640"/>
              <a:ext cx="785315" cy="4278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7C61AA34-8297-89B2-F8B1-D28DC6133F76}"/>
                </a:ext>
              </a:extLst>
            </p:cNvPr>
            <p:cNvSpPr/>
            <p:nvPr/>
          </p:nvSpPr>
          <p:spPr>
            <a:xfrm>
              <a:off x="4357370" y="3567844"/>
              <a:ext cx="2059940" cy="411986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600" b="1" dirty="0" err="1">
                  <a:latin typeface="Ubuntu Mono" panose="020B0509030602030204" pitchFamily="49" charset="0"/>
                </a:rPr>
                <a:t>pandas.DataFrame</a:t>
              </a:r>
              <a:endParaRPr lang="en-CA" sz="1600" b="1" dirty="0">
                <a:latin typeface="Ubuntu Mono" panose="020B0509030602030204" pitchFamily="49" charset="0"/>
              </a:endParaRP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11052426-4845-9B0F-4CC1-BA2211218111}"/>
              </a:ext>
            </a:extLst>
          </p:cNvPr>
          <p:cNvGrpSpPr/>
          <p:nvPr/>
        </p:nvGrpSpPr>
        <p:grpSpPr>
          <a:xfrm>
            <a:off x="7599557" y="5014141"/>
            <a:ext cx="4133389" cy="1189828"/>
            <a:chOff x="3171809" y="3044619"/>
            <a:chExt cx="4133389" cy="11898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0" name="Connettore 2 9">
              <a:extLst>
                <a:ext uri="{FF2B5EF4-FFF2-40B4-BE49-F238E27FC236}">
                  <a16:creationId xmlns:a16="http://schemas.microsoft.com/office/drawing/2014/main" id="{CB7B3B85-771F-8E3F-2004-635EA7E1E4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1919" y="3044619"/>
              <a:ext cx="785315" cy="6191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9E94102C-9A9C-5141-14CE-DB631ACF3304}"/>
                </a:ext>
              </a:extLst>
            </p:cNvPr>
            <p:cNvSpPr/>
            <p:nvPr/>
          </p:nvSpPr>
          <p:spPr>
            <a:xfrm>
              <a:off x="3171809" y="3539776"/>
              <a:ext cx="4133389" cy="694671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600" u="sng" dirty="0"/>
                <a:t>Runtime definition</a:t>
              </a:r>
              <a:r>
                <a:rPr lang="en-CA" sz="1600" dirty="0"/>
                <a:t> of an </a:t>
              </a:r>
              <a:r>
                <a:rPr lang="en-CA" sz="1600" b="1" dirty="0"/>
                <a:t>interpolation function </a:t>
              </a:r>
              <a:r>
                <a:rPr lang="en-CA" sz="1600" dirty="0">
                  <a:solidFill>
                    <a:srgbClr val="FF0000"/>
                  </a:solidFill>
                  <a:latin typeface="Ubuntu Mono" panose="020B0509030602030204" pitchFamily="49" charset="0"/>
                </a:rPr>
                <a:t>f(CA)</a:t>
              </a:r>
              <a:r>
                <a:rPr lang="en-CA" sz="1600" dirty="0"/>
                <a:t> </a:t>
              </a:r>
              <a:r>
                <a:rPr lang="en-CA" sz="1600" u="sng" dirty="0"/>
                <a:t>for each variable loaded</a:t>
              </a:r>
              <a:r>
                <a:rPr lang="en-CA" sz="1600" dirty="0"/>
                <a:t> in the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3065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20B118B5-0525-597D-EC4A-F9875B64E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inside </a:t>
            </a:r>
            <a:r>
              <a:rPr lang="en-CA" sz="3200" b="0" dirty="0" err="1">
                <a:latin typeface="Ubuntu Mono" panose="020B0509030602030204" pitchFamily="49" charset="0"/>
              </a:rPr>
              <a:t>libICEpost</a:t>
            </a:r>
            <a:endParaRPr lang="en-CA" b="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89F5730-0F19-4E4A-1808-41AD55C32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3</a:t>
            </a:fld>
            <a:endParaRPr lang="en-CA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CC442338-76FE-23DA-CB2D-66ED57A61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sz="2400" b="1" dirty="0"/>
              <a:t>Scope of the package: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dirty="0"/>
              <a:t>Implementation </a:t>
            </a:r>
            <a:r>
              <a:rPr lang="en-CA" sz="2000" b="1" dirty="0"/>
              <a:t>methodologies</a:t>
            </a:r>
            <a:r>
              <a:rPr lang="en-CA" sz="2000" dirty="0"/>
              <a:t> for </a:t>
            </a:r>
            <a:r>
              <a:rPr lang="en-CA" sz="2000" u="sng" dirty="0"/>
              <a:t>pre/post-processing</a:t>
            </a:r>
            <a:r>
              <a:rPr lang="en-CA" sz="2000" dirty="0"/>
              <a:t> of data from </a:t>
            </a:r>
            <a:r>
              <a:rPr lang="en-CA" sz="2000" u="sng" dirty="0"/>
              <a:t>internal combustion engines applications</a:t>
            </a:r>
          </a:p>
          <a:p>
            <a:pPr marL="0" indent="0">
              <a:buNone/>
            </a:pPr>
            <a:endParaRPr lang="en-CA" sz="800" dirty="0"/>
          </a:p>
          <a:p>
            <a:r>
              <a:rPr lang="en-CA" sz="2400" b="1" dirty="0"/>
              <a:t>Main features: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CA" sz="2000" dirty="0"/>
              <a:t>Modeling of </a:t>
            </a:r>
            <a:r>
              <a:rPr lang="en-CA" sz="2000" u="sng" dirty="0"/>
              <a:t>mixtures</a:t>
            </a:r>
            <a:r>
              <a:rPr lang="en-CA" sz="2000" dirty="0"/>
              <a:t>, with their </a:t>
            </a:r>
            <a:r>
              <a:rPr lang="en-CA" sz="2000" u="sng" dirty="0"/>
              <a:t>thermodynamic properties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CA" sz="2000" dirty="0"/>
              <a:t>Modeling of </a:t>
            </a:r>
            <a:r>
              <a:rPr lang="en-CA" sz="2000" u="sng" dirty="0"/>
              <a:t>internal combustion engines</a:t>
            </a:r>
            <a:r>
              <a:rPr lang="en-CA" sz="2000" dirty="0"/>
              <a:t> for processing </a:t>
            </a:r>
            <a:r>
              <a:rPr lang="en-CA" sz="2000" u="sng" dirty="0"/>
              <a:t>heat release rate</a:t>
            </a:r>
            <a:r>
              <a:rPr lang="en-CA" sz="2000" dirty="0"/>
              <a:t> and </a:t>
            </a:r>
            <a:r>
              <a:rPr lang="en-CA" sz="2000" u="sng" dirty="0"/>
              <a:t>heat transfer</a:t>
            </a:r>
            <a:r>
              <a:rPr lang="en-CA" sz="2000" dirty="0"/>
              <a:t> from pressure traces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CA" sz="2000" u="sng" dirty="0"/>
              <a:t>Input/output</a:t>
            </a:r>
            <a:r>
              <a:rPr lang="en-CA" sz="2000" dirty="0"/>
              <a:t> interfaces for processing </a:t>
            </a:r>
            <a:r>
              <a:rPr lang="en-CA" sz="2000" u="sng" dirty="0" err="1"/>
              <a:t>OpenFOAM</a:t>
            </a:r>
            <a:r>
              <a:rPr lang="en-CA" sz="2000" dirty="0"/>
              <a:t> results</a:t>
            </a:r>
          </a:p>
          <a:p>
            <a:pPr marL="0" indent="0">
              <a:buNone/>
            </a:pPr>
            <a:endParaRPr lang="en-CA" sz="800" b="1" dirty="0"/>
          </a:p>
          <a:p>
            <a:r>
              <a:rPr lang="en-CA" sz="2400" b="1" dirty="0"/>
              <a:t>Requirements</a:t>
            </a:r>
            <a:r>
              <a:rPr lang="en-CA" sz="2400" dirty="0"/>
              <a:t>: python&gt;=3.11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8270EB90-E5E5-CAE8-1E90-C1032473D7AC}"/>
              </a:ext>
            </a:extLst>
          </p:cNvPr>
          <p:cNvSpPr txBox="1"/>
          <p:nvPr/>
        </p:nvSpPr>
        <p:spPr>
          <a:xfrm>
            <a:off x="6885055" y="5003711"/>
            <a:ext cx="51636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1" dirty="0" err="1"/>
              <a:t>PyPI</a:t>
            </a:r>
            <a:r>
              <a:rPr lang="en-GB" sz="1800" dirty="0"/>
              <a:t>: </a:t>
            </a:r>
            <a:r>
              <a:rPr lang="en-GB" sz="1800" dirty="0">
                <a:hlinkClick r:id="rId2"/>
              </a:rPr>
              <a:t>https://pypi.org/project/libICEpost/</a:t>
            </a:r>
            <a:endParaRPr lang="en-GB" sz="1800" dirty="0">
              <a:solidFill>
                <a:srgbClr val="FF0000"/>
              </a:solidFill>
            </a:endParaRPr>
          </a:p>
          <a:p>
            <a:endParaRPr lang="en-GB" sz="1800" dirty="0"/>
          </a:p>
          <a:p>
            <a:r>
              <a:rPr lang="en-GB" sz="1800" b="1" i="1" dirty="0"/>
              <a:t>GitHub</a:t>
            </a:r>
            <a:r>
              <a:rPr lang="en-GB" sz="1800" dirty="0"/>
              <a:t>: </a:t>
            </a:r>
            <a:r>
              <a:rPr lang="en-GB" sz="1800" dirty="0">
                <a:hlinkClick r:id="rId3"/>
              </a:rPr>
              <a:t>https://github.com/RamogninoF/LibICE-post</a:t>
            </a:r>
            <a:endParaRPr lang="en-GB" sz="1800" b="1" i="1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9C200C28-71F4-9F2B-7907-8405022705AF}"/>
              </a:ext>
            </a:extLst>
          </p:cNvPr>
          <p:cNvGrpSpPr/>
          <p:nvPr/>
        </p:nvGrpSpPr>
        <p:grpSpPr>
          <a:xfrm>
            <a:off x="6431033" y="5003711"/>
            <a:ext cx="449741" cy="923331"/>
            <a:chOff x="3246966" y="4579849"/>
            <a:chExt cx="628650" cy="1290636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C396C604-2E8D-6021-4CA9-8D7F0D28D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6966" y="4579849"/>
              <a:ext cx="628650" cy="552450"/>
            </a:xfrm>
            <a:prstGeom prst="rect">
              <a:avLst/>
            </a:prstGeom>
          </p:spPr>
        </p:pic>
        <p:pic>
          <p:nvPicPr>
            <p:cNvPr id="1028" name="Picture 4" descr="GitHub - Wikipedia">
              <a:extLst>
                <a:ext uri="{FF2B5EF4-FFF2-40B4-BE49-F238E27FC236}">
                  <a16:creationId xmlns:a16="http://schemas.microsoft.com/office/drawing/2014/main" id="{347DC217-86CA-C6B3-4780-C8E321AA11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6966" y="5241836"/>
              <a:ext cx="628649" cy="628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770F0239-61FA-D105-023D-C1D1F561F8D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297" t="9842" r="9297" b="32913"/>
          <a:stretch/>
        </p:blipFill>
        <p:spPr>
          <a:xfrm>
            <a:off x="234902" y="4801911"/>
            <a:ext cx="6024489" cy="12978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350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B70615E9-E25F-11FE-EE40-9C9839C7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0" dirty="0" err="1">
                <a:latin typeface="Ubuntu Mono" panose="020B0509030602030204" pitchFamily="49" charset="0"/>
              </a:rPr>
              <a:t>EngineModel</a:t>
            </a:r>
            <a:r>
              <a:rPr lang="en-CA" sz="3200" b="0" dirty="0">
                <a:latin typeface="Ubuntu Mono" panose="020B0509030602030204" pitchFamily="49" charset="0"/>
              </a:rPr>
              <a:t> class</a:t>
            </a:r>
            <a:endParaRPr lang="en-CA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3508FC1-7982-AAF7-5D93-79E7B48AF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30</a:t>
            </a:fld>
            <a:endParaRPr lang="en-CA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D6E59A1-20CE-249B-680E-884930356E82}"/>
              </a:ext>
            </a:extLst>
          </p:cNvPr>
          <p:cNvSpPr txBox="1"/>
          <p:nvPr/>
        </p:nvSpPr>
        <p:spPr>
          <a:xfrm>
            <a:off x="6972300" y="1016000"/>
            <a:ext cx="4876800" cy="2862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🧱 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EngineModel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dirty="0">
                <a:solidFill>
                  <a:srgbClr val="7348C3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🧱</a:t>
            </a:r>
            <a:r>
              <a:rPr lang="it-IT" sz="2000" dirty="0"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raw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pPr defTabSz="538163"/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dirty="0">
                <a:solidFill>
                  <a:srgbClr val="7348C3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🧱</a:t>
            </a:r>
            <a:r>
              <a:rPr lang="it-IT" sz="2000" dirty="0"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data</a:t>
            </a:r>
          </a:p>
          <a:p>
            <a:pPr defTabSz="538163"/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 </a:t>
            </a:r>
            <a:endParaRPr lang="it-IT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pPr defTabSz="538163"/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</a:t>
            </a:r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process</a:t>
            </a:r>
            <a:r>
              <a:rPr lang="it-IT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()</a:t>
            </a:r>
            <a:r>
              <a:rPr lang="it-IT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</a:p>
          <a:p>
            <a:pPr defTabSz="538163"/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 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integrateVariable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(...)</a:t>
            </a:r>
            <a:r>
              <a:rPr lang="it-IT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IMEP(self)</a:t>
            </a:r>
            <a:r>
              <a:rPr lang="it-IT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└─ 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16BBE0B7-63CD-F746-9EA1-40AD466BA8B9}"/>
              </a:ext>
            </a:extLst>
          </p:cNvPr>
          <p:cNvCxnSpPr>
            <a:cxnSpLocks/>
            <a:stCxn id="11" idx="1"/>
            <a:endCxn id="19" idx="1"/>
          </p:cNvCxnSpPr>
          <p:nvPr/>
        </p:nvCxnSpPr>
        <p:spPr>
          <a:xfrm rot="10800000" flipV="1">
            <a:off x="6981825" y="2447161"/>
            <a:ext cx="990600" cy="2636142"/>
          </a:xfrm>
          <a:prstGeom prst="bentConnector3">
            <a:avLst>
              <a:gd name="adj1" fmla="val 12307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E4F1443F-8ECD-A5E6-00E2-9BE54B31D9A3}"/>
              </a:ext>
            </a:extLst>
          </p:cNvPr>
          <p:cNvSpPr/>
          <p:nvPr/>
        </p:nvSpPr>
        <p:spPr>
          <a:xfrm>
            <a:off x="7972425" y="2247901"/>
            <a:ext cx="1466215" cy="39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F76BDDA-816D-EEC0-3321-5289BAD6E9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28" t="16117" r="19028" b="16117"/>
          <a:stretch/>
        </p:blipFill>
        <p:spPr>
          <a:xfrm>
            <a:off x="6981825" y="3883011"/>
            <a:ext cx="4876800" cy="2400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CCFB3FCD-D672-0C83-00B0-D6E789BC87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6590241" cy="5181600"/>
          </a:xfrm>
        </p:spPr>
        <p:txBody>
          <a:bodyPr/>
          <a:lstStyle/>
          <a:p>
            <a:r>
              <a:rPr lang="en-CA" sz="2400" b="1" dirty="0"/>
              <a:t>Base class </a:t>
            </a:r>
            <a:r>
              <a:rPr lang="en-CA" sz="2400" dirty="0"/>
              <a:t>for </a:t>
            </a:r>
            <a:r>
              <a:rPr lang="en-CA" sz="2400" u="sng" dirty="0"/>
              <a:t>modeling ICE</a:t>
            </a:r>
            <a:r>
              <a:rPr lang="en-CA" sz="2400" dirty="0"/>
              <a:t>, implementing the </a:t>
            </a:r>
            <a:r>
              <a:rPr lang="en-CA" sz="2400" b="1" dirty="0"/>
              <a:t>generic features </a:t>
            </a:r>
            <a:r>
              <a:rPr lang="en-CA" sz="2400" dirty="0"/>
              <a:t>and </a:t>
            </a:r>
            <a:r>
              <a:rPr lang="en-CA" sz="2400" u="sng" dirty="0"/>
              <a:t>coupling all the sub-models</a:t>
            </a:r>
          </a:p>
          <a:p>
            <a:r>
              <a:rPr lang="en-CA" sz="2400" b="1" dirty="0"/>
              <a:t>Structure of an </a:t>
            </a:r>
            <a:r>
              <a:rPr lang="en-CA" sz="2400" b="1" dirty="0">
                <a:solidFill>
                  <a:srgbClr val="4472C4"/>
                </a:solidFill>
                <a:latin typeface="Ubuntu Mono" panose="020B0509030602030204" pitchFamily="49" charset="0"/>
              </a:rPr>
              <a:t>object</a:t>
            </a:r>
            <a:r>
              <a:rPr lang="en-CA" sz="2400" b="1" dirty="0"/>
              <a:t> of this </a:t>
            </a:r>
            <a:r>
              <a:rPr lang="en-CA" sz="2400" b="1" dirty="0">
                <a:solidFill>
                  <a:srgbClr val="4472C4"/>
                </a:solidFill>
                <a:latin typeface="Ubuntu Mono" panose="020B0509030602030204" pitchFamily="49" charset="0"/>
              </a:rPr>
              <a:t>class</a:t>
            </a:r>
            <a:r>
              <a:rPr lang="en-CA" sz="2400" b="1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 b="1" dirty="0">
                <a:solidFill>
                  <a:schemeClr val="bg1">
                    <a:lumMod val="85000"/>
                  </a:schemeClr>
                </a:solidFill>
              </a:rPr>
              <a:t>Two data-structures 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which contain the </a:t>
            </a:r>
            <a:r>
              <a:rPr lang="en-CA" sz="2000" u="sng" dirty="0">
                <a:solidFill>
                  <a:schemeClr val="bg1">
                    <a:lumMod val="85000"/>
                  </a:schemeClr>
                </a:solidFill>
              </a:rPr>
              <a:t>original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(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raw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) and </a:t>
            </a:r>
            <a:r>
              <a:rPr lang="en-CA" sz="2000" u="sng" dirty="0">
                <a:solidFill>
                  <a:schemeClr val="bg1">
                    <a:lumMod val="85000"/>
                  </a:schemeClr>
                </a:solidFill>
              </a:rPr>
              <a:t>processed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(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data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) data. They are instances of the </a:t>
            </a:r>
            <a:r>
              <a:rPr lang="en-CA" sz="2000" u="sng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EngineData</a:t>
            </a:r>
            <a:r>
              <a:rPr lang="en-CA" sz="2000" u="sng" dirty="0">
                <a:solidFill>
                  <a:schemeClr val="bg1">
                    <a:lumMod val="85000"/>
                  </a:schemeClr>
                </a:solidFill>
              </a:rPr>
              <a:t> class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, a wrapper of a </a:t>
            </a:r>
            <a:r>
              <a:rPr lang="en-CA" sz="2000" u="sng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pandas.DataFrame</a:t>
            </a:r>
            <a:endParaRPr lang="en-CA" sz="2000" u="sng" dirty="0">
              <a:solidFill>
                <a:schemeClr val="bg1">
                  <a:lumMod val="85000"/>
                </a:schemeClr>
              </a:solidFill>
              <a:latin typeface="Ubuntu Mono" panose="020B0509030602030204" pitchFamily="49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 b="1" dirty="0">
                <a:latin typeface="Ubuntu Mono" panose="020B0509030602030204" pitchFamily="49" charset="0"/>
              </a:rPr>
              <a:t>process()</a:t>
            </a:r>
            <a:r>
              <a:rPr lang="en-CA" sz="2000" b="1" dirty="0"/>
              <a:t> </a:t>
            </a:r>
            <a:r>
              <a:rPr lang="en-CA" sz="2000" dirty="0"/>
              <a:t>– The </a:t>
            </a:r>
            <a:r>
              <a:rPr lang="en-CA" sz="2000" b="1" dirty="0"/>
              <a:t>main method </a:t>
            </a:r>
            <a:r>
              <a:rPr lang="en-CA" sz="2000" dirty="0"/>
              <a:t>which </a:t>
            </a:r>
            <a:r>
              <a:rPr lang="en-CA" sz="2000" u="sng" dirty="0"/>
              <a:t>processes the data</a:t>
            </a:r>
            <a:r>
              <a:rPr lang="en-CA" sz="2000" dirty="0"/>
              <a:t> and estimates the </a:t>
            </a:r>
            <a:r>
              <a:rPr lang="en-CA" sz="2000" u="sng" dirty="0"/>
              <a:t>thermodynamic evolution of the system</a:t>
            </a:r>
            <a:r>
              <a:rPr lang="en-CA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5662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52DEF913-054B-8D64-0CD1-0B6D00E60655}"/>
                  </a:ext>
                </a:extLst>
              </p:cNvPr>
              <p:cNvSpPr/>
              <p:nvPr/>
            </p:nvSpPr>
            <p:spPr>
              <a:xfrm>
                <a:off x="6998244" y="4187430"/>
                <a:ext cx="4850856" cy="85042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𝐴𝐻𝑅𝑅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52DEF913-054B-8D64-0CD1-0B6D00E60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244" y="4187430"/>
                <a:ext cx="4850856" cy="8504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olo 6">
            <a:extLst>
              <a:ext uri="{FF2B5EF4-FFF2-40B4-BE49-F238E27FC236}">
                <a16:creationId xmlns:a16="http://schemas.microsoft.com/office/drawing/2014/main" id="{B70615E9-E25F-11FE-EE40-9C9839C7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0" dirty="0" err="1">
                <a:latin typeface="Ubuntu Mono" panose="020B0509030602030204" pitchFamily="49" charset="0"/>
              </a:rPr>
              <a:t>EngineModel</a:t>
            </a:r>
            <a:r>
              <a:rPr lang="en-CA" sz="3200" b="0" dirty="0">
                <a:latin typeface="Ubuntu Mono" panose="020B0509030602030204" pitchFamily="49" charset="0"/>
              </a:rPr>
              <a:t> class</a:t>
            </a:r>
            <a:endParaRPr lang="en-CA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3508FC1-7982-AAF7-5D93-79E7B48AF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31</a:t>
            </a:fld>
            <a:endParaRPr lang="en-CA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D6E59A1-20CE-249B-680E-884930356E82}"/>
              </a:ext>
            </a:extLst>
          </p:cNvPr>
          <p:cNvSpPr txBox="1"/>
          <p:nvPr/>
        </p:nvSpPr>
        <p:spPr>
          <a:xfrm>
            <a:off x="6972300" y="1016000"/>
            <a:ext cx="4876800" cy="2862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🧱 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EngineModel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dirty="0">
                <a:solidFill>
                  <a:srgbClr val="7348C3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🧱</a:t>
            </a:r>
            <a:r>
              <a:rPr lang="it-IT" sz="2000" dirty="0"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raw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pPr defTabSz="538163"/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dirty="0">
                <a:solidFill>
                  <a:srgbClr val="7348C3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🧱</a:t>
            </a:r>
            <a:r>
              <a:rPr lang="it-IT" sz="2000" dirty="0"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data</a:t>
            </a:r>
          </a:p>
          <a:p>
            <a:pPr defTabSz="538163"/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 </a:t>
            </a:r>
            <a:endParaRPr lang="it-IT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pPr defTabSz="538163"/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</a:t>
            </a:r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process</a:t>
            </a:r>
            <a:r>
              <a:rPr lang="it-IT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()</a:t>
            </a:r>
            <a:r>
              <a:rPr lang="it-IT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</a:p>
          <a:p>
            <a:pPr defTabSz="538163"/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 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integrateVariable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(...)</a:t>
            </a:r>
            <a:r>
              <a:rPr lang="it-IT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IMEP(self)</a:t>
            </a:r>
            <a:r>
              <a:rPr lang="it-IT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└─ 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C74C678-90F0-366F-0386-B40244713098}"/>
                  </a:ext>
                </a:extLst>
              </p:cNvPr>
              <p:cNvSpPr txBox="1"/>
              <p:nvPr/>
            </p:nvSpPr>
            <p:spPr>
              <a:xfrm>
                <a:off x="7662687" y="5573560"/>
                <a:ext cx="3295839" cy="383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𝑅𝑂𝐻𝑅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𝐴𝐻𝑅𝑅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𝑤𝑎𝑙𝑙𝑠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C74C678-90F0-366F-0386-B40244713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687" y="5573560"/>
                <a:ext cx="3295839" cy="383310"/>
              </a:xfrm>
              <a:prstGeom prst="rect">
                <a:avLst/>
              </a:prstGeom>
              <a:blipFill>
                <a:blip r:embed="rId3"/>
                <a:stretch>
                  <a:fillRect l="-1664" t="-14286" r="-555" b="-285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ttore a gomito 7">
            <a:extLst>
              <a:ext uri="{FF2B5EF4-FFF2-40B4-BE49-F238E27FC236}">
                <a16:creationId xmlns:a16="http://schemas.microsoft.com/office/drawing/2014/main" id="{993245EE-373C-E38E-E605-2803D3188172}"/>
              </a:ext>
            </a:extLst>
          </p:cNvPr>
          <p:cNvCxnSpPr>
            <a:cxnSpLocks/>
            <a:stCxn id="16" idx="2"/>
            <a:endCxn id="5" idx="0"/>
          </p:cNvCxnSpPr>
          <p:nvPr/>
        </p:nvCxnSpPr>
        <p:spPr>
          <a:xfrm rot="16200000" flipH="1">
            <a:off x="8203419" y="4466372"/>
            <a:ext cx="727240" cy="148713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3F86CE46-0F4B-DD3C-29B5-3DFDA34BA056}"/>
              </a:ext>
            </a:extLst>
          </p:cNvPr>
          <p:cNvSpPr/>
          <p:nvPr/>
        </p:nvSpPr>
        <p:spPr>
          <a:xfrm>
            <a:off x="7366544" y="4480560"/>
            <a:ext cx="913856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F09AF3F4-8130-3CA9-7A9B-89A71C3CA0B3}"/>
              </a:ext>
            </a:extLst>
          </p:cNvPr>
          <p:cNvGrpSpPr/>
          <p:nvPr/>
        </p:nvGrpSpPr>
        <p:grpSpPr>
          <a:xfrm>
            <a:off x="4978825" y="5063897"/>
            <a:ext cx="2387719" cy="927599"/>
            <a:chOff x="4286250" y="3080298"/>
            <a:chExt cx="2387719" cy="9275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93198A11-C648-7B68-E9E6-B6AFA3FA96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865" y="3080298"/>
              <a:ext cx="853104" cy="6936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E861FF76-C739-FFAD-7494-736E8DBEAE33}"/>
                </a:ext>
              </a:extLst>
            </p:cNvPr>
            <p:cNvSpPr/>
            <p:nvPr/>
          </p:nvSpPr>
          <p:spPr>
            <a:xfrm>
              <a:off x="4286250" y="3539776"/>
              <a:ext cx="2024679" cy="468121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600" b="1" dirty="0"/>
                <a:t>Energy balance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egnaposto testo 7">
                <a:extLst>
                  <a:ext uri="{FF2B5EF4-FFF2-40B4-BE49-F238E27FC236}">
                    <a16:creationId xmlns:a16="http://schemas.microsoft.com/office/drawing/2014/main" id="{90DD6369-7F84-FB5C-6B8C-C5ED10C2F34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39184" y="1016000"/>
                <a:ext cx="6590241" cy="5181600"/>
              </a:xfrm>
            </p:spPr>
            <p:txBody>
              <a:bodyPr/>
              <a:lstStyle/>
              <a:p>
                <a:r>
                  <a:rPr lang="en-CA" sz="2400" b="1" dirty="0"/>
                  <a:t>Base class </a:t>
                </a:r>
                <a:r>
                  <a:rPr lang="en-CA" sz="2400" dirty="0"/>
                  <a:t>for </a:t>
                </a:r>
                <a:r>
                  <a:rPr lang="en-CA" sz="2400" u="sng" dirty="0"/>
                  <a:t>modeling ICE</a:t>
                </a:r>
                <a:r>
                  <a:rPr lang="en-CA" sz="2400" dirty="0"/>
                  <a:t>, implementing the </a:t>
                </a:r>
                <a:r>
                  <a:rPr lang="en-CA" sz="2400" b="1" dirty="0"/>
                  <a:t>generic features </a:t>
                </a:r>
                <a:r>
                  <a:rPr lang="en-CA" sz="2400" dirty="0"/>
                  <a:t>and </a:t>
                </a:r>
                <a:r>
                  <a:rPr lang="en-CA" sz="2400" u="sng" dirty="0"/>
                  <a:t>coupling all the sub-models</a:t>
                </a:r>
              </a:p>
              <a:p>
                <a:r>
                  <a:rPr lang="en-CA" sz="2400" b="1" dirty="0"/>
                  <a:t>Structure of an </a:t>
                </a:r>
                <a:r>
                  <a:rPr lang="en-CA" sz="2400" b="1" dirty="0">
                    <a:solidFill>
                      <a:srgbClr val="4472C4"/>
                    </a:solidFill>
                    <a:latin typeface="Ubuntu Mono" panose="020B0509030602030204" pitchFamily="49" charset="0"/>
                  </a:rPr>
                  <a:t>object</a:t>
                </a:r>
                <a:r>
                  <a:rPr lang="en-CA" sz="2400" b="1" dirty="0"/>
                  <a:t> of this </a:t>
                </a:r>
                <a:r>
                  <a:rPr lang="en-CA" sz="2400" b="1" dirty="0">
                    <a:solidFill>
                      <a:srgbClr val="4472C4"/>
                    </a:solidFill>
                    <a:latin typeface="Ubuntu Mono" panose="020B0509030602030204" pitchFamily="49" charset="0"/>
                  </a:rPr>
                  <a:t>class</a:t>
                </a:r>
                <a:r>
                  <a:rPr lang="en-CA" sz="2400" b="1" dirty="0"/>
                  <a:t>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CA" sz="2000" b="1" dirty="0">
                    <a:solidFill>
                      <a:schemeClr val="bg1">
                        <a:lumMod val="85000"/>
                      </a:schemeClr>
                    </a:solidFill>
                  </a:rPr>
                  <a:t>Two data-structures 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which contain the </a:t>
                </a:r>
                <a:r>
                  <a:rPr lang="en-CA" sz="2000" u="sng" dirty="0">
                    <a:solidFill>
                      <a:schemeClr val="bg1">
                        <a:lumMod val="85000"/>
                      </a:schemeClr>
                    </a:solidFill>
                  </a:rPr>
                  <a:t>original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 (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raw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) and </a:t>
                </a:r>
                <a:r>
                  <a:rPr lang="en-CA" sz="2000" u="sng" dirty="0">
                    <a:solidFill>
                      <a:schemeClr val="bg1">
                        <a:lumMod val="85000"/>
                      </a:schemeClr>
                    </a:solidFill>
                  </a:rPr>
                  <a:t>processed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 (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data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) data. They are instances of the </a:t>
                </a:r>
                <a:r>
                  <a:rPr lang="en-CA" sz="2000" u="sng" dirty="0" err="1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EngineData</a:t>
                </a:r>
                <a:r>
                  <a:rPr lang="en-CA" sz="2000" u="sng" dirty="0">
                    <a:solidFill>
                      <a:schemeClr val="bg1">
                        <a:lumMod val="85000"/>
                      </a:schemeClr>
                    </a:solidFill>
                  </a:rPr>
                  <a:t> class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, a wrapper of a </a:t>
                </a:r>
                <a:r>
                  <a:rPr lang="en-CA" sz="2000" u="sng" dirty="0" err="1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pandas.DataFrame</a:t>
                </a:r>
                <a:endParaRPr lang="en-CA" sz="2000" u="sng" dirty="0">
                  <a:solidFill>
                    <a:schemeClr val="bg1">
                      <a:lumMod val="85000"/>
                    </a:schemeClr>
                  </a:solidFill>
                  <a:latin typeface="Ubuntu Mono" panose="020B0509030602030204" pitchFamily="49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CA" sz="2000" b="1" dirty="0">
                    <a:latin typeface="Ubuntu Mono" panose="020B0509030602030204" pitchFamily="49" charset="0"/>
                  </a:rPr>
                  <a:t>process()</a:t>
                </a:r>
                <a:r>
                  <a:rPr lang="en-CA" sz="2000" b="1" dirty="0"/>
                  <a:t> </a:t>
                </a:r>
                <a:r>
                  <a:rPr lang="en-CA" sz="2000" dirty="0"/>
                  <a:t>– 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The </a:t>
                </a:r>
                <a:r>
                  <a:rPr lang="en-CA" sz="2000" b="1" dirty="0">
                    <a:solidFill>
                      <a:schemeClr val="bg1">
                        <a:lumMod val="85000"/>
                      </a:schemeClr>
                    </a:solidFill>
                  </a:rPr>
                  <a:t>main method 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which </a:t>
                </a:r>
                <a:r>
                  <a:rPr lang="en-CA" sz="2000" u="sng" dirty="0">
                    <a:solidFill>
                      <a:schemeClr val="bg1">
                        <a:lumMod val="85000"/>
                      </a:schemeClr>
                    </a:solidFill>
                  </a:rPr>
                  <a:t>processes the data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 and estimates the </a:t>
                </a:r>
                <a:r>
                  <a:rPr lang="en-CA" sz="2000" u="sng" dirty="0">
                    <a:solidFill>
                      <a:schemeClr val="bg1">
                        <a:lumMod val="85000"/>
                      </a:schemeClr>
                    </a:solidFill>
                  </a:rPr>
                  <a:t>thermodynamic evolution of the system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. </a:t>
                </a:r>
                <a:r>
                  <a:rPr lang="en-CA" sz="2000" dirty="0"/>
                  <a:t>Computes the </a:t>
                </a:r>
                <a:r>
                  <a:rPr lang="en-CA" sz="2000" b="1" dirty="0"/>
                  <a:t>energy and mass balance </a:t>
                </a:r>
                <a:r>
                  <a:rPr lang="en-CA" sz="2000" u="sng" dirty="0"/>
                  <a:t>at the cylinder </a:t>
                </a:r>
                <a:r>
                  <a:rPr lang="en-CA" sz="2000" dirty="0"/>
                  <a:t>to estimate the </a:t>
                </a:r>
                <a:r>
                  <a:rPr lang="en-CA" sz="2000" u="sng" dirty="0"/>
                  <a:t>apparent heat release rate </a:t>
                </a:r>
                <a:r>
                  <a:rPr lang="en-CA" sz="2000" dirty="0"/>
                  <a:t>(AHRR) and the </a:t>
                </a:r>
                <a:r>
                  <a:rPr lang="en-CA" sz="2000" u="sng" dirty="0"/>
                  <a:t>rate of heat lease </a:t>
                </a:r>
                <a:r>
                  <a:rPr lang="en-CA" sz="2000" dirty="0"/>
                  <a:t>(ROHR) through the modelled </a:t>
                </a:r>
                <a:r>
                  <a:rPr lang="en-CA" sz="2000" u="sng" dirty="0"/>
                  <a:t>wall heat flux </a:t>
                </a:r>
                <a:r>
                  <a:rPr lang="en-CA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it-IT" sz="2400" b="0" i="1" dirty="0" smtClean="0">
                            <a:latin typeface="Cambria Math" panose="02040503050406030204" pitchFamily="18" charset="0"/>
                          </a:rPr>
                          <m:t>𝑤𝑎𝑙𝑙𝑠</m:t>
                        </m:r>
                      </m:sub>
                    </m:sSub>
                  </m:oMath>
                </a14:m>
                <a:r>
                  <a:rPr lang="en-CA" sz="2000" dirty="0"/>
                  <a:t>)</a:t>
                </a:r>
              </a:p>
            </p:txBody>
          </p:sp>
        </mc:Choice>
        <mc:Fallback xmlns="">
          <p:sp>
            <p:nvSpPr>
              <p:cNvPr id="24" name="Segnaposto testo 7">
                <a:extLst>
                  <a:ext uri="{FF2B5EF4-FFF2-40B4-BE49-F238E27FC236}">
                    <a16:creationId xmlns:a16="http://schemas.microsoft.com/office/drawing/2014/main" id="{90DD6369-7F84-FB5C-6B8C-C5ED10C2F3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39184" y="1016000"/>
                <a:ext cx="6590241" cy="5181600"/>
              </a:xfrm>
              <a:blipFill>
                <a:blip r:embed="rId4"/>
                <a:stretch>
                  <a:fillRect l="-1203" t="-1647" r="-10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513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B70615E9-E25F-11FE-EE40-9C9839C7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0" dirty="0" err="1">
                <a:latin typeface="Ubuntu Mono" panose="020B0509030602030204" pitchFamily="49" charset="0"/>
              </a:rPr>
              <a:t>EngineModel</a:t>
            </a:r>
            <a:r>
              <a:rPr lang="en-CA" sz="3200" b="0" dirty="0">
                <a:latin typeface="Ubuntu Mono" panose="020B0509030602030204" pitchFamily="49" charset="0"/>
              </a:rPr>
              <a:t> class</a:t>
            </a:r>
            <a:endParaRPr lang="en-CA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3508FC1-7982-AAF7-5D93-79E7B48AF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32</a:t>
            </a:fld>
            <a:endParaRPr lang="en-CA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1B45ABB-6504-235A-E693-9F1012156905}"/>
              </a:ext>
            </a:extLst>
          </p:cNvPr>
          <p:cNvSpPr txBox="1"/>
          <p:nvPr/>
        </p:nvSpPr>
        <p:spPr>
          <a:xfrm>
            <a:off x="6972300" y="1016000"/>
            <a:ext cx="4876800" cy="2862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🧱 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EngineModel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dirty="0">
                <a:solidFill>
                  <a:srgbClr val="7348C3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🧱</a:t>
            </a:r>
            <a:r>
              <a:rPr lang="it-IT" sz="2000" dirty="0"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raw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pPr defTabSz="538163"/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dirty="0">
                <a:solidFill>
                  <a:srgbClr val="7348C3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🧱</a:t>
            </a:r>
            <a:r>
              <a:rPr lang="it-IT" sz="2000" dirty="0"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data</a:t>
            </a:r>
          </a:p>
          <a:p>
            <a:pPr defTabSz="538163"/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 </a:t>
            </a:r>
            <a:endParaRPr lang="it-IT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pPr defTabSz="538163"/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</a:t>
            </a:r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process</a:t>
            </a:r>
            <a:r>
              <a:rPr lang="it-IT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()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</a:p>
          <a:p>
            <a:pPr defTabSz="538163"/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 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integrateVariable</a:t>
            </a:r>
            <a:r>
              <a:rPr lang="it-IT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(...) </a:t>
            </a:r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IMEP(self) </a:t>
            </a: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└─ 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7">
                <a:extLst>
                  <a:ext uri="{FF2B5EF4-FFF2-40B4-BE49-F238E27FC236}">
                    <a16:creationId xmlns:a16="http://schemas.microsoft.com/office/drawing/2014/main" id="{FC09CD30-E7FD-7486-496E-81106033BA9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39184" y="1016000"/>
                <a:ext cx="6590241" cy="5181600"/>
              </a:xfrm>
            </p:spPr>
            <p:txBody>
              <a:bodyPr/>
              <a:lstStyle/>
              <a:p>
                <a:r>
                  <a:rPr lang="en-CA" sz="2400" b="1" dirty="0"/>
                  <a:t>Base class </a:t>
                </a:r>
                <a:r>
                  <a:rPr lang="en-CA" sz="2400" dirty="0"/>
                  <a:t>for </a:t>
                </a:r>
                <a:r>
                  <a:rPr lang="en-CA" sz="2400" u="sng" dirty="0"/>
                  <a:t>modeling ICE</a:t>
                </a:r>
                <a:r>
                  <a:rPr lang="en-CA" sz="2400" dirty="0"/>
                  <a:t>, implementing the </a:t>
                </a:r>
                <a:r>
                  <a:rPr lang="en-CA" sz="2400" b="1" dirty="0"/>
                  <a:t>generic features </a:t>
                </a:r>
                <a:r>
                  <a:rPr lang="en-CA" sz="2400" dirty="0"/>
                  <a:t>and </a:t>
                </a:r>
                <a:r>
                  <a:rPr lang="en-CA" sz="2400" u="sng" dirty="0"/>
                  <a:t>coupling all the sub-models</a:t>
                </a:r>
              </a:p>
              <a:p>
                <a:r>
                  <a:rPr lang="en-CA" sz="2400" b="1" dirty="0"/>
                  <a:t>Structure of an </a:t>
                </a:r>
                <a:r>
                  <a:rPr lang="en-CA" sz="2400" b="1" dirty="0">
                    <a:solidFill>
                      <a:srgbClr val="4472C4"/>
                    </a:solidFill>
                    <a:latin typeface="Ubuntu Mono" panose="020B0509030602030204" pitchFamily="49" charset="0"/>
                  </a:rPr>
                  <a:t>object</a:t>
                </a:r>
                <a:r>
                  <a:rPr lang="en-CA" sz="2400" b="1" dirty="0"/>
                  <a:t> of this </a:t>
                </a:r>
                <a:r>
                  <a:rPr lang="en-CA" sz="2400" b="1" dirty="0">
                    <a:solidFill>
                      <a:srgbClr val="4472C4"/>
                    </a:solidFill>
                    <a:latin typeface="Ubuntu Mono" panose="020B0509030602030204" pitchFamily="49" charset="0"/>
                  </a:rPr>
                  <a:t>class</a:t>
                </a:r>
                <a:r>
                  <a:rPr lang="en-CA" sz="2400" b="1" dirty="0"/>
                  <a:t>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CA" sz="2000" b="1" dirty="0">
                    <a:solidFill>
                      <a:schemeClr val="bg1">
                        <a:lumMod val="85000"/>
                      </a:schemeClr>
                    </a:solidFill>
                  </a:rPr>
                  <a:t>Two data-structures 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which contain the </a:t>
                </a:r>
                <a:r>
                  <a:rPr lang="en-CA" sz="2000" u="sng" dirty="0">
                    <a:solidFill>
                      <a:schemeClr val="bg1">
                        <a:lumMod val="85000"/>
                      </a:schemeClr>
                    </a:solidFill>
                  </a:rPr>
                  <a:t>original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 (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raw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) and </a:t>
                </a:r>
                <a:r>
                  <a:rPr lang="en-CA" sz="2000" u="sng" dirty="0">
                    <a:solidFill>
                      <a:schemeClr val="bg1">
                        <a:lumMod val="85000"/>
                      </a:schemeClr>
                    </a:solidFill>
                  </a:rPr>
                  <a:t>processed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 (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data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) data. They are instances of the </a:t>
                </a:r>
                <a:r>
                  <a:rPr lang="en-CA" sz="2000" u="sng" dirty="0" err="1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EngineData</a:t>
                </a:r>
                <a:r>
                  <a:rPr lang="en-CA" sz="2000" u="sng" dirty="0">
                    <a:solidFill>
                      <a:schemeClr val="bg1">
                        <a:lumMod val="85000"/>
                      </a:schemeClr>
                    </a:solidFill>
                  </a:rPr>
                  <a:t> class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, a wrapper of a </a:t>
                </a:r>
                <a:r>
                  <a:rPr lang="en-CA" sz="2000" u="sng" dirty="0" err="1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pandas.DataFrame</a:t>
                </a:r>
                <a:endParaRPr lang="en-CA" sz="2000" u="sng" dirty="0">
                  <a:solidFill>
                    <a:schemeClr val="bg1">
                      <a:lumMod val="85000"/>
                    </a:schemeClr>
                  </a:solidFill>
                  <a:latin typeface="Ubuntu Mono" panose="020B0509030602030204" pitchFamily="49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CA" sz="20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process()</a:t>
                </a:r>
                <a:r>
                  <a:rPr lang="en-CA" sz="2000" b="1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– The </a:t>
                </a:r>
                <a:r>
                  <a:rPr lang="en-CA" sz="2000" b="1" dirty="0">
                    <a:solidFill>
                      <a:schemeClr val="bg1">
                        <a:lumMod val="85000"/>
                      </a:schemeClr>
                    </a:solidFill>
                  </a:rPr>
                  <a:t>main method 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which </a:t>
                </a:r>
                <a:r>
                  <a:rPr lang="en-CA" sz="2000" u="sng" dirty="0">
                    <a:solidFill>
                      <a:schemeClr val="bg1">
                        <a:lumMod val="85000"/>
                      </a:schemeClr>
                    </a:solidFill>
                  </a:rPr>
                  <a:t>processes the data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 and estimates the </a:t>
                </a:r>
                <a:r>
                  <a:rPr lang="en-CA" sz="2000" u="sng" dirty="0">
                    <a:solidFill>
                      <a:schemeClr val="bg1">
                        <a:lumMod val="85000"/>
                      </a:schemeClr>
                    </a:solidFill>
                  </a:rPr>
                  <a:t>thermodynamic evolution of the system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. Computes the </a:t>
                </a:r>
                <a:r>
                  <a:rPr lang="en-CA" sz="2000" b="1" dirty="0">
                    <a:solidFill>
                      <a:schemeClr val="bg1">
                        <a:lumMod val="85000"/>
                      </a:schemeClr>
                    </a:solidFill>
                  </a:rPr>
                  <a:t>energy and mass balance </a:t>
                </a:r>
                <a:r>
                  <a:rPr lang="en-CA" sz="2000" u="sng" dirty="0">
                    <a:solidFill>
                      <a:schemeClr val="bg1">
                        <a:lumMod val="85000"/>
                      </a:schemeClr>
                    </a:solidFill>
                  </a:rPr>
                  <a:t>at the cylinder 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to estimate the </a:t>
                </a:r>
                <a:r>
                  <a:rPr lang="en-CA" sz="2000" u="sng" dirty="0">
                    <a:solidFill>
                      <a:schemeClr val="bg1">
                        <a:lumMod val="85000"/>
                      </a:schemeClr>
                    </a:solidFill>
                  </a:rPr>
                  <a:t>apparent heat release rate 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(AHRR) and the </a:t>
                </a:r>
                <a:r>
                  <a:rPr lang="en-CA" sz="2000" u="sng" dirty="0">
                    <a:solidFill>
                      <a:schemeClr val="bg1">
                        <a:lumMod val="85000"/>
                      </a:schemeClr>
                    </a:solidFill>
                  </a:rPr>
                  <a:t>rate of heat lease 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(ROHR) through the modelled </a:t>
                </a:r>
                <a:r>
                  <a:rPr lang="en-CA" sz="2000" u="sng" dirty="0">
                    <a:solidFill>
                      <a:schemeClr val="bg1">
                        <a:lumMod val="85000"/>
                      </a:schemeClr>
                    </a:solidFill>
                  </a:rPr>
                  <a:t>wall heat flux 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400" b="1" i="1" dirty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b="0" i="1" dirty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it-IT" sz="2400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𝑤𝑎𝑙𝑙𝑠</m:t>
                        </m:r>
                      </m:sub>
                    </m:sSub>
                  </m:oMath>
                </a14:m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CA" sz="2000" b="1" dirty="0"/>
                  <a:t>Auxiliary methods </a:t>
                </a:r>
                <a:r>
                  <a:rPr lang="en-CA" sz="2000" dirty="0"/>
                  <a:t>to </a:t>
                </a:r>
                <a:r>
                  <a:rPr lang="en-CA" sz="2000" u="sng" dirty="0"/>
                  <a:t>extrapolate additional information</a:t>
                </a:r>
                <a:r>
                  <a:rPr lang="en-CA" sz="2000" dirty="0"/>
                  <a:t> from the processed data (integrating quantities, cumulative functions, work, etc.)</a:t>
                </a:r>
              </a:p>
            </p:txBody>
          </p:sp>
        </mc:Choice>
        <mc:Fallback xmlns="">
          <p:sp>
            <p:nvSpPr>
              <p:cNvPr id="4" name="Segnaposto testo 7">
                <a:extLst>
                  <a:ext uri="{FF2B5EF4-FFF2-40B4-BE49-F238E27FC236}">
                    <a16:creationId xmlns:a16="http://schemas.microsoft.com/office/drawing/2014/main" id="{FC09CD30-E7FD-7486-496E-81106033B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39184" y="1016000"/>
                <a:ext cx="6590241" cy="5181600"/>
              </a:xfrm>
              <a:blipFill>
                <a:blip r:embed="rId2"/>
                <a:stretch>
                  <a:fillRect l="-1203" t="-1647" r="-10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318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1A04E4C-30B6-2C3C-8B8C-324F92E932D7}"/>
              </a:ext>
            </a:extLst>
          </p:cNvPr>
          <p:cNvSpPr/>
          <p:nvPr/>
        </p:nvSpPr>
        <p:spPr>
          <a:xfrm>
            <a:off x="4419600" y="5842000"/>
            <a:ext cx="825500" cy="355600"/>
          </a:xfrm>
          <a:prstGeom prst="roundRect">
            <a:avLst>
              <a:gd name="adj" fmla="val 1021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solidFill>
                <a:schemeClr val="tx1"/>
              </a:solidFill>
              <a:latin typeface="Ubuntu Mono" panose="020B0509030602030204" pitchFamily="49" charset="0"/>
            </a:endParaRPr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B70615E9-E25F-11FE-EE40-9C9839C7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0" dirty="0" err="1">
                <a:latin typeface="Ubuntu Mono" panose="020B0509030602030204" pitchFamily="49" charset="0"/>
              </a:rPr>
              <a:t>EngineModel</a:t>
            </a:r>
            <a:r>
              <a:rPr lang="en-CA" sz="3200" b="0" dirty="0">
                <a:latin typeface="Ubuntu Mono" panose="020B0509030602030204" pitchFamily="49" charset="0"/>
              </a:rPr>
              <a:t> class</a:t>
            </a:r>
            <a:endParaRPr lang="en-CA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3508FC1-7982-AAF7-5D93-79E7B48AF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33</a:t>
            </a:fld>
            <a:endParaRPr lang="en-CA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1B45ABB-6504-235A-E693-9F1012156905}"/>
              </a:ext>
            </a:extLst>
          </p:cNvPr>
          <p:cNvSpPr txBox="1"/>
          <p:nvPr/>
        </p:nvSpPr>
        <p:spPr>
          <a:xfrm>
            <a:off x="6972300" y="1016000"/>
            <a:ext cx="4876800" cy="2862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🧱 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EngineModel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dirty="0">
                <a:solidFill>
                  <a:srgbClr val="7348C3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🧱</a:t>
            </a:r>
            <a:r>
              <a:rPr lang="it-IT" sz="2000" dirty="0"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raw</a:t>
            </a:r>
            <a:endParaRPr lang="it-IT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pPr defTabSz="538163"/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dirty="0">
                <a:solidFill>
                  <a:srgbClr val="7348C3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🧱</a:t>
            </a:r>
            <a:r>
              <a:rPr lang="it-IT" sz="2000" dirty="0"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data</a:t>
            </a:r>
          </a:p>
          <a:p>
            <a:pPr defTabSz="538163"/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 </a:t>
            </a:r>
            <a:endParaRPr lang="it-IT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pPr defTabSz="538163"/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</a:t>
            </a:r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process</a:t>
            </a:r>
            <a:r>
              <a:rPr lang="it-IT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()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 </a:t>
            </a:r>
          </a:p>
          <a:p>
            <a:pPr defTabSz="538163"/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 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Fira Code Medium" panose="020F0502020204030204" pitchFamily="49" charset="0"/>
            </a:endParaRP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integrateVariable</a:t>
            </a:r>
            <a:r>
              <a:rPr lang="it-IT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(...) </a:t>
            </a:r>
            <a:r>
              <a:rPr lang="it-IT" sz="200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├─ </a:t>
            </a:r>
            <a:r>
              <a:rPr lang="it-IT" sz="200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 </a:t>
            </a:r>
            <a:r>
              <a:rPr lang="it-IT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IMEP(self) </a:t>
            </a:r>
          </a:p>
          <a:p>
            <a:r>
              <a:rPr lang="it-IT" sz="2000" b="0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└─ </a:t>
            </a:r>
            <a:r>
              <a: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testo 7">
                <a:extLst>
                  <a:ext uri="{FF2B5EF4-FFF2-40B4-BE49-F238E27FC236}">
                    <a16:creationId xmlns:a16="http://schemas.microsoft.com/office/drawing/2014/main" id="{A914E744-49BD-733F-902B-AE39F535093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39184" y="1016000"/>
                <a:ext cx="6590241" cy="5181600"/>
              </a:xfrm>
            </p:spPr>
            <p:txBody>
              <a:bodyPr/>
              <a:lstStyle/>
              <a:p>
                <a:r>
                  <a:rPr lang="en-CA" sz="2400" b="1" dirty="0"/>
                  <a:t>Base class </a:t>
                </a:r>
                <a:r>
                  <a:rPr lang="en-CA" sz="2400" dirty="0"/>
                  <a:t>for </a:t>
                </a:r>
                <a:r>
                  <a:rPr lang="en-CA" sz="2400" u="sng" dirty="0"/>
                  <a:t>modeling ICE</a:t>
                </a:r>
                <a:r>
                  <a:rPr lang="en-CA" sz="2400" dirty="0"/>
                  <a:t>, implementing the </a:t>
                </a:r>
                <a:r>
                  <a:rPr lang="en-CA" sz="2400" b="1" dirty="0"/>
                  <a:t>generic features </a:t>
                </a:r>
                <a:r>
                  <a:rPr lang="en-CA" sz="2400" dirty="0"/>
                  <a:t>and </a:t>
                </a:r>
                <a:r>
                  <a:rPr lang="en-CA" sz="2400" u="sng" dirty="0"/>
                  <a:t>coupling all the sub-models</a:t>
                </a:r>
              </a:p>
              <a:p>
                <a:r>
                  <a:rPr lang="en-CA" sz="2400" b="1" dirty="0"/>
                  <a:t>Structure of an </a:t>
                </a:r>
                <a:r>
                  <a:rPr lang="en-CA" sz="2400" b="1" dirty="0">
                    <a:solidFill>
                      <a:srgbClr val="4472C4"/>
                    </a:solidFill>
                    <a:latin typeface="Ubuntu Mono" panose="020B0509030602030204" pitchFamily="49" charset="0"/>
                  </a:rPr>
                  <a:t>object</a:t>
                </a:r>
                <a:r>
                  <a:rPr lang="en-CA" sz="2400" b="1" dirty="0"/>
                  <a:t> of this </a:t>
                </a:r>
                <a:r>
                  <a:rPr lang="en-CA" sz="2400" b="1" dirty="0">
                    <a:solidFill>
                      <a:srgbClr val="4472C4"/>
                    </a:solidFill>
                    <a:latin typeface="Ubuntu Mono" panose="020B0509030602030204" pitchFamily="49" charset="0"/>
                  </a:rPr>
                  <a:t>class</a:t>
                </a:r>
                <a:r>
                  <a:rPr lang="en-CA" sz="2400" b="1" dirty="0"/>
                  <a:t>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CA" sz="2000" b="1" dirty="0">
                    <a:solidFill>
                      <a:schemeClr val="bg1">
                        <a:lumMod val="85000"/>
                      </a:schemeClr>
                    </a:solidFill>
                  </a:rPr>
                  <a:t>Two data-structures 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which contain the </a:t>
                </a:r>
                <a:r>
                  <a:rPr lang="en-CA" sz="2000" u="sng" dirty="0">
                    <a:solidFill>
                      <a:schemeClr val="bg1">
                        <a:lumMod val="85000"/>
                      </a:schemeClr>
                    </a:solidFill>
                  </a:rPr>
                  <a:t>original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 (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raw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) and </a:t>
                </a:r>
                <a:r>
                  <a:rPr lang="en-CA" sz="2000" u="sng" dirty="0">
                    <a:solidFill>
                      <a:schemeClr val="bg1">
                        <a:lumMod val="85000"/>
                      </a:schemeClr>
                    </a:solidFill>
                  </a:rPr>
                  <a:t>processed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 (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data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) data. They are instances of the </a:t>
                </a:r>
                <a:r>
                  <a:rPr lang="en-CA" sz="2000" u="sng" dirty="0" err="1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EngineData</a:t>
                </a:r>
                <a:r>
                  <a:rPr lang="en-CA" sz="2000" u="sng" dirty="0">
                    <a:solidFill>
                      <a:schemeClr val="bg1">
                        <a:lumMod val="85000"/>
                      </a:schemeClr>
                    </a:solidFill>
                  </a:rPr>
                  <a:t> class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, a wrapper of a </a:t>
                </a:r>
                <a:r>
                  <a:rPr lang="en-CA" sz="2000" u="sng" dirty="0" err="1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pandas.DataFrame</a:t>
                </a:r>
                <a:endParaRPr lang="en-CA" sz="2000" u="sng" dirty="0">
                  <a:solidFill>
                    <a:schemeClr val="bg1">
                      <a:lumMod val="85000"/>
                    </a:schemeClr>
                  </a:solidFill>
                  <a:latin typeface="Ubuntu Mono" panose="020B0509030602030204" pitchFamily="49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CA" sz="20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process()</a:t>
                </a:r>
                <a:r>
                  <a:rPr lang="en-CA" sz="2000" b="1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– The </a:t>
                </a:r>
                <a:r>
                  <a:rPr lang="en-CA" sz="2000" b="1" dirty="0">
                    <a:solidFill>
                      <a:schemeClr val="bg1">
                        <a:lumMod val="85000"/>
                      </a:schemeClr>
                    </a:solidFill>
                  </a:rPr>
                  <a:t>main method 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which </a:t>
                </a:r>
                <a:r>
                  <a:rPr lang="en-CA" sz="2000" u="sng" dirty="0">
                    <a:solidFill>
                      <a:schemeClr val="bg1">
                        <a:lumMod val="85000"/>
                      </a:schemeClr>
                    </a:solidFill>
                  </a:rPr>
                  <a:t>processes the data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 and estimates the </a:t>
                </a:r>
                <a:r>
                  <a:rPr lang="en-CA" sz="2000" u="sng" dirty="0">
                    <a:solidFill>
                      <a:schemeClr val="bg1">
                        <a:lumMod val="85000"/>
                      </a:schemeClr>
                    </a:solidFill>
                  </a:rPr>
                  <a:t>thermodynamic evolution of the system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. Computes the </a:t>
                </a:r>
                <a:r>
                  <a:rPr lang="en-CA" sz="2000" b="1" dirty="0">
                    <a:solidFill>
                      <a:schemeClr val="bg1">
                        <a:lumMod val="85000"/>
                      </a:schemeClr>
                    </a:solidFill>
                  </a:rPr>
                  <a:t>energy and mass balance </a:t>
                </a:r>
                <a:r>
                  <a:rPr lang="en-CA" sz="2000" u="sng" dirty="0">
                    <a:solidFill>
                      <a:schemeClr val="bg1">
                        <a:lumMod val="85000"/>
                      </a:schemeClr>
                    </a:solidFill>
                  </a:rPr>
                  <a:t>at the cylinder 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to estimate the </a:t>
                </a:r>
                <a:r>
                  <a:rPr lang="en-CA" sz="2000" u="sng" dirty="0">
                    <a:solidFill>
                      <a:schemeClr val="bg1">
                        <a:lumMod val="85000"/>
                      </a:schemeClr>
                    </a:solidFill>
                  </a:rPr>
                  <a:t>apparent heat release rate 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(AHRR) and the </a:t>
                </a:r>
                <a:r>
                  <a:rPr lang="en-CA" sz="2000" u="sng" dirty="0">
                    <a:solidFill>
                      <a:schemeClr val="bg1">
                        <a:lumMod val="85000"/>
                      </a:schemeClr>
                    </a:solidFill>
                  </a:rPr>
                  <a:t>rate of heat lease 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(ROHR) through the modelled </a:t>
                </a:r>
                <a:r>
                  <a:rPr lang="en-CA" sz="2000" u="sng" dirty="0">
                    <a:solidFill>
                      <a:schemeClr val="bg1">
                        <a:lumMod val="85000"/>
                      </a:schemeClr>
                    </a:solidFill>
                  </a:rPr>
                  <a:t>wall heat flux 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400" b="1" i="1" dirty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b="0" i="1" dirty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it-IT" sz="2400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𝑤𝑎𝑙𝑙𝑠</m:t>
                        </m:r>
                      </m:sub>
                    </m:sSub>
                  </m:oMath>
                </a14:m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CA" sz="2000" b="1" dirty="0"/>
                  <a:t>Auxiliary methods </a:t>
                </a:r>
                <a:r>
                  <a:rPr lang="en-CA" sz="2000" dirty="0"/>
                  <a:t>to </a:t>
                </a:r>
                <a:r>
                  <a:rPr lang="en-CA" sz="2000" u="sng" dirty="0"/>
                  <a:t>extrapolate additional information</a:t>
                </a:r>
                <a:r>
                  <a:rPr lang="en-CA" sz="2000" dirty="0"/>
                  <a:t> from the processed data (integrating quantities, cumulative functions, work, etc.)</a:t>
                </a:r>
              </a:p>
              <a:p>
                <a:r>
                  <a:rPr lang="en-CA" sz="2400" dirty="0"/>
                  <a:t>References can be found in the </a:t>
                </a:r>
                <a:r>
                  <a:rPr lang="en-CA" sz="2400" dirty="0">
                    <a:latin typeface="Ubuntu Mono" panose="020B0509030602030204" pitchFamily="49" charset="0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docs/</a:t>
                </a:r>
                <a:r>
                  <a:rPr lang="en-CA" sz="2400" dirty="0"/>
                  <a:t> folder</a:t>
                </a:r>
                <a:endParaRPr lang="en-CA" sz="1200" dirty="0"/>
              </a:p>
            </p:txBody>
          </p:sp>
        </mc:Choice>
        <mc:Fallback xmlns="">
          <p:sp>
            <p:nvSpPr>
              <p:cNvPr id="8" name="Segnaposto testo 7">
                <a:extLst>
                  <a:ext uri="{FF2B5EF4-FFF2-40B4-BE49-F238E27FC236}">
                    <a16:creationId xmlns:a16="http://schemas.microsoft.com/office/drawing/2014/main" id="{A914E744-49BD-733F-902B-AE39F53509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39184" y="1016000"/>
                <a:ext cx="6590241" cy="5181600"/>
              </a:xfrm>
              <a:blipFill>
                <a:blip r:embed="rId3"/>
                <a:stretch>
                  <a:fillRect l="-1203" t="-1647" r="-1018" b="-32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587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egnaposto testo 7">
            <a:extLst>
              <a:ext uri="{FF2B5EF4-FFF2-40B4-BE49-F238E27FC236}">
                <a16:creationId xmlns:a16="http://schemas.microsoft.com/office/drawing/2014/main" id="{7F4E8A41-75B7-3836-F6EC-20AA43A5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6590241" cy="5181600"/>
          </a:xfrm>
        </p:spPr>
        <p:txBody>
          <a:bodyPr/>
          <a:lstStyle/>
          <a:p>
            <a:r>
              <a:rPr lang="en-CA" sz="2000" dirty="0"/>
              <a:t>A </a:t>
            </a:r>
            <a:r>
              <a:rPr lang="en-CA" sz="2000" u="sng" dirty="0"/>
              <a:t>built-in database</a:t>
            </a:r>
            <a:r>
              <a:rPr lang="en-CA" sz="2000" dirty="0"/>
              <a:t> with useful data (periodic table, molecules, fuels, thermophysical properties, etc.)</a:t>
            </a:r>
          </a:p>
          <a:p>
            <a:r>
              <a:rPr lang="en-CA" sz="2000" dirty="0"/>
              <a:t>Contains the </a:t>
            </a:r>
            <a:r>
              <a:rPr lang="en-CA" sz="2000" b="1" dirty="0"/>
              <a:t>variable</a:t>
            </a:r>
            <a:r>
              <a:rPr lang="en-CA" sz="2000" dirty="0"/>
              <a:t> </a:t>
            </a:r>
            <a:r>
              <a:rPr lang="en-CA" sz="2000" b="1" dirty="0">
                <a:latin typeface="Ubuntu Mono" panose="020B0509030602030204" pitchFamily="49" charset="0"/>
              </a:rPr>
              <a:t>database</a:t>
            </a:r>
            <a:r>
              <a:rPr lang="en-CA" sz="2000" dirty="0"/>
              <a:t>: a </a:t>
            </a:r>
            <a:r>
              <a:rPr lang="en-CA" sz="2000" u="sng" dirty="0"/>
              <a:t>container</a:t>
            </a:r>
            <a:r>
              <a:rPr lang="en-CA" sz="2000" dirty="0"/>
              <a:t> with a </a:t>
            </a:r>
            <a:r>
              <a:rPr lang="en-CA" sz="2000" u="sng" dirty="0"/>
              <a:t>folder-like structure</a:t>
            </a:r>
            <a:r>
              <a:rPr lang="en-CA" sz="2000" dirty="0"/>
              <a:t>, which is dynamically populated loading the library sub-packages</a:t>
            </a:r>
          </a:p>
          <a:p>
            <a:r>
              <a:rPr lang="en-CA" sz="2000" dirty="0"/>
              <a:t>It accepts both </a:t>
            </a:r>
            <a:r>
              <a:rPr lang="en-CA" sz="2000" u="sng" dirty="0"/>
              <a:t>dot (</a:t>
            </a:r>
            <a:r>
              <a:rPr lang="en-CA" sz="2000" i="1" u="sng" dirty="0">
                <a:latin typeface="Ubuntu Mono" panose="020B0509030602030204" pitchFamily="49" charset="0"/>
              </a:rPr>
              <a:t>.</a:t>
            </a:r>
            <a:r>
              <a:rPr lang="en-CA" sz="2000" u="sng" dirty="0"/>
              <a:t>) and key (</a:t>
            </a:r>
            <a:r>
              <a:rPr lang="en-CA" sz="2000" u="sng" dirty="0">
                <a:latin typeface="Ubuntu Mono" panose="020B0509030602030204" pitchFamily="49" charset="0"/>
              </a:rPr>
              <a:t>[str]</a:t>
            </a:r>
            <a:r>
              <a:rPr lang="en-CA" sz="2000" u="sng" dirty="0"/>
              <a:t>) access</a:t>
            </a:r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DD977027-A837-50BE-161D-D7F8A6C4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0" dirty="0" err="1">
                <a:latin typeface="Ubuntu Mono" panose="020B0509030602030204" pitchFamily="49" charset="0"/>
              </a:rPr>
              <a:t>libICEpost.Database</a:t>
            </a:r>
            <a:endParaRPr lang="en-CA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063590B-AFB9-2B81-C2C5-7402C4976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34</a:t>
            </a:fld>
            <a:endParaRPr lang="en-CA"/>
          </a:p>
        </p:txBody>
      </p: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6DBAD447-0A1B-FF36-B75B-FE69859945B0}"/>
              </a:ext>
            </a:extLst>
          </p:cNvPr>
          <p:cNvGrpSpPr/>
          <p:nvPr/>
        </p:nvGrpSpPr>
        <p:grpSpPr>
          <a:xfrm>
            <a:off x="109761" y="3333748"/>
            <a:ext cx="5667957" cy="2905327"/>
            <a:chOff x="-143336" y="1192392"/>
            <a:chExt cx="12192000" cy="62494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4" name="Immagine 73">
              <a:extLst>
                <a:ext uri="{FF2B5EF4-FFF2-40B4-BE49-F238E27FC236}">
                  <a16:creationId xmlns:a16="http://schemas.microsoft.com/office/drawing/2014/main" id="{58B44BC2-EC49-474C-E7F9-52B0F47E4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3608"/>
            <a:stretch/>
          </p:blipFill>
          <p:spPr>
            <a:xfrm>
              <a:off x="-143336" y="1192392"/>
              <a:ext cx="12192000" cy="2938423"/>
            </a:xfrm>
            <a:prstGeom prst="rect">
              <a:avLst/>
            </a:prstGeom>
          </p:spPr>
        </p:pic>
        <p:pic>
          <p:nvPicPr>
            <p:cNvPr id="75" name="Immagine 74">
              <a:extLst>
                <a:ext uri="{FF2B5EF4-FFF2-40B4-BE49-F238E27FC236}">
                  <a16:creationId xmlns:a16="http://schemas.microsoft.com/office/drawing/2014/main" id="{B293EEFC-85A2-53EC-A0F1-DFA6CEC4B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6" t="-15490" r="4776" b="15490"/>
            <a:stretch/>
          </p:blipFill>
          <p:spPr>
            <a:xfrm>
              <a:off x="446283" y="3159011"/>
              <a:ext cx="11012761" cy="4282855"/>
            </a:xfrm>
            <a:prstGeom prst="rect">
              <a:avLst/>
            </a:prstGeom>
          </p:spPr>
        </p:pic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DA4987A-396D-1A16-5CD7-74D271E9DFE4}"/>
              </a:ext>
            </a:extLst>
          </p:cNvPr>
          <p:cNvGrpSpPr/>
          <p:nvPr/>
        </p:nvGrpSpPr>
        <p:grpSpPr>
          <a:xfrm>
            <a:off x="3545267" y="3941319"/>
            <a:ext cx="2558079" cy="546449"/>
            <a:chOff x="3752850" y="3539776"/>
            <a:chExt cx="2558079" cy="54644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5" name="Connettore 2 4">
              <a:extLst>
                <a:ext uri="{FF2B5EF4-FFF2-40B4-BE49-F238E27FC236}">
                  <a16:creationId xmlns:a16="http://schemas.microsoft.com/office/drawing/2014/main" id="{F110E260-AC9E-B772-1A23-5CF1AF8607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2850" y="3827819"/>
              <a:ext cx="1171575" cy="2584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BEB07D7C-C8AE-E0CF-5DAF-374E468F6572}"/>
                </a:ext>
              </a:extLst>
            </p:cNvPr>
            <p:cNvSpPr/>
            <p:nvPr/>
          </p:nvSpPr>
          <p:spPr>
            <a:xfrm>
              <a:off x="4286250" y="3539776"/>
              <a:ext cx="2024679" cy="35771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Master folder “</a:t>
              </a:r>
              <a:r>
                <a:rPr lang="en-CA" b="1" dirty="0">
                  <a:solidFill>
                    <a:srgbClr val="FF0000"/>
                  </a:solidFill>
                </a:rPr>
                <a:t>database</a:t>
              </a:r>
              <a:r>
                <a:rPr lang="en-CA" b="1" dirty="0"/>
                <a:t>”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A42B0E6-4629-5859-69B3-7F99709C2715}"/>
              </a:ext>
            </a:extLst>
          </p:cNvPr>
          <p:cNvGrpSpPr/>
          <p:nvPr/>
        </p:nvGrpSpPr>
        <p:grpSpPr>
          <a:xfrm>
            <a:off x="4810125" y="5703571"/>
            <a:ext cx="2594841" cy="357719"/>
            <a:chOff x="3133593" y="3198845"/>
            <a:chExt cx="2594841" cy="3577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0433D49A-76B5-96CB-804D-7FBBFDA555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3593" y="3254613"/>
              <a:ext cx="804571" cy="220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CF9C5383-F860-9F08-74C3-120C98BC8C3B}"/>
                </a:ext>
              </a:extLst>
            </p:cNvPr>
            <p:cNvSpPr/>
            <p:nvPr/>
          </p:nvSpPr>
          <p:spPr>
            <a:xfrm>
              <a:off x="3703755" y="3198845"/>
              <a:ext cx="2024679" cy="35771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Populating the folders</a:t>
              </a:r>
            </a:p>
          </p:txBody>
        </p: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1CB5CF85-EBB4-FD35-39CD-FF39E517A7C4}"/>
              </a:ext>
            </a:extLst>
          </p:cNvPr>
          <p:cNvGrpSpPr/>
          <p:nvPr/>
        </p:nvGrpSpPr>
        <p:grpSpPr>
          <a:xfrm>
            <a:off x="3801131" y="5007028"/>
            <a:ext cx="2901952" cy="660378"/>
            <a:chOff x="3261469" y="3575521"/>
            <a:chExt cx="2901952" cy="6603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6" name="Connettore 2 25">
              <a:extLst>
                <a:ext uri="{FF2B5EF4-FFF2-40B4-BE49-F238E27FC236}">
                  <a16:creationId xmlns:a16="http://schemas.microsoft.com/office/drawing/2014/main" id="{E667275A-F9C5-CF66-8FFE-CA0737E8E3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1469" y="3845919"/>
              <a:ext cx="832873" cy="3899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ttangolo 27">
              <a:extLst>
                <a:ext uri="{FF2B5EF4-FFF2-40B4-BE49-F238E27FC236}">
                  <a16:creationId xmlns:a16="http://schemas.microsoft.com/office/drawing/2014/main" id="{5ECE3FC1-A862-32E8-CD20-AC7735313781}"/>
                </a:ext>
              </a:extLst>
            </p:cNvPr>
            <p:cNvSpPr/>
            <p:nvPr/>
          </p:nvSpPr>
          <p:spPr>
            <a:xfrm>
              <a:off x="3833153" y="3575521"/>
              <a:ext cx="2330268" cy="537986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Adding</a:t>
              </a:r>
              <a:r>
                <a:rPr lang="en-CA" b="1" dirty="0"/>
                <a:t> named branches </a:t>
              </a:r>
              <a:r>
                <a:rPr lang="en-CA" dirty="0"/>
                <a:t>(</a:t>
              </a:r>
              <a:r>
                <a:rPr lang="en-CA" dirty="0">
                  <a:solidFill>
                    <a:srgbClr val="7348C3"/>
                  </a:solidFill>
                  <a:latin typeface="Ubuntu Mono" panose="020B0509030602030204" pitchFamily="49" charset="0"/>
                </a:rPr>
                <a:t>_</a:t>
              </a:r>
              <a:r>
                <a:rPr lang="en-CA" dirty="0" err="1">
                  <a:solidFill>
                    <a:srgbClr val="7348C3"/>
                  </a:solidFill>
                  <a:latin typeface="Ubuntu Mono" panose="020B0509030602030204" pitchFamily="49" charset="0"/>
                </a:rPr>
                <a:t>DatabaseClass</a:t>
              </a:r>
              <a:r>
                <a:rPr lang="en-CA" dirty="0"/>
                <a:t> instances)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ECDC2E01-9FAF-79BB-D5C2-8625343417CA}"/>
              </a:ext>
            </a:extLst>
          </p:cNvPr>
          <p:cNvGrpSpPr/>
          <p:nvPr/>
        </p:nvGrpSpPr>
        <p:grpSpPr>
          <a:xfrm>
            <a:off x="6972300" y="1016000"/>
            <a:ext cx="4876800" cy="4401205"/>
            <a:chOff x="6972300" y="1135925"/>
            <a:chExt cx="4876800" cy="4401205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AFF1372E-B959-0C73-8C54-4216B65C82A5}"/>
                </a:ext>
              </a:extLst>
            </p:cNvPr>
            <p:cNvGrpSpPr/>
            <p:nvPr/>
          </p:nvGrpSpPr>
          <p:grpSpPr>
            <a:xfrm>
              <a:off x="6972300" y="1135925"/>
              <a:ext cx="4876800" cy="4401205"/>
              <a:chOff x="6943725" y="1336149"/>
              <a:chExt cx="4876800" cy="4401205"/>
            </a:xfrm>
          </p:grpSpPr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DE7B89FC-A891-CEF5-A5BC-105F135CB02B}"/>
                  </a:ext>
                </a:extLst>
              </p:cNvPr>
              <p:cNvSpPr txBox="1"/>
              <p:nvPr/>
            </p:nvSpPr>
            <p:spPr>
              <a:xfrm>
                <a:off x="6943725" y="1336149"/>
                <a:ext cx="4876800" cy="44012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📦 </a:t>
                </a:r>
                <a:r>
                  <a:rPr lang="it-IT" sz="2000" b="1" i="0" dirty="0" err="1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libICEpost</a:t>
                </a:r>
                <a:endParaRPr lang="it-IT" sz="2000" b="1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 📁 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src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thermophysicalModels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engineModel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...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 📁 </a:t>
                </a:r>
                <a:r>
                  <a:rPr lang="it-IT" sz="2000" b="0" i="0" dirty="0">
                    <a:solidFill>
                      <a:schemeClr val="accent1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__init__.py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scripts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 📁 </a:t>
                </a:r>
                <a:r>
                  <a:rPr lang="it-IT" sz="20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Database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chemistry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 📁</a:t>
                </a:r>
                <a:r>
                  <a:rPr lang="it-IT" sz="2000" b="0" i="0" dirty="0">
                    <a:solidFill>
                      <a:schemeClr val="accent1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  <a:r>
                  <a:rPr lang="it-IT" sz="2000" i="0" dirty="0">
                    <a:solidFill>
                      <a:schemeClr val="accent1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__init__.py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└─ 📁 </a:t>
                </a:r>
                <a:r>
                  <a:rPr lang="it-IT" sz="2000" b="0" i="0" dirty="0">
                    <a:solidFill>
                      <a:schemeClr val="accent1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__init__.py</a:t>
                </a:r>
                <a:endParaRPr lang="en-CA" sz="2000" dirty="0">
                  <a:solidFill>
                    <a:schemeClr val="accent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</p:txBody>
          </p:sp>
          <p:pic>
            <p:nvPicPr>
              <p:cNvPr id="33" name="Immagine 32">
                <a:extLst>
                  <a:ext uri="{FF2B5EF4-FFF2-40B4-BE49-F238E27FC236}">
                    <a16:creationId xmlns:a16="http://schemas.microsoft.com/office/drawing/2014/main" id="{7DCE5678-CAC5-23CB-66DE-87D2B964B4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7479" y="3199918"/>
                <a:ext cx="353105" cy="353105"/>
              </a:xfrm>
              <a:prstGeom prst="rect">
                <a:avLst/>
              </a:prstGeom>
              <a:solidFill>
                <a:srgbClr val="D9D9D9"/>
              </a:solidFill>
            </p:spPr>
          </p:pic>
          <p:pic>
            <p:nvPicPr>
              <p:cNvPr id="34" name="Immagine 33">
                <a:extLst>
                  <a:ext uri="{FF2B5EF4-FFF2-40B4-BE49-F238E27FC236}">
                    <a16:creationId xmlns:a16="http://schemas.microsoft.com/office/drawing/2014/main" id="{1643A52C-DB8C-4E17-5AFB-D0860E96C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7478" y="5035261"/>
                <a:ext cx="353105" cy="353105"/>
              </a:xfrm>
              <a:prstGeom prst="rect">
                <a:avLst/>
              </a:prstGeom>
              <a:solidFill>
                <a:srgbClr val="D9D9D9"/>
              </a:solidFill>
            </p:spPr>
          </p:pic>
        </p:grpSp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EA59FE9E-21C1-1387-DD86-E5FDB9EB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3283" y="5141180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AD7E3CDB-8CC9-B8A6-333E-658BE26A33E9}"/>
                </a:ext>
              </a:extLst>
            </p:cNvPr>
            <p:cNvGrpSpPr/>
            <p:nvPr/>
          </p:nvGrpSpPr>
          <p:grpSpPr>
            <a:xfrm>
              <a:off x="7510734" y="1497726"/>
              <a:ext cx="4185965" cy="4015900"/>
              <a:chOff x="7510734" y="1497726"/>
              <a:chExt cx="4185965" cy="4015900"/>
            </a:xfrm>
          </p:grpSpPr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D9B9F3DD-9AC4-802F-60D5-4837D8AED1D5}"/>
                  </a:ext>
                </a:extLst>
              </p:cNvPr>
              <p:cNvSpPr/>
              <p:nvPr/>
            </p:nvSpPr>
            <p:spPr>
              <a:xfrm>
                <a:off x="7533283" y="3362324"/>
                <a:ext cx="3654446" cy="248126"/>
              </a:xfrm>
              <a:prstGeom prst="rect">
                <a:avLst/>
              </a:prstGeom>
              <a:solidFill>
                <a:srgbClr val="D9D9D9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Rettangolo 29">
                <a:extLst>
                  <a:ext uri="{FF2B5EF4-FFF2-40B4-BE49-F238E27FC236}">
                    <a16:creationId xmlns:a16="http://schemas.microsoft.com/office/drawing/2014/main" id="{33EF583D-5E73-95E8-9ADF-0905AE2D1A8B}"/>
                  </a:ext>
                </a:extLst>
              </p:cNvPr>
              <p:cNvSpPr/>
              <p:nvPr/>
            </p:nvSpPr>
            <p:spPr>
              <a:xfrm>
                <a:off x="7510734" y="1497726"/>
                <a:ext cx="4185965" cy="1855073"/>
              </a:xfrm>
              <a:prstGeom prst="rect">
                <a:avLst/>
              </a:prstGeom>
              <a:solidFill>
                <a:srgbClr val="D9D9D9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Rettangolo 30">
                <a:extLst>
                  <a:ext uri="{FF2B5EF4-FFF2-40B4-BE49-F238E27FC236}">
                    <a16:creationId xmlns:a16="http://schemas.microsoft.com/office/drawing/2014/main" id="{6B35262F-0F8E-EA10-21B3-5EAD5B9D4201}"/>
                  </a:ext>
                </a:extLst>
              </p:cNvPr>
              <p:cNvSpPr/>
              <p:nvPr/>
            </p:nvSpPr>
            <p:spPr>
              <a:xfrm>
                <a:off x="7510734" y="5168822"/>
                <a:ext cx="3654446" cy="344804"/>
              </a:xfrm>
              <a:prstGeom prst="rect">
                <a:avLst/>
              </a:prstGeom>
              <a:solidFill>
                <a:srgbClr val="D9D9D9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007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DD977027-A837-50BE-161D-D7F8A6C4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0" dirty="0" err="1">
                <a:latin typeface="Ubuntu Mono" panose="020B0509030602030204" pitchFamily="49" charset="0"/>
              </a:rPr>
              <a:t>libICEpost.Database</a:t>
            </a:r>
            <a:endParaRPr lang="en-CA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063590B-AFB9-2B81-C2C5-7402C4976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35</a:t>
            </a:fld>
            <a:endParaRPr lang="en-CA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681E5240-B516-311D-BEAA-EFFC86384BE8}"/>
              </a:ext>
            </a:extLst>
          </p:cNvPr>
          <p:cNvGrpSpPr/>
          <p:nvPr/>
        </p:nvGrpSpPr>
        <p:grpSpPr>
          <a:xfrm>
            <a:off x="6972300" y="1016000"/>
            <a:ext cx="4876800" cy="4401205"/>
            <a:chOff x="6972300" y="1135925"/>
            <a:chExt cx="4876800" cy="4401205"/>
          </a:xfrm>
        </p:grpSpPr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id="{8837737D-5A0C-A1EE-6FFD-6B5B97887E06}"/>
                </a:ext>
              </a:extLst>
            </p:cNvPr>
            <p:cNvGrpSpPr/>
            <p:nvPr/>
          </p:nvGrpSpPr>
          <p:grpSpPr>
            <a:xfrm>
              <a:off x="6972300" y="1135925"/>
              <a:ext cx="4876800" cy="4401205"/>
              <a:chOff x="6943725" y="1336149"/>
              <a:chExt cx="4876800" cy="4401205"/>
            </a:xfrm>
          </p:grpSpPr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FFFD1E7C-375A-13AE-B87D-911121CBD09C}"/>
                  </a:ext>
                </a:extLst>
              </p:cNvPr>
              <p:cNvSpPr txBox="1"/>
              <p:nvPr/>
            </p:nvSpPr>
            <p:spPr>
              <a:xfrm>
                <a:off x="6943725" y="1336149"/>
                <a:ext cx="4876800" cy="44012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📦 </a:t>
                </a:r>
                <a:r>
                  <a:rPr lang="it-IT" sz="2000" b="1" i="0" dirty="0" err="1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libICEpost</a:t>
                </a:r>
                <a:endParaRPr lang="it-IT" sz="2000" b="1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 📁 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src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thermophysicalModels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engineModel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...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 📁 </a:t>
                </a:r>
                <a:r>
                  <a:rPr lang="it-IT" sz="2000" b="0" i="0" dirty="0">
                    <a:solidFill>
                      <a:schemeClr val="accent1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__init__.py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scripts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 📁 </a:t>
                </a:r>
                <a:r>
                  <a:rPr lang="it-IT" sz="20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Database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chemistry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 📁</a:t>
                </a:r>
                <a:r>
                  <a:rPr lang="it-IT" sz="2000" b="0" i="0" dirty="0">
                    <a:solidFill>
                      <a:schemeClr val="accent1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  <a:r>
                  <a:rPr lang="it-IT" sz="2000" i="0" dirty="0">
                    <a:solidFill>
                      <a:schemeClr val="accent1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__init__.py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└─ 📁 </a:t>
                </a:r>
                <a:r>
                  <a:rPr lang="it-IT" sz="2000" b="0" i="0" dirty="0">
                    <a:solidFill>
                      <a:schemeClr val="accent1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__init__.py</a:t>
                </a:r>
                <a:endParaRPr lang="en-CA" sz="2000" dirty="0">
                  <a:solidFill>
                    <a:schemeClr val="accent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</p:txBody>
          </p:sp>
          <p:pic>
            <p:nvPicPr>
              <p:cNvPr id="22" name="Immagine 21">
                <a:extLst>
                  <a:ext uri="{FF2B5EF4-FFF2-40B4-BE49-F238E27FC236}">
                    <a16:creationId xmlns:a16="http://schemas.microsoft.com/office/drawing/2014/main" id="{1BB9E049-A629-2639-6B34-987B1D6E2E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37479" y="3199918"/>
                <a:ext cx="353105" cy="353105"/>
              </a:xfrm>
              <a:prstGeom prst="rect">
                <a:avLst/>
              </a:prstGeom>
              <a:solidFill>
                <a:srgbClr val="D9D9D9"/>
              </a:solidFill>
            </p:spPr>
          </p:pic>
          <p:pic>
            <p:nvPicPr>
              <p:cNvPr id="23" name="Immagine 22">
                <a:extLst>
                  <a:ext uri="{FF2B5EF4-FFF2-40B4-BE49-F238E27FC236}">
                    <a16:creationId xmlns:a16="http://schemas.microsoft.com/office/drawing/2014/main" id="{C220A03B-B9EE-DC7D-FD0F-956F68BB4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37478" y="5035261"/>
                <a:ext cx="353105" cy="353105"/>
              </a:xfrm>
              <a:prstGeom prst="rect">
                <a:avLst/>
              </a:prstGeom>
              <a:solidFill>
                <a:srgbClr val="D9D9D9"/>
              </a:solidFill>
            </p:spPr>
          </p:pic>
        </p:grpSp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E2EB83B8-1B03-636B-B7A8-FF9C5105B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3283" y="5141180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5AF9A7A2-1B77-15B1-8F66-9BD8F5665480}"/>
                </a:ext>
              </a:extLst>
            </p:cNvPr>
            <p:cNvGrpSpPr/>
            <p:nvPr/>
          </p:nvGrpSpPr>
          <p:grpSpPr>
            <a:xfrm>
              <a:off x="7510734" y="1497726"/>
              <a:ext cx="4185965" cy="4015900"/>
              <a:chOff x="7510734" y="1497726"/>
              <a:chExt cx="4185965" cy="4015900"/>
            </a:xfrm>
          </p:grpSpPr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0C86A4B3-B647-FE66-3481-67AA329135F3}"/>
                  </a:ext>
                </a:extLst>
              </p:cNvPr>
              <p:cNvSpPr/>
              <p:nvPr/>
            </p:nvSpPr>
            <p:spPr>
              <a:xfrm>
                <a:off x="7533283" y="3362324"/>
                <a:ext cx="3654446" cy="248126"/>
              </a:xfrm>
              <a:prstGeom prst="rect">
                <a:avLst/>
              </a:prstGeom>
              <a:solidFill>
                <a:srgbClr val="D9D9D9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34648DAA-1E62-ED9E-21CF-798BE7725B0E}"/>
                  </a:ext>
                </a:extLst>
              </p:cNvPr>
              <p:cNvSpPr/>
              <p:nvPr/>
            </p:nvSpPr>
            <p:spPr>
              <a:xfrm>
                <a:off x="7510734" y="1497726"/>
                <a:ext cx="4185965" cy="1855073"/>
              </a:xfrm>
              <a:prstGeom prst="rect">
                <a:avLst/>
              </a:prstGeom>
              <a:solidFill>
                <a:srgbClr val="D9D9D9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259670BB-A196-4F05-AC2E-6F5F3F145096}"/>
                  </a:ext>
                </a:extLst>
              </p:cNvPr>
              <p:cNvSpPr/>
              <p:nvPr/>
            </p:nvSpPr>
            <p:spPr>
              <a:xfrm>
                <a:off x="7510734" y="5168822"/>
                <a:ext cx="3654446" cy="344804"/>
              </a:xfrm>
              <a:prstGeom prst="rect">
                <a:avLst/>
              </a:prstGeom>
              <a:solidFill>
                <a:srgbClr val="D9D9D9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5F9AA8EB-FE57-A89E-25CB-4D8187E510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8" t="4149" r="2098" b="44418"/>
          <a:stretch/>
        </p:blipFill>
        <p:spPr>
          <a:xfrm>
            <a:off x="182037" y="3457575"/>
            <a:ext cx="6644778" cy="28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E863BD1C-093F-73E4-1EF9-1F129BF1CA07}"/>
              </a:ext>
            </a:extLst>
          </p:cNvPr>
          <p:cNvGrpSpPr/>
          <p:nvPr/>
        </p:nvGrpSpPr>
        <p:grpSpPr>
          <a:xfrm>
            <a:off x="5476336" y="3547675"/>
            <a:ext cx="1985509" cy="546449"/>
            <a:chOff x="3752850" y="3539776"/>
            <a:chExt cx="1985509" cy="54644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6" name="Connettore 2 25">
              <a:extLst>
                <a:ext uri="{FF2B5EF4-FFF2-40B4-BE49-F238E27FC236}">
                  <a16:creationId xmlns:a16="http://schemas.microsoft.com/office/drawing/2014/main" id="{F60AC249-F154-CA46-9D53-9FE5F3A20180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>
              <a:off x="3752850" y="3789131"/>
              <a:ext cx="533401" cy="2970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ttangolo 27">
              <a:extLst>
                <a:ext uri="{FF2B5EF4-FFF2-40B4-BE49-F238E27FC236}">
                  <a16:creationId xmlns:a16="http://schemas.microsoft.com/office/drawing/2014/main" id="{7B475ABB-710B-A156-41A9-521A787DB69A}"/>
                </a:ext>
              </a:extLst>
            </p:cNvPr>
            <p:cNvSpPr/>
            <p:nvPr/>
          </p:nvSpPr>
          <p:spPr>
            <a:xfrm>
              <a:off x="4286251" y="3539776"/>
              <a:ext cx="1452108" cy="49871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Importing the </a:t>
              </a:r>
              <a:r>
                <a:rPr lang="en-CA" b="1" dirty="0">
                  <a:solidFill>
                    <a:srgbClr val="FF0000"/>
                  </a:solidFill>
                  <a:latin typeface="Ubuntu Mono" panose="020B0509030602030204" pitchFamily="49" charset="0"/>
                </a:rPr>
                <a:t>database</a:t>
              </a:r>
              <a:r>
                <a:rPr lang="en-CA" b="1" dirty="0"/>
                <a:t> object</a:t>
              </a: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E3D418D-40F3-8EEE-C799-973349B81791}"/>
              </a:ext>
            </a:extLst>
          </p:cNvPr>
          <p:cNvGrpSpPr/>
          <p:nvPr/>
        </p:nvGrpSpPr>
        <p:grpSpPr>
          <a:xfrm>
            <a:off x="2337930" y="3387458"/>
            <a:ext cx="1650595" cy="661638"/>
            <a:chOff x="4286251" y="3539776"/>
            <a:chExt cx="1650595" cy="6616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2" name="Connettore 2 31">
              <a:extLst>
                <a:ext uri="{FF2B5EF4-FFF2-40B4-BE49-F238E27FC236}">
                  <a16:creationId xmlns:a16="http://schemas.microsoft.com/office/drawing/2014/main" id="{B8455CAE-ECEE-C901-5FF5-3BDE236FB909}"/>
                </a:ext>
              </a:extLst>
            </p:cNvPr>
            <p:cNvCxnSpPr>
              <a:cxnSpLocks/>
            </p:cNvCxnSpPr>
            <p:nvPr/>
          </p:nvCxnSpPr>
          <p:spPr>
            <a:xfrm>
              <a:off x="5179150" y="3780080"/>
              <a:ext cx="757696" cy="42133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05A87904-4BEE-34DB-D867-548FE8B2DEC5}"/>
                </a:ext>
              </a:extLst>
            </p:cNvPr>
            <p:cNvSpPr/>
            <p:nvPr/>
          </p:nvSpPr>
          <p:spPr>
            <a:xfrm>
              <a:off x="4286251" y="3539776"/>
              <a:ext cx="1548350" cy="418056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Loading mixtures in the database</a:t>
              </a:r>
            </a:p>
          </p:txBody>
        </p:sp>
      </p:grpSp>
      <p:sp>
        <p:nvSpPr>
          <p:cNvPr id="44" name="Rettangolo 43">
            <a:extLst>
              <a:ext uri="{FF2B5EF4-FFF2-40B4-BE49-F238E27FC236}">
                <a16:creationId xmlns:a16="http://schemas.microsoft.com/office/drawing/2014/main" id="{3E705630-9508-685A-703F-9651F57E9A12}"/>
              </a:ext>
            </a:extLst>
          </p:cNvPr>
          <p:cNvSpPr/>
          <p:nvPr/>
        </p:nvSpPr>
        <p:spPr>
          <a:xfrm>
            <a:off x="447675" y="4238624"/>
            <a:ext cx="5028661" cy="2032267"/>
          </a:xfrm>
          <a:prstGeom prst="rect">
            <a:avLst/>
          </a:prstGeom>
          <a:solidFill>
            <a:srgbClr val="2E3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Segnaposto testo 7">
            <a:extLst>
              <a:ext uri="{FF2B5EF4-FFF2-40B4-BE49-F238E27FC236}">
                <a16:creationId xmlns:a16="http://schemas.microsoft.com/office/drawing/2014/main" id="{C61AFC5B-4923-9168-11E6-B37055ADBD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6590241" cy="5181600"/>
          </a:xfrm>
        </p:spPr>
        <p:txBody>
          <a:bodyPr/>
          <a:lstStyle/>
          <a:p>
            <a:r>
              <a:rPr lang="en-CA" sz="2000" dirty="0"/>
              <a:t>A </a:t>
            </a:r>
            <a:r>
              <a:rPr lang="en-CA" sz="2000" u="sng" dirty="0"/>
              <a:t>built-in database</a:t>
            </a:r>
            <a:r>
              <a:rPr lang="en-CA" sz="2000" dirty="0"/>
              <a:t> with useful data (periodic table, molecules, fuels, thermophysical properties, etc.)</a:t>
            </a:r>
          </a:p>
          <a:p>
            <a:r>
              <a:rPr lang="en-CA" sz="2000" dirty="0"/>
              <a:t>Contains the </a:t>
            </a:r>
            <a:r>
              <a:rPr lang="en-CA" sz="2000" b="1" dirty="0"/>
              <a:t>variable</a:t>
            </a:r>
            <a:r>
              <a:rPr lang="en-CA" sz="2000" dirty="0"/>
              <a:t> </a:t>
            </a:r>
            <a:r>
              <a:rPr lang="en-CA" sz="2000" b="1" dirty="0">
                <a:latin typeface="Ubuntu Mono" panose="020B0509030602030204" pitchFamily="49" charset="0"/>
              </a:rPr>
              <a:t>database</a:t>
            </a:r>
            <a:r>
              <a:rPr lang="en-CA" sz="2000" dirty="0"/>
              <a:t>: a </a:t>
            </a:r>
            <a:r>
              <a:rPr lang="en-CA" sz="2000" u="sng" dirty="0"/>
              <a:t>container</a:t>
            </a:r>
            <a:r>
              <a:rPr lang="en-CA" sz="2000" dirty="0"/>
              <a:t> with a </a:t>
            </a:r>
            <a:r>
              <a:rPr lang="en-CA" sz="2000" u="sng" dirty="0"/>
              <a:t>folder-like structure</a:t>
            </a:r>
            <a:r>
              <a:rPr lang="en-CA" sz="2000" dirty="0"/>
              <a:t>, which is dynamically populated loading the library sub-packages</a:t>
            </a:r>
          </a:p>
          <a:p>
            <a:r>
              <a:rPr lang="en-CA" sz="2000" dirty="0"/>
              <a:t>It accepts both </a:t>
            </a:r>
            <a:r>
              <a:rPr lang="en-CA" sz="2000" u="sng" dirty="0"/>
              <a:t>dot (</a:t>
            </a:r>
            <a:r>
              <a:rPr lang="en-CA" sz="2000" i="1" u="sng" dirty="0">
                <a:latin typeface="Ubuntu Mono" panose="020B0509030602030204" pitchFamily="49" charset="0"/>
              </a:rPr>
              <a:t>.</a:t>
            </a:r>
            <a:r>
              <a:rPr lang="en-CA" sz="2000" u="sng" dirty="0"/>
              <a:t>) and key (</a:t>
            </a:r>
            <a:r>
              <a:rPr lang="en-CA" sz="2000" u="sng" dirty="0">
                <a:latin typeface="Ubuntu Mono" panose="020B0509030602030204" pitchFamily="49" charset="0"/>
              </a:rPr>
              <a:t>[str]</a:t>
            </a:r>
            <a:r>
              <a:rPr lang="en-CA" sz="2000" u="sng" dirty="0"/>
              <a:t>) access</a:t>
            </a:r>
          </a:p>
        </p:txBody>
      </p:sp>
    </p:spTree>
    <p:extLst>
      <p:ext uri="{BB962C8B-B14F-4D97-AF65-F5344CB8AC3E}">
        <p14:creationId xmlns:p14="http://schemas.microsoft.com/office/powerpoint/2010/main" val="2330999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DD977027-A837-50BE-161D-D7F8A6C4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0" dirty="0" err="1">
                <a:latin typeface="Ubuntu Mono" panose="020B0509030602030204" pitchFamily="49" charset="0"/>
              </a:rPr>
              <a:t>libICEpost.Database</a:t>
            </a:r>
            <a:endParaRPr lang="en-CA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063590B-AFB9-2B81-C2C5-7402C4976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36</a:t>
            </a:fld>
            <a:endParaRPr lang="en-CA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681E5240-B516-311D-BEAA-EFFC86384BE8}"/>
              </a:ext>
            </a:extLst>
          </p:cNvPr>
          <p:cNvGrpSpPr/>
          <p:nvPr/>
        </p:nvGrpSpPr>
        <p:grpSpPr>
          <a:xfrm>
            <a:off x="6972300" y="1016000"/>
            <a:ext cx="4876800" cy="4401205"/>
            <a:chOff x="6972300" y="1135925"/>
            <a:chExt cx="4876800" cy="4401205"/>
          </a:xfrm>
        </p:grpSpPr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id="{8837737D-5A0C-A1EE-6FFD-6B5B97887E06}"/>
                </a:ext>
              </a:extLst>
            </p:cNvPr>
            <p:cNvGrpSpPr/>
            <p:nvPr/>
          </p:nvGrpSpPr>
          <p:grpSpPr>
            <a:xfrm>
              <a:off x="6972300" y="1135925"/>
              <a:ext cx="4876800" cy="4401205"/>
              <a:chOff x="6943725" y="1336149"/>
              <a:chExt cx="4876800" cy="4401205"/>
            </a:xfrm>
          </p:grpSpPr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FFFD1E7C-375A-13AE-B87D-911121CBD09C}"/>
                  </a:ext>
                </a:extLst>
              </p:cNvPr>
              <p:cNvSpPr txBox="1"/>
              <p:nvPr/>
            </p:nvSpPr>
            <p:spPr>
              <a:xfrm>
                <a:off x="6943725" y="1336149"/>
                <a:ext cx="4876800" cy="44012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📦 </a:t>
                </a:r>
                <a:r>
                  <a:rPr lang="it-IT" sz="2000" b="1" i="0" dirty="0" err="1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libICEpost</a:t>
                </a:r>
                <a:endParaRPr lang="it-IT" sz="2000" b="1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 📁 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src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thermophysicalModels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engineModel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...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 📁 </a:t>
                </a:r>
                <a:r>
                  <a:rPr lang="it-IT" sz="2000" b="0" i="0" dirty="0">
                    <a:solidFill>
                      <a:schemeClr val="accent1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__init__.py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scripts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 📁 </a:t>
                </a:r>
                <a:r>
                  <a:rPr lang="it-IT" sz="20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Database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chemistry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 📁</a:t>
                </a:r>
                <a:r>
                  <a:rPr lang="it-IT" sz="2000" b="0" i="0" dirty="0">
                    <a:solidFill>
                      <a:schemeClr val="accent1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  <a:r>
                  <a:rPr lang="it-IT" sz="2000" i="0" dirty="0">
                    <a:solidFill>
                      <a:schemeClr val="accent1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__init__.py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└─ 📁 </a:t>
                </a:r>
                <a:r>
                  <a:rPr lang="it-IT" sz="2000" b="0" i="0" dirty="0">
                    <a:solidFill>
                      <a:schemeClr val="accent1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__init__.py</a:t>
                </a:r>
                <a:endParaRPr lang="en-CA" sz="2000" dirty="0">
                  <a:solidFill>
                    <a:schemeClr val="accent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</p:txBody>
          </p:sp>
          <p:pic>
            <p:nvPicPr>
              <p:cNvPr id="22" name="Immagine 21">
                <a:extLst>
                  <a:ext uri="{FF2B5EF4-FFF2-40B4-BE49-F238E27FC236}">
                    <a16:creationId xmlns:a16="http://schemas.microsoft.com/office/drawing/2014/main" id="{1BB9E049-A629-2639-6B34-987B1D6E2E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37479" y="3199918"/>
                <a:ext cx="353105" cy="353105"/>
              </a:xfrm>
              <a:prstGeom prst="rect">
                <a:avLst/>
              </a:prstGeom>
              <a:solidFill>
                <a:srgbClr val="D9D9D9"/>
              </a:solidFill>
            </p:spPr>
          </p:pic>
          <p:pic>
            <p:nvPicPr>
              <p:cNvPr id="23" name="Immagine 22">
                <a:extLst>
                  <a:ext uri="{FF2B5EF4-FFF2-40B4-BE49-F238E27FC236}">
                    <a16:creationId xmlns:a16="http://schemas.microsoft.com/office/drawing/2014/main" id="{C220A03B-B9EE-DC7D-FD0F-956F68BB4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37478" y="5035261"/>
                <a:ext cx="353105" cy="353105"/>
              </a:xfrm>
              <a:prstGeom prst="rect">
                <a:avLst/>
              </a:prstGeom>
              <a:solidFill>
                <a:srgbClr val="D9D9D9"/>
              </a:solidFill>
            </p:spPr>
          </p:pic>
        </p:grpSp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E2EB83B8-1B03-636B-B7A8-FF9C5105B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3283" y="5141180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5AF9A7A2-1B77-15B1-8F66-9BD8F5665480}"/>
                </a:ext>
              </a:extLst>
            </p:cNvPr>
            <p:cNvGrpSpPr/>
            <p:nvPr/>
          </p:nvGrpSpPr>
          <p:grpSpPr>
            <a:xfrm>
              <a:off x="7510734" y="1497726"/>
              <a:ext cx="4185965" cy="4015900"/>
              <a:chOff x="7510734" y="1497726"/>
              <a:chExt cx="4185965" cy="4015900"/>
            </a:xfrm>
          </p:grpSpPr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0C86A4B3-B647-FE66-3481-67AA329135F3}"/>
                  </a:ext>
                </a:extLst>
              </p:cNvPr>
              <p:cNvSpPr/>
              <p:nvPr/>
            </p:nvSpPr>
            <p:spPr>
              <a:xfrm>
                <a:off x="7533283" y="3362324"/>
                <a:ext cx="3654446" cy="248126"/>
              </a:xfrm>
              <a:prstGeom prst="rect">
                <a:avLst/>
              </a:prstGeom>
              <a:solidFill>
                <a:srgbClr val="D9D9D9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34648DAA-1E62-ED9E-21CF-798BE7725B0E}"/>
                  </a:ext>
                </a:extLst>
              </p:cNvPr>
              <p:cNvSpPr/>
              <p:nvPr/>
            </p:nvSpPr>
            <p:spPr>
              <a:xfrm>
                <a:off x="7510734" y="1497726"/>
                <a:ext cx="4185965" cy="1855073"/>
              </a:xfrm>
              <a:prstGeom prst="rect">
                <a:avLst/>
              </a:prstGeom>
              <a:solidFill>
                <a:srgbClr val="D9D9D9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259670BB-A196-4F05-AC2E-6F5F3F145096}"/>
                  </a:ext>
                </a:extLst>
              </p:cNvPr>
              <p:cNvSpPr/>
              <p:nvPr/>
            </p:nvSpPr>
            <p:spPr>
              <a:xfrm>
                <a:off x="7510734" y="5168822"/>
                <a:ext cx="3654446" cy="344804"/>
              </a:xfrm>
              <a:prstGeom prst="rect">
                <a:avLst/>
              </a:prstGeom>
              <a:solidFill>
                <a:srgbClr val="D9D9D9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5F9AA8EB-FE57-A89E-25CB-4D8187E510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8" t="4149" r="2098" b="44418"/>
          <a:stretch/>
        </p:blipFill>
        <p:spPr>
          <a:xfrm>
            <a:off x="182037" y="3457575"/>
            <a:ext cx="6644778" cy="28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C04B4B7A-8740-75BC-F245-C905B95DA937}"/>
              </a:ext>
            </a:extLst>
          </p:cNvPr>
          <p:cNvGrpSpPr/>
          <p:nvPr/>
        </p:nvGrpSpPr>
        <p:grpSpPr>
          <a:xfrm>
            <a:off x="1465464" y="3595300"/>
            <a:ext cx="1950835" cy="782119"/>
            <a:chOff x="3765761" y="3520726"/>
            <a:chExt cx="1950835" cy="7821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5" name="Connettore 2 4">
              <a:extLst>
                <a:ext uri="{FF2B5EF4-FFF2-40B4-BE49-F238E27FC236}">
                  <a16:creationId xmlns:a16="http://schemas.microsoft.com/office/drawing/2014/main" id="{C9840EA7-2FB4-D9A1-D2C2-51DAA5206D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5761" y="3748804"/>
              <a:ext cx="638334" cy="55404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59EB7A55-A355-660B-2478-D2F0E3C57B3F}"/>
                </a:ext>
              </a:extLst>
            </p:cNvPr>
            <p:cNvSpPr/>
            <p:nvPr/>
          </p:nvSpPr>
          <p:spPr>
            <a:xfrm>
              <a:off x="3825875" y="3520726"/>
              <a:ext cx="1890721" cy="352414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Name of the folder</a:t>
              </a: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0A38A1C-A6C4-B7A5-F102-211D9E87C2C3}"/>
              </a:ext>
            </a:extLst>
          </p:cNvPr>
          <p:cNvGrpSpPr/>
          <p:nvPr/>
        </p:nvGrpSpPr>
        <p:grpSpPr>
          <a:xfrm>
            <a:off x="1973252" y="4018763"/>
            <a:ext cx="2427298" cy="467512"/>
            <a:chOff x="2697363" y="3731139"/>
            <a:chExt cx="2427298" cy="4675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4FE42C65-42C3-1EE0-99E1-E39349BF72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7363" y="3827042"/>
              <a:ext cx="922348" cy="36365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4BEA18B7-FD66-B333-D5BC-210C99CE1722}"/>
                </a:ext>
              </a:extLst>
            </p:cNvPr>
            <p:cNvSpPr/>
            <p:nvPr/>
          </p:nvSpPr>
          <p:spPr>
            <a:xfrm>
              <a:off x="3441338" y="3731139"/>
              <a:ext cx="1683323" cy="467512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Number of elements in the folder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3F00F5D2-3171-2294-077F-9E360F5BA02F}"/>
              </a:ext>
            </a:extLst>
          </p:cNvPr>
          <p:cNvGrpSpPr/>
          <p:nvPr/>
        </p:nvGrpSpPr>
        <p:grpSpPr>
          <a:xfrm>
            <a:off x="1635812" y="5032254"/>
            <a:ext cx="1898492" cy="696946"/>
            <a:chOff x="3907187" y="3403177"/>
            <a:chExt cx="1898492" cy="6969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680DEE3C-4AEA-D63C-CB0F-F8E2C24C37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56006" y="3403177"/>
              <a:ext cx="374369" cy="6223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C1DB9270-EA06-F8F2-307C-B57294908324}"/>
                </a:ext>
              </a:extLst>
            </p:cNvPr>
            <p:cNvSpPr/>
            <p:nvPr/>
          </p:nvSpPr>
          <p:spPr>
            <a:xfrm>
              <a:off x="3907187" y="3774583"/>
              <a:ext cx="1898492" cy="32554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Name of the entry (key)</a:t>
              </a:r>
            </a:p>
          </p:txBody>
        </p:sp>
      </p:grpSp>
      <p:sp>
        <p:nvSpPr>
          <p:cNvPr id="45" name="Segnaposto testo 7">
            <a:extLst>
              <a:ext uri="{FF2B5EF4-FFF2-40B4-BE49-F238E27FC236}">
                <a16:creationId xmlns:a16="http://schemas.microsoft.com/office/drawing/2014/main" id="{29F8D740-7606-4C0D-17D4-3952BB171B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6590241" cy="5181600"/>
          </a:xfrm>
        </p:spPr>
        <p:txBody>
          <a:bodyPr/>
          <a:lstStyle/>
          <a:p>
            <a:r>
              <a:rPr lang="en-CA" sz="2000" dirty="0"/>
              <a:t>A </a:t>
            </a:r>
            <a:r>
              <a:rPr lang="en-CA" sz="2000" u="sng" dirty="0"/>
              <a:t>built-in database</a:t>
            </a:r>
            <a:r>
              <a:rPr lang="en-CA" sz="2000" dirty="0"/>
              <a:t> with useful data (periodic table, molecules, fuels, thermophysical properties, etc.)</a:t>
            </a:r>
          </a:p>
          <a:p>
            <a:r>
              <a:rPr lang="en-CA" sz="2000" dirty="0"/>
              <a:t>Contains the </a:t>
            </a:r>
            <a:r>
              <a:rPr lang="en-CA" sz="2000" b="1" dirty="0"/>
              <a:t>variable</a:t>
            </a:r>
            <a:r>
              <a:rPr lang="en-CA" sz="2000" dirty="0"/>
              <a:t> </a:t>
            </a:r>
            <a:r>
              <a:rPr lang="en-CA" sz="2000" b="1" dirty="0">
                <a:latin typeface="Ubuntu Mono" panose="020B0509030602030204" pitchFamily="49" charset="0"/>
              </a:rPr>
              <a:t>database</a:t>
            </a:r>
            <a:r>
              <a:rPr lang="en-CA" sz="2000" dirty="0"/>
              <a:t>: a </a:t>
            </a:r>
            <a:r>
              <a:rPr lang="en-CA" sz="2000" u="sng" dirty="0"/>
              <a:t>container</a:t>
            </a:r>
            <a:r>
              <a:rPr lang="en-CA" sz="2000" dirty="0"/>
              <a:t> with a </a:t>
            </a:r>
            <a:r>
              <a:rPr lang="en-CA" sz="2000" u="sng" dirty="0"/>
              <a:t>folder-like structure</a:t>
            </a:r>
            <a:r>
              <a:rPr lang="en-CA" sz="2000" dirty="0"/>
              <a:t>, which is dynamically populated loading the library sub-packages</a:t>
            </a:r>
          </a:p>
          <a:p>
            <a:r>
              <a:rPr lang="en-CA" sz="2000" dirty="0"/>
              <a:t>It accepts both </a:t>
            </a:r>
            <a:r>
              <a:rPr lang="en-CA" sz="2000" u="sng" dirty="0"/>
              <a:t>dot (</a:t>
            </a:r>
            <a:r>
              <a:rPr lang="en-CA" sz="2000" i="1" u="sng" dirty="0">
                <a:latin typeface="Ubuntu Mono" panose="020B0509030602030204" pitchFamily="49" charset="0"/>
              </a:rPr>
              <a:t>.</a:t>
            </a:r>
            <a:r>
              <a:rPr lang="en-CA" sz="2000" u="sng" dirty="0"/>
              <a:t>) and key (</a:t>
            </a:r>
            <a:r>
              <a:rPr lang="en-CA" sz="2000" u="sng" dirty="0">
                <a:latin typeface="Ubuntu Mono" panose="020B0509030602030204" pitchFamily="49" charset="0"/>
              </a:rPr>
              <a:t>[str]</a:t>
            </a:r>
            <a:r>
              <a:rPr lang="en-CA" sz="2000" u="sng" dirty="0"/>
              <a:t>) access</a:t>
            </a:r>
          </a:p>
        </p:txBody>
      </p:sp>
    </p:spTree>
    <p:extLst>
      <p:ext uri="{BB962C8B-B14F-4D97-AF65-F5344CB8AC3E}">
        <p14:creationId xmlns:p14="http://schemas.microsoft.com/office/powerpoint/2010/main" val="1697571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DD977027-A837-50BE-161D-D7F8A6C4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0" dirty="0" err="1">
                <a:latin typeface="Ubuntu Mono" panose="020B0509030602030204" pitchFamily="49" charset="0"/>
              </a:rPr>
              <a:t>libICEpost.Database</a:t>
            </a:r>
            <a:endParaRPr lang="en-CA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063590B-AFB9-2B81-C2C5-7402C4976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37</a:t>
            </a:fld>
            <a:endParaRPr lang="en-CA"/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6BCC6443-F4FE-A72B-5943-3F8AEB5F0F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714"/>
          <a:stretch/>
        </p:blipFill>
        <p:spPr>
          <a:xfrm>
            <a:off x="29517" y="4245948"/>
            <a:ext cx="6210540" cy="1579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uppo 15">
            <a:extLst>
              <a:ext uri="{FF2B5EF4-FFF2-40B4-BE49-F238E27FC236}">
                <a16:creationId xmlns:a16="http://schemas.microsoft.com/office/drawing/2014/main" id="{0A42B0E6-4629-5859-69B3-7F99709C2715}"/>
              </a:ext>
            </a:extLst>
          </p:cNvPr>
          <p:cNvGrpSpPr/>
          <p:nvPr/>
        </p:nvGrpSpPr>
        <p:grpSpPr>
          <a:xfrm>
            <a:off x="3732377" y="4768412"/>
            <a:ext cx="2873801" cy="357719"/>
            <a:chOff x="3303485" y="3445774"/>
            <a:chExt cx="2873801" cy="3577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0433D49A-76B5-96CB-804D-7FBBFDA555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3485" y="3509569"/>
              <a:ext cx="827101" cy="2939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CF9C5383-F860-9F08-74C3-120C98BC8C3B}"/>
                </a:ext>
              </a:extLst>
            </p:cNvPr>
            <p:cNvSpPr/>
            <p:nvPr/>
          </p:nvSpPr>
          <p:spPr>
            <a:xfrm>
              <a:off x="3798994" y="3445774"/>
              <a:ext cx="2378292" cy="35771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Loading the </a:t>
              </a:r>
              <a:r>
                <a:rPr lang="en-CA" b="1" dirty="0">
                  <a:latin typeface="Ubuntu Mono" panose="020B0509030602030204" pitchFamily="49" charset="0"/>
                </a:rPr>
                <a:t>database</a:t>
              </a:r>
              <a:r>
                <a:rPr lang="en-CA" b="1" dirty="0"/>
                <a:t> </a:t>
              </a:r>
              <a:r>
                <a:rPr lang="en-CA" dirty="0"/>
                <a:t>instance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42022092-A5F0-6380-7F30-2C1CADB5BFBD}"/>
              </a:ext>
            </a:extLst>
          </p:cNvPr>
          <p:cNvGrpSpPr/>
          <p:nvPr/>
        </p:nvGrpSpPr>
        <p:grpSpPr>
          <a:xfrm>
            <a:off x="4465572" y="5355623"/>
            <a:ext cx="3394211" cy="813430"/>
            <a:chOff x="3678240" y="3121521"/>
            <a:chExt cx="5882401" cy="8134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9" name="Connettore 2 18">
              <a:extLst>
                <a:ext uri="{FF2B5EF4-FFF2-40B4-BE49-F238E27FC236}">
                  <a16:creationId xmlns:a16="http://schemas.microsoft.com/office/drawing/2014/main" id="{24DCC94D-B1E0-5268-88C7-A0D6B3E25B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78240" y="3121521"/>
              <a:ext cx="671094" cy="3554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9680406B-DAF9-C58E-6A3C-8768F1128556}"/>
                </a:ext>
              </a:extLst>
            </p:cNvPr>
            <p:cNvSpPr/>
            <p:nvPr/>
          </p:nvSpPr>
          <p:spPr>
            <a:xfrm>
              <a:off x="3824267" y="3374581"/>
              <a:ext cx="5736374" cy="56037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Loading the </a:t>
              </a:r>
              <a:r>
                <a:rPr lang="en-CA" b="1" dirty="0"/>
                <a:t>sub-</a:t>
              </a:r>
              <a:r>
                <a:rPr lang="en-CA" b="1" dirty="0" err="1"/>
                <a:t>pachage</a:t>
              </a:r>
              <a:r>
                <a:rPr lang="en-CA" dirty="0"/>
                <a:t>, which populates </a:t>
              </a:r>
              <a:r>
                <a:rPr lang="en-CA" b="1" dirty="0" err="1">
                  <a:latin typeface="Ubuntu Mono" panose="020B0509030602030204" pitchFamily="49" charset="0"/>
                </a:rPr>
                <a:t>database.chemistry.constants</a:t>
              </a:r>
              <a:endParaRPr lang="en-CA" b="1" dirty="0"/>
            </a:p>
          </p:txBody>
        </p: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C5A79184-A65C-C437-0DAB-ACDAA0CE3475}"/>
              </a:ext>
            </a:extLst>
          </p:cNvPr>
          <p:cNvGrpSpPr/>
          <p:nvPr/>
        </p:nvGrpSpPr>
        <p:grpSpPr>
          <a:xfrm>
            <a:off x="1707698" y="5537130"/>
            <a:ext cx="2024679" cy="693542"/>
            <a:chOff x="3445918" y="3137421"/>
            <a:chExt cx="2024679" cy="6935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84F24C43-AAB7-5242-7B58-1C987881F3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007" y="3137421"/>
              <a:ext cx="330760" cy="448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ttangolo 34">
              <a:extLst>
                <a:ext uri="{FF2B5EF4-FFF2-40B4-BE49-F238E27FC236}">
                  <a16:creationId xmlns:a16="http://schemas.microsoft.com/office/drawing/2014/main" id="{26DA8571-219F-6879-918F-7D36BF719083}"/>
                </a:ext>
              </a:extLst>
            </p:cNvPr>
            <p:cNvSpPr/>
            <p:nvPr/>
          </p:nvSpPr>
          <p:spPr>
            <a:xfrm>
              <a:off x="3445918" y="3473244"/>
              <a:ext cx="2024679" cy="35771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Accessing the variable</a:t>
              </a:r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681E5240-B516-311D-BEAA-EFFC86384BE8}"/>
              </a:ext>
            </a:extLst>
          </p:cNvPr>
          <p:cNvGrpSpPr/>
          <p:nvPr/>
        </p:nvGrpSpPr>
        <p:grpSpPr>
          <a:xfrm>
            <a:off x="6972300" y="1016000"/>
            <a:ext cx="4876800" cy="4401205"/>
            <a:chOff x="6972300" y="1135925"/>
            <a:chExt cx="4876800" cy="4401205"/>
          </a:xfrm>
        </p:grpSpPr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id="{8837737D-5A0C-A1EE-6FFD-6B5B97887E06}"/>
                </a:ext>
              </a:extLst>
            </p:cNvPr>
            <p:cNvGrpSpPr/>
            <p:nvPr/>
          </p:nvGrpSpPr>
          <p:grpSpPr>
            <a:xfrm>
              <a:off x="6972300" y="1135925"/>
              <a:ext cx="4876800" cy="4401205"/>
              <a:chOff x="6943725" y="1336149"/>
              <a:chExt cx="4876800" cy="4401205"/>
            </a:xfrm>
          </p:grpSpPr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FFFD1E7C-375A-13AE-B87D-911121CBD09C}"/>
                  </a:ext>
                </a:extLst>
              </p:cNvPr>
              <p:cNvSpPr txBox="1"/>
              <p:nvPr/>
            </p:nvSpPr>
            <p:spPr>
              <a:xfrm>
                <a:off x="6943725" y="1336149"/>
                <a:ext cx="4876800" cy="44012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📦 </a:t>
                </a:r>
                <a:r>
                  <a:rPr lang="it-IT" sz="2000" b="1" i="0" dirty="0" err="1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libICEpost</a:t>
                </a:r>
                <a:endParaRPr lang="it-IT" sz="2000" b="1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 📁 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src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thermophysicalModels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engineModel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...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 📁 </a:t>
                </a:r>
                <a:r>
                  <a:rPr lang="it-IT" sz="2000" b="0" i="0" dirty="0">
                    <a:solidFill>
                      <a:schemeClr val="accent1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__init__.py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scripts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 📁 </a:t>
                </a:r>
                <a:r>
                  <a:rPr lang="it-IT" sz="20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Database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chemistry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 📁</a:t>
                </a:r>
                <a:r>
                  <a:rPr lang="it-IT" sz="2000" b="0" i="0" dirty="0">
                    <a:solidFill>
                      <a:schemeClr val="accent1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  <a:r>
                  <a:rPr lang="it-IT" sz="2000" i="0" dirty="0">
                    <a:solidFill>
                      <a:schemeClr val="accent1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__init__.py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└─ 📁 </a:t>
                </a:r>
                <a:r>
                  <a:rPr lang="it-IT" sz="2000" b="0" i="0" dirty="0">
                    <a:solidFill>
                      <a:schemeClr val="accent1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__init__.py</a:t>
                </a:r>
                <a:endParaRPr lang="en-CA" sz="2000" dirty="0">
                  <a:solidFill>
                    <a:schemeClr val="accent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</p:txBody>
          </p:sp>
          <p:pic>
            <p:nvPicPr>
              <p:cNvPr id="22" name="Immagine 21">
                <a:extLst>
                  <a:ext uri="{FF2B5EF4-FFF2-40B4-BE49-F238E27FC236}">
                    <a16:creationId xmlns:a16="http://schemas.microsoft.com/office/drawing/2014/main" id="{1BB9E049-A629-2639-6B34-987B1D6E2E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37479" y="3199918"/>
                <a:ext cx="353105" cy="353105"/>
              </a:xfrm>
              <a:prstGeom prst="rect">
                <a:avLst/>
              </a:prstGeom>
              <a:solidFill>
                <a:srgbClr val="D9D9D9"/>
              </a:solidFill>
            </p:spPr>
          </p:pic>
          <p:pic>
            <p:nvPicPr>
              <p:cNvPr id="23" name="Immagine 22">
                <a:extLst>
                  <a:ext uri="{FF2B5EF4-FFF2-40B4-BE49-F238E27FC236}">
                    <a16:creationId xmlns:a16="http://schemas.microsoft.com/office/drawing/2014/main" id="{C220A03B-B9EE-DC7D-FD0F-956F68BB4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37478" y="5035261"/>
                <a:ext cx="353105" cy="353105"/>
              </a:xfrm>
              <a:prstGeom prst="rect">
                <a:avLst/>
              </a:prstGeom>
              <a:solidFill>
                <a:srgbClr val="D9D9D9"/>
              </a:solidFill>
            </p:spPr>
          </p:pic>
        </p:grpSp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E2EB83B8-1B03-636B-B7A8-FF9C5105B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3283" y="5141180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5AF9A7A2-1B77-15B1-8F66-9BD8F5665480}"/>
                </a:ext>
              </a:extLst>
            </p:cNvPr>
            <p:cNvGrpSpPr/>
            <p:nvPr/>
          </p:nvGrpSpPr>
          <p:grpSpPr>
            <a:xfrm>
              <a:off x="7510734" y="1497726"/>
              <a:ext cx="4185965" cy="4015900"/>
              <a:chOff x="7510734" y="1497726"/>
              <a:chExt cx="4185965" cy="4015900"/>
            </a:xfrm>
          </p:grpSpPr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0C86A4B3-B647-FE66-3481-67AA329135F3}"/>
                  </a:ext>
                </a:extLst>
              </p:cNvPr>
              <p:cNvSpPr/>
              <p:nvPr/>
            </p:nvSpPr>
            <p:spPr>
              <a:xfrm>
                <a:off x="7533283" y="3362324"/>
                <a:ext cx="3654446" cy="248126"/>
              </a:xfrm>
              <a:prstGeom prst="rect">
                <a:avLst/>
              </a:prstGeom>
              <a:solidFill>
                <a:srgbClr val="D9D9D9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34648DAA-1E62-ED9E-21CF-798BE7725B0E}"/>
                  </a:ext>
                </a:extLst>
              </p:cNvPr>
              <p:cNvSpPr/>
              <p:nvPr/>
            </p:nvSpPr>
            <p:spPr>
              <a:xfrm>
                <a:off x="7510734" y="1497726"/>
                <a:ext cx="4185965" cy="1855073"/>
              </a:xfrm>
              <a:prstGeom prst="rect">
                <a:avLst/>
              </a:prstGeom>
              <a:solidFill>
                <a:srgbClr val="D9D9D9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259670BB-A196-4F05-AC2E-6F5F3F145096}"/>
                  </a:ext>
                </a:extLst>
              </p:cNvPr>
              <p:cNvSpPr/>
              <p:nvPr/>
            </p:nvSpPr>
            <p:spPr>
              <a:xfrm>
                <a:off x="7510734" y="5168822"/>
                <a:ext cx="3654446" cy="344804"/>
              </a:xfrm>
              <a:prstGeom prst="rect">
                <a:avLst/>
              </a:prstGeom>
              <a:solidFill>
                <a:srgbClr val="D9D9D9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4" name="Segnaposto testo 7">
            <a:extLst>
              <a:ext uri="{FF2B5EF4-FFF2-40B4-BE49-F238E27FC236}">
                <a16:creationId xmlns:a16="http://schemas.microsoft.com/office/drawing/2014/main" id="{FACDBA68-AD24-D0EF-ADC1-203A1CEF79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6590241" cy="5181600"/>
          </a:xfrm>
        </p:spPr>
        <p:txBody>
          <a:bodyPr/>
          <a:lstStyle/>
          <a:p>
            <a:r>
              <a:rPr lang="en-CA" sz="2000" dirty="0"/>
              <a:t>A </a:t>
            </a:r>
            <a:r>
              <a:rPr lang="en-CA" sz="2000" u="sng" dirty="0"/>
              <a:t>built-in database</a:t>
            </a:r>
            <a:r>
              <a:rPr lang="en-CA" sz="2000" dirty="0"/>
              <a:t> with useful data (periodic table, molecules, fuels, thermophysical properties, etc.)</a:t>
            </a:r>
          </a:p>
          <a:p>
            <a:r>
              <a:rPr lang="en-CA" sz="2000" dirty="0"/>
              <a:t>Contains the </a:t>
            </a:r>
            <a:r>
              <a:rPr lang="en-CA" sz="2000" b="1" dirty="0"/>
              <a:t>variable</a:t>
            </a:r>
            <a:r>
              <a:rPr lang="en-CA" sz="2000" dirty="0"/>
              <a:t> </a:t>
            </a:r>
            <a:r>
              <a:rPr lang="en-CA" sz="2000" b="1" dirty="0">
                <a:latin typeface="Ubuntu Mono" panose="020B0509030602030204" pitchFamily="49" charset="0"/>
              </a:rPr>
              <a:t>database</a:t>
            </a:r>
            <a:r>
              <a:rPr lang="en-CA" sz="2000" dirty="0"/>
              <a:t>: a </a:t>
            </a:r>
            <a:r>
              <a:rPr lang="en-CA" sz="2000" u="sng" dirty="0"/>
              <a:t>container</a:t>
            </a:r>
            <a:r>
              <a:rPr lang="en-CA" sz="2000" dirty="0"/>
              <a:t> with a </a:t>
            </a:r>
            <a:r>
              <a:rPr lang="en-CA" sz="2000" u="sng" dirty="0"/>
              <a:t>folder-like structure</a:t>
            </a:r>
            <a:r>
              <a:rPr lang="en-CA" sz="2000" dirty="0"/>
              <a:t>, which is dynamically populated loading the library sub-packages</a:t>
            </a:r>
          </a:p>
          <a:p>
            <a:r>
              <a:rPr lang="en-CA" sz="2000" dirty="0"/>
              <a:t>It accepts both </a:t>
            </a:r>
            <a:r>
              <a:rPr lang="en-CA" sz="2000" u="sng" dirty="0"/>
              <a:t>dot (</a:t>
            </a:r>
            <a:r>
              <a:rPr lang="en-CA" sz="2000" i="1" u="sng" dirty="0">
                <a:latin typeface="Ubuntu Mono" panose="020B0509030602030204" pitchFamily="49" charset="0"/>
              </a:rPr>
              <a:t>.</a:t>
            </a:r>
            <a:r>
              <a:rPr lang="en-CA" sz="2000" u="sng" dirty="0"/>
              <a:t>) and key (</a:t>
            </a:r>
            <a:r>
              <a:rPr lang="en-CA" sz="2000" u="sng" dirty="0">
                <a:latin typeface="Ubuntu Mono" panose="020B0509030602030204" pitchFamily="49" charset="0"/>
              </a:rPr>
              <a:t>[str]</a:t>
            </a:r>
            <a:r>
              <a:rPr lang="en-CA" sz="2000" u="sng" dirty="0"/>
              <a:t>) access</a:t>
            </a:r>
          </a:p>
        </p:txBody>
      </p:sp>
    </p:spTree>
    <p:extLst>
      <p:ext uri="{BB962C8B-B14F-4D97-AF65-F5344CB8AC3E}">
        <p14:creationId xmlns:p14="http://schemas.microsoft.com/office/powerpoint/2010/main" val="1167508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1A9B03A-9798-20FE-B80E-A4693E8592D2}"/>
              </a:ext>
            </a:extLst>
          </p:cNvPr>
          <p:cNvSpPr/>
          <p:nvPr/>
        </p:nvSpPr>
        <p:spPr>
          <a:xfrm>
            <a:off x="2214880" y="2501944"/>
            <a:ext cx="3698240" cy="355600"/>
          </a:xfrm>
          <a:prstGeom prst="roundRect">
            <a:avLst>
              <a:gd name="adj" fmla="val 1021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 dirty="0">
              <a:solidFill>
                <a:schemeClr val="tx1"/>
              </a:solidFill>
              <a:latin typeface="Ubuntu Mono" panose="020B0509030602030204" pitchFamily="49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dirty="0"/>
              <a:t>Example – CFD simulation of spark-ignition engine</a:t>
            </a:r>
            <a:endParaRPr lang="en-CA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38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350E8E99-370A-8829-D45A-9D97C2EAEF03}"/>
              </a:ext>
            </a:extLst>
          </p:cNvPr>
          <p:cNvGrpSpPr/>
          <p:nvPr/>
        </p:nvGrpSpPr>
        <p:grpSpPr>
          <a:xfrm>
            <a:off x="6105064" y="1016000"/>
            <a:ext cx="5943600" cy="3477875"/>
            <a:chOff x="5905500" y="1135925"/>
            <a:chExt cx="5943600" cy="3477875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E47E217A-35B7-78F9-DFB9-5CAE99B4CE64}"/>
                </a:ext>
              </a:extLst>
            </p:cNvPr>
            <p:cNvGrpSpPr/>
            <p:nvPr/>
          </p:nvGrpSpPr>
          <p:grpSpPr>
            <a:xfrm>
              <a:off x="5905500" y="1135925"/>
              <a:ext cx="5943600" cy="3477875"/>
              <a:chOff x="5876925" y="1336149"/>
              <a:chExt cx="5943600" cy="3477875"/>
            </a:xfrm>
          </p:grpSpPr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DA248602-A5A3-D0A8-C75A-DDE7DE977EEA}"/>
                  </a:ext>
                </a:extLst>
              </p:cNvPr>
              <p:cNvSpPr txBox="1"/>
              <p:nvPr/>
            </p:nvSpPr>
            <p:spPr>
              <a:xfrm>
                <a:off x="5876925" y="1336149"/>
                <a:ext cx="5943600" cy="34778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📁 </a:t>
                </a:r>
                <a:r>
                  <a:rPr lang="it-IT" sz="2000" b="1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tutorials/</a:t>
                </a:r>
                <a:r>
                  <a:rPr lang="it-IT" sz="2000" b="1" i="0" dirty="0" err="1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sparkIgnition</a:t>
                </a:r>
                <a:endParaRPr lang="it-IT" sz="2000" b="1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 📁 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📄 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p.Cyl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📄 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massBal.cyl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 📄 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uprime.cyl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 📁 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dictionaries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📄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controlDict.py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📄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thermophysicalProperties.py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📄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combustionProperties.py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 📄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dataDict.py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└─ 📁 </a:t>
                </a:r>
                <a:r>
                  <a:rPr lang="it-IT" sz="2000" dirty="0">
                    <a:solidFill>
                      <a:srgbClr val="4472C4"/>
                    </a:solidFill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main</a:t>
                </a:r>
                <a:r>
                  <a:rPr lang="it-IT" sz="2000" b="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.py</a:t>
                </a:r>
                <a:endParaRPr lang="en-CA" sz="2000" dirty="0">
                  <a:solidFill>
                    <a:srgbClr val="4472C4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</p:txBody>
          </p:sp>
          <p:pic>
            <p:nvPicPr>
              <p:cNvPr id="20" name="Immagine 19">
                <a:extLst>
                  <a:ext uri="{FF2B5EF4-FFF2-40B4-BE49-F238E27FC236}">
                    <a16:creationId xmlns:a16="http://schemas.microsoft.com/office/drawing/2014/main" id="{2E71A0E4-6CB5-C95F-10BC-CC0290C94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34410" y="4436263"/>
                <a:ext cx="353105" cy="353105"/>
              </a:xfrm>
              <a:prstGeom prst="rect">
                <a:avLst/>
              </a:prstGeom>
              <a:solidFill>
                <a:srgbClr val="D9D9D9"/>
              </a:solidFill>
            </p:spPr>
          </p:pic>
        </p:grpSp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15F3105C-984B-E98C-D786-850664C03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0660" y="2997789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4F5E4FCB-0A87-6630-5C10-FA7A0CBB0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0660" y="3301556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018DC3F3-5624-7E2B-F7A7-86B623DB1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0660" y="3605323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746C275B-E6B7-A0C8-3D48-06FD39159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91610" y="3909091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</p:grpSp>
      <p:sp>
        <p:nvSpPr>
          <p:cNvPr id="26" name="Segnaposto testo 3">
            <a:extLst>
              <a:ext uri="{FF2B5EF4-FFF2-40B4-BE49-F238E27FC236}">
                <a16:creationId xmlns:a16="http://schemas.microsoft.com/office/drawing/2014/main" id="{03EFA5DA-9104-BF6F-5C5C-226DD5ADBF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5856816" cy="5181600"/>
          </a:xfrm>
        </p:spPr>
        <p:txBody>
          <a:bodyPr/>
          <a:lstStyle/>
          <a:p>
            <a:r>
              <a:rPr lang="en-CA" sz="2400" b="1" dirty="0"/>
              <a:t>Tutorial case</a:t>
            </a:r>
            <a:r>
              <a:rPr lang="en-CA" sz="2400" dirty="0"/>
              <a:t>: post-process the results of a </a:t>
            </a:r>
            <a:r>
              <a:rPr lang="en-CA" sz="2400" u="sng" dirty="0"/>
              <a:t>CFD simulation</a:t>
            </a:r>
            <a:r>
              <a:rPr lang="en-CA" sz="2400" dirty="0"/>
              <a:t> of a </a:t>
            </a:r>
            <a:r>
              <a:rPr lang="en-CA" sz="2400" u="sng" dirty="0"/>
              <a:t>spark-ignition engine</a:t>
            </a:r>
            <a:r>
              <a:rPr lang="en-CA" sz="2400" dirty="0"/>
              <a:t> to extrapolate the </a:t>
            </a:r>
            <a:r>
              <a:rPr lang="en-CA" sz="2400" u="sng" dirty="0"/>
              <a:t>rate of heat release profile</a:t>
            </a:r>
            <a:r>
              <a:rPr lang="en-CA" sz="2400" dirty="0"/>
              <a:t>.</a:t>
            </a:r>
          </a:p>
          <a:p>
            <a:r>
              <a:rPr lang="en-CA" sz="2400" dirty="0"/>
              <a:t>The tutorial can be found in the </a:t>
            </a:r>
            <a:r>
              <a:rPr lang="en-CA" sz="2400" b="1" dirty="0"/>
              <a:t>GitHub repository</a:t>
            </a:r>
            <a:r>
              <a:rPr lang="en-CA" sz="2400" dirty="0"/>
              <a:t> at </a:t>
            </a:r>
            <a:r>
              <a:rPr lang="en-CA" sz="2400" dirty="0">
                <a:latin typeface="Ubuntu Mono" panose="020B0509030602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tutorials/</a:t>
            </a:r>
            <a:r>
              <a:rPr lang="en-CA" sz="2400" dirty="0" err="1">
                <a:latin typeface="Ubuntu Mono" panose="020B0509030602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sparkIgnition</a:t>
            </a:r>
            <a:r>
              <a:rPr lang="en-CA" sz="2400" dirty="0">
                <a:latin typeface="Ubuntu Mono" panose="020B0509030602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CA" sz="12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700238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o 30">
            <a:extLst>
              <a:ext uri="{FF2B5EF4-FFF2-40B4-BE49-F238E27FC236}">
                <a16:creationId xmlns:a16="http://schemas.microsoft.com/office/drawing/2014/main" id="{453D812C-5084-8511-39FD-A9737623A023}"/>
              </a:ext>
            </a:extLst>
          </p:cNvPr>
          <p:cNvGrpSpPr/>
          <p:nvPr/>
        </p:nvGrpSpPr>
        <p:grpSpPr>
          <a:xfrm>
            <a:off x="6105064" y="1016000"/>
            <a:ext cx="5943600" cy="3477875"/>
            <a:chOff x="5905500" y="1135925"/>
            <a:chExt cx="5943600" cy="3477875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18B55931-B2C4-3DB7-B1F9-9CEEC5451205}"/>
                </a:ext>
              </a:extLst>
            </p:cNvPr>
            <p:cNvGrpSpPr/>
            <p:nvPr/>
          </p:nvGrpSpPr>
          <p:grpSpPr>
            <a:xfrm>
              <a:off x="5905500" y="1135925"/>
              <a:ext cx="5943600" cy="3477875"/>
              <a:chOff x="5876925" y="1336149"/>
              <a:chExt cx="5943600" cy="3477875"/>
            </a:xfrm>
          </p:grpSpPr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E0E8C65B-5658-1C38-E6EA-6AE0F1B415CA}"/>
                  </a:ext>
                </a:extLst>
              </p:cNvPr>
              <p:cNvSpPr txBox="1"/>
              <p:nvPr/>
            </p:nvSpPr>
            <p:spPr>
              <a:xfrm>
                <a:off x="5876925" y="1336149"/>
                <a:ext cx="5943600" cy="34778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📁 </a:t>
                </a:r>
                <a:r>
                  <a:rPr lang="it-IT" sz="2000" b="1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tutorials/</a:t>
                </a:r>
                <a:r>
                  <a:rPr lang="it-IT" sz="2000" b="1" i="0" dirty="0" err="1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sparkIgnition</a:t>
                </a:r>
                <a:endParaRPr lang="it-IT" sz="2000" b="1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 📁 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📄 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p.Cyl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📄 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massBal.cyl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 📄 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uprime.cyl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 📁 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dictionaries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📄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controlDict.py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📄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thermophysicalProperties.py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📄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combustionProperties.py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 📄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dataDict.py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└─ 📁 </a:t>
                </a:r>
                <a:r>
                  <a:rPr lang="it-IT" sz="2000" b="1" dirty="0">
                    <a:solidFill>
                      <a:srgbClr val="4472C4"/>
                    </a:solidFill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main</a:t>
                </a:r>
                <a:r>
                  <a:rPr lang="it-IT" sz="2000" b="1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.py</a:t>
                </a:r>
                <a:endParaRPr lang="en-CA" sz="2000" b="1" dirty="0">
                  <a:solidFill>
                    <a:srgbClr val="4472C4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</p:txBody>
          </p:sp>
          <p:pic>
            <p:nvPicPr>
              <p:cNvPr id="38" name="Immagine 37">
                <a:extLst>
                  <a:ext uri="{FF2B5EF4-FFF2-40B4-BE49-F238E27FC236}">
                    <a16:creationId xmlns:a16="http://schemas.microsoft.com/office/drawing/2014/main" id="{28CB7852-0665-8CB2-9956-D8189086C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34410" y="4436263"/>
                <a:ext cx="353105" cy="353105"/>
              </a:xfrm>
              <a:prstGeom prst="rect">
                <a:avLst/>
              </a:prstGeom>
              <a:solidFill>
                <a:srgbClr val="D9D9D9"/>
              </a:solidFill>
            </p:spPr>
          </p:pic>
        </p:grpSp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5556180C-33D4-F319-8AE8-FB5630446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0660" y="2997789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6FEEC8F7-B129-3F6C-9D80-E4CB37B34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0660" y="3301556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A603A384-EA7A-2DC8-F07D-7E7D1D327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0660" y="3605323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42031B20-0F46-ACF7-536F-FA7909C17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91610" y="3909091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files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39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9EBF69C-3E59-C3DF-7CB0-F4F218815530}"/>
              </a:ext>
            </a:extLst>
          </p:cNvPr>
          <p:cNvSpPr/>
          <p:nvPr/>
        </p:nvSpPr>
        <p:spPr>
          <a:xfrm>
            <a:off x="6662549" y="1390651"/>
            <a:ext cx="5109890" cy="2744514"/>
          </a:xfrm>
          <a:prstGeom prst="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63DE12D-7619-A05A-155F-35530ACBF2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5856816" cy="5181600"/>
          </a:xfrm>
        </p:spPr>
        <p:txBody>
          <a:bodyPr/>
          <a:lstStyle/>
          <a:p>
            <a:r>
              <a:rPr lang="en-CA" sz="2400" b="1" dirty="0">
                <a:solidFill>
                  <a:schemeClr val="bg1">
                    <a:lumMod val="85000"/>
                  </a:schemeClr>
                </a:solidFill>
              </a:rPr>
              <a:t>Tutorial case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: post-process the results of a </a:t>
            </a:r>
            <a:r>
              <a:rPr lang="en-CA" sz="2400" u="sng" dirty="0">
                <a:solidFill>
                  <a:schemeClr val="bg1">
                    <a:lumMod val="85000"/>
                  </a:schemeClr>
                </a:solidFill>
              </a:rPr>
              <a:t>CFD simulation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 of a </a:t>
            </a:r>
            <a:r>
              <a:rPr lang="en-CA" sz="2400" u="sng" dirty="0">
                <a:solidFill>
                  <a:schemeClr val="bg1">
                    <a:lumMod val="85000"/>
                  </a:schemeClr>
                </a:solidFill>
              </a:rPr>
              <a:t>spark-ignition engine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 to extrapolate the </a:t>
            </a:r>
            <a:r>
              <a:rPr lang="en-CA" sz="2400" u="sng" dirty="0">
                <a:solidFill>
                  <a:schemeClr val="bg1">
                    <a:lumMod val="85000"/>
                  </a:schemeClr>
                </a:solidFill>
              </a:rPr>
              <a:t>rate of heat release profile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The tutorial can be found in the </a:t>
            </a:r>
            <a:r>
              <a:rPr lang="en-CA" sz="2400" b="1" dirty="0">
                <a:solidFill>
                  <a:schemeClr val="bg1">
                    <a:lumMod val="85000"/>
                  </a:schemeClr>
                </a:solidFill>
              </a:rPr>
              <a:t>GitHub repository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 at 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tutorials/</a:t>
            </a:r>
            <a:r>
              <a:rPr lang="en-CA" sz="2400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sparkIgnition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CA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CA" sz="2400" b="1" dirty="0"/>
              <a:t>Content of the tutorial: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b="1" dirty="0">
                <a:latin typeface="Ubuntu Mono" panose="020B0509030602030204" pitchFamily="49" charset="0"/>
              </a:rPr>
              <a:t>main.py </a:t>
            </a:r>
            <a:r>
              <a:rPr lang="en-CA" sz="2000" dirty="0"/>
              <a:t>– The </a:t>
            </a:r>
            <a:r>
              <a:rPr lang="en-CA" sz="2000" u="sng" dirty="0"/>
              <a:t>python script</a:t>
            </a:r>
            <a:r>
              <a:rPr lang="en-CA" sz="2000" dirty="0"/>
              <a:t> to be executed </a:t>
            </a:r>
          </a:p>
        </p:txBody>
      </p:sp>
    </p:spTree>
    <p:extLst>
      <p:ext uri="{BB962C8B-B14F-4D97-AF65-F5344CB8AC3E}">
        <p14:creationId xmlns:p14="http://schemas.microsoft.com/office/powerpoint/2010/main" val="973241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B5432B8-C1BC-98DB-457F-0C2BF143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 of the package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7C726DE-6D3C-EB50-2CC3-B9B809461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4</a:t>
            </a:fld>
            <a:endParaRPr lang="en-CA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37CF2543-20E1-4202-B691-092992C23C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6590241" cy="5181600"/>
          </a:xfrm>
        </p:spPr>
        <p:txBody>
          <a:bodyPr/>
          <a:lstStyle/>
          <a:p>
            <a:r>
              <a:rPr lang="en-CA" b="1" dirty="0"/>
              <a:t>Three </a:t>
            </a:r>
            <a:r>
              <a:rPr lang="en-CA" dirty="0"/>
              <a:t>main</a:t>
            </a:r>
            <a:r>
              <a:rPr lang="en-CA" b="1" dirty="0"/>
              <a:t> subpackages</a:t>
            </a:r>
            <a:r>
              <a:rPr lang="en-CA" dirty="0"/>
              <a:t>: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0C97C8C5-A292-DFE2-C0B1-07650849707A}"/>
              </a:ext>
            </a:extLst>
          </p:cNvPr>
          <p:cNvGrpSpPr/>
          <p:nvPr/>
        </p:nvGrpSpPr>
        <p:grpSpPr>
          <a:xfrm>
            <a:off x="6972300" y="1016000"/>
            <a:ext cx="4876800" cy="3170099"/>
            <a:chOff x="6943725" y="1336149"/>
            <a:chExt cx="4876800" cy="3170099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D2F218E0-72A2-FF18-C2AA-88C73789603F}"/>
                </a:ext>
              </a:extLst>
            </p:cNvPr>
            <p:cNvSpPr txBox="1"/>
            <p:nvPr/>
          </p:nvSpPr>
          <p:spPr>
            <a:xfrm>
              <a:off x="6943725" y="1336149"/>
              <a:ext cx="4876800" cy="31700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📦 </a:t>
              </a:r>
              <a:r>
                <a:rPr lang="it-IT" sz="2000" b="1" i="0" dirty="0" err="1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libICEpost</a:t>
              </a:r>
              <a:endParaRPr lang="it-IT" sz="2000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endParaRP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├─ 📁 </a:t>
              </a:r>
              <a:r>
                <a:rPr lang="it-IT" sz="200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src</a:t>
              </a:r>
              <a:endParaRPr lang="it-IT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endParaRP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├─ 📁 </a:t>
              </a:r>
              <a:r>
                <a: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base</a:t>
              </a: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├─ 📁 </a:t>
              </a:r>
              <a:r>
                <a:rPr lang="it-IT" sz="200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thermophysicalModels</a:t>
              </a:r>
              <a:endParaRPr lang="it-IT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endParaRP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├─ 📁 </a:t>
              </a:r>
              <a:r>
                <a:rPr lang="it-IT" sz="200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engineModel</a:t>
              </a:r>
              <a:endParaRPr lang="it-IT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endParaRP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├─ ...</a:t>
              </a: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└─ 📁 </a:t>
              </a:r>
              <a:r>
                <a:rPr lang="it-IT" sz="2000" b="0" i="0" dirty="0">
                  <a:solidFill>
                    <a:schemeClr val="accent1"/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__init__.py</a:t>
              </a: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├─ 📁 </a:t>
              </a:r>
              <a:r>
                <a: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scripts</a:t>
              </a: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├─ 📁 </a:t>
              </a:r>
              <a:r>
                <a: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Database</a:t>
              </a: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└─ 📁 </a:t>
              </a:r>
              <a:r>
                <a:rPr lang="it-IT" sz="2000" b="0" i="0" dirty="0">
                  <a:solidFill>
                    <a:schemeClr val="accent1"/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__init__.py</a:t>
              </a:r>
              <a:endParaRPr lang="en-CA" sz="20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endParaRPr>
            </a:p>
          </p:txBody>
        </p:sp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8FC689DE-8E3F-C0B5-316C-8E608108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7479" y="3199918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B1FFD15D-F3C9-F8BF-7D51-E93203497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82160" y="4121938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</p:grpSp>
    </p:spTree>
    <p:extLst>
      <p:ext uri="{BB962C8B-B14F-4D97-AF65-F5344CB8AC3E}">
        <p14:creationId xmlns:p14="http://schemas.microsoft.com/office/powerpoint/2010/main" val="2628232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>
            <a:extLst>
              <a:ext uri="{FF2B5EF4-FFF2-40B4-BE49-F238E27FC236}">
                <a16:creationId xmlns:a16="http://schemas.microsoft.com/office/drawing/2014/main" id="{98EA7141-F4F3-68F9-9B12-0493E3013099}"/>
              </a:ext>
            </a:extLst>
          </p:cNvPr>
          <p:cNvGrpSpPr/>
          <p:nvPr/>
        </p:nvGrpSpPr>
        <p:grpSpPr>
          <a:xfrm>
            <a:off x="6105064" y="1016000"/>
            <a:ext cx="5943600" cy="3477875"/>
            <a:chOff x="5905500" y="1135925"/>
            <a:chExt cx="5943600" cy="3477875"/>
          </a:xfrm>
        </p:grpSpPr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47E69264-2146-EC3A-1BF9-4C13D320E16A}"/>
                </a:ext>
              </a:extLst>
            </p:cNvPr>
            <p:cNvGrpSpPr/>
            <p:nvPr/>
          </p:nvGrpSpPr>
          <p:grpSpPr>
            <a:xfrm>
              <a:off x="5905500" y="1135925"/>
              <a:ext cx="5943600" cy="3477875"/>
              <a:chOff x="5876925" y="1336149"/>
              <a:chExt cx="5943600" cy="3477875"/>
            </a:xfrm>
          </p:grpSpPr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BDB0657B-8601-DCF3-2255-A55B9C3E0E74}"/>
                  </a:ext>
                </a:extLst>
              </p:cNvPr>
              <p:cNvSpPr txBox="1"/>
              <p:nvPr/>
            </p:nvSpPr>
            <p:spPr>
              <a:xfrm>
                <a:off x="5876925" y="1336149"/>
                <a:ext cx="5943600" cy="34778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📁 </a:t>
                </a:r>
                <a:r>
                  <a:rPr lang="it-IT" sz="2000" b="1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tutorials/</a:t>
                </a:r>
                <a:r>
                  <a:rPr lang="it-IT" sz="2000" b="1" i="0" dirty="0" err="1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sparkIgnition</a:t>
                </a:r>
                <a:endParaRPr lang="it-IT" sz="2000" b="1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 📁 </a:t>
                </a:r>
                <a:r>
                  <a:rPr lang="it-IT" sz="20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📄 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p.Cyl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📄 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massBal.cyl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 📄 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uprime.cyl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 📁 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dictionaries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📄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controlDict.py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📄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thermophysicalProperties.py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📄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combustionProperties.py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 📄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dataDict.py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└─ 📁 </a:t>
                </a:r>
                <a:r>
                  <a:rPr lang="it-IT" sz="2000" dirty="0">
                    <a:solidFill>
                      <a:srgbClr val="4472C4"/>
                    </a:solidFill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main</a:t>
                </a:r>
                <a:r>
                  <a:rPr lang="it-IT" sz="2000" b="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.py</a:t>
                </a:r>
                <a:endParaRPr lang="en-CA" sz="2000" dirty="0">
                  <a:solidFill>
                    <a:srgbClr val="4472C4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</p:txBody>
          </p:sp>
          <p:pic>
            <p:nvPicPr>
              <p:cNvPr id="30" name="Immagine 29">
                <a:extLst>
                  <a:ext uri="{FF2B5EF4-FFF2-40B4-BE49-F238E27FC236}">
                    <a16:creationId xmlns:a16="http://schemas.microsoft.com/office/drawing/2014/main" id="{51EF4429-7BD3-2386-01E0-4D6455091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34410" y="4436263"/>
                <a:ext cx="353105" cy="353105"/>
              </a:xfrm>
              <a:prstGeom prst="rect">
                <a:avLst/>
              </a:prstGeom>
              <a:solidFill>
                <a:srgbClr val="D9D9D9"/>
              </a:solidFill>
            </p:spPr>
          </p:pic>
        </p:grpSp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418F3E59-4448-679E-394F-F99690FD2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0660" y="2997789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CE8D451E-8B0F-E38F-FF0B-D1C31CA62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0660" y="3301556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3CEF0110-DE01-33ED-73BE-1B9CDBB82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0660" y="3605323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DDF1C90F-D234-E838-087E-5F6144131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91610" y="3909091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files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40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9EBF69C-3E59-C3DF-7CB0-F4F218815530}"/>
              </a:ext>
            </a:extLst>
          </p:cNvPr>
          <p:cNvSpPr/>
          <p:nvPr/>
        </p:nvSpPr>
        <p:spPr>
          <a:xfrm>
            <a:off x="6612261" y="2591476"/>
            <a:ext cx="5109890" cy="1877743"/>
          </a:xfrm>
          <a:prstGeom prst="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DA8B3DB-DE5B-28F1-041F-DB178C7381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5856816" cy="5181600"/>
          </a:xfrm>
        </p:spPr>
        <p:txBody>
          <a:bodyPr/>
          <a:lstStyle/>
          <a:p>
            <a:r>
              <a:rPr lang="en-CA" sz="2400" b="1" dirty="0">
                <a:solidFill>
                  <a:schemeClr val="bg1">
                    <a:lumMod val="85000"/>
                  </a:schemeClr>
                </a:solidFill>
              </a:rPr>
              <a:t>Tutorial case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: post-process the results of a </a:t>
            </a:r>
            <a:r>
              <a:rPr lang="en-CA" sz="2400" u="sng" dirty="0">
                <a:solidFill>
                  <a:schemeClr val="bg1">
                    <a:lumMod val="85000"/>
                  </a:schemeClr>
                </a:solidFill>
              </a:rPr>
              <a:t>CFD simulation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 of a </a:t>
            </a:r>
            <a:r>
              <a:rPr lang="en-CA" sz="2400" u="sng" dirty="0">
                <a:solidFill>
                  <a:schemeClr val="bg1">
                    <a:lumMod val="85000"/>
                  </a:schemeClr>
                </a:solidFill>
              </a:rPr>
              <a:t>spark-ignition engine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 to extrapolate the </a:t>
            </a:r>
            <a:r>
              <a:rPr lang="en-CA" sz="2400" u="sng" dirty="0">
                <a:solidFill>
                  <a:schemeClr val="bg1">
                    <a:lumMod val="85000"/>
                  </a:schemeClr>
                </a:solidFill>
              </a:rPr>
              <a:t>rate of heat release profile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The tutorial can be found in the </a:t>
            </a:r>
            <a:r>
              <a:rPr lang="en-CA" sz="2400" b="1" dirty="0">
                <a:solidFill>
                  <a:schemeClr val="bg1">
                    <a:lumMod val="85000"/>
                  </a:schemeClr>
                </a:solidFill>
              </a:rPr>
              <a:t>GitHub repository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 at 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tutorials/</a:t>
            </a:r>
            <a:r>
              <a:rPr lang="en-CA" sz="2400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sparkIgnition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CA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CA" sz="2400" b="1" dirty="0"/>
              <a:t>Content of the tutorial: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main.py 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– The </a:t>
            </a:r>
            <a:r>
              <a:rPr lang="en-CA" sz="2000" u="sng" dirty="0">
                <a:solidFill>
                  <a:schemeClr val="bg1">
                    <a:lumMod val="85000"/>
                  </a:schemeClr>
                </a:solidFill>
              </a:rPr>
              <a:t>python script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to be executed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b="1" dirty="0">
                <a:latin typeface="Ubuntu Mono" panose="020B0509030602030204" pitchFamily="49" charset="0"/>
              </a:rPr>
              <a:t>data</a:t>
            </a:r>
            <a:r>
              <a:rPr lang="en-CA" sz="2000" dirty="0"/>
              <a:t> – Contains </a:t>
            </a:r>
            <a:r>
              <a:rPr lang="en-CA" sz="2000" b="1" dirty="0"/>
              <a:t>results of the CFD simulations</a:t>
            </a:r>
            <a:r>
              <a:rPr lang="en-CA" sz="2000" dirty="0"/>
              <a:t>, i.e., </a:t>
            </a:r>
            <a:r>
              <a:rPr lang="en-CA" sz="2000" u="sng" dirty="0"/>
              <a:t>in-cylinder traces</a:t>
            </a:r>
            <a:r>
              <a:rPr lang="en-CA" sz="2000" dirty="0"/>
              <a:t> of integral or average quantities</a:t>
            </a:r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16BBE0B7-63CD-F746-9EA1-40AD466BA8B9}"/>
              </a:ext>
            </a:extLst>
          </p:cNvPr>
          <p:cNvCxnSpPr>
            <a:cxnSpLocks/>
            <a:stCxn id="11" idx="1"/>
            <a:endCxn id="13" idx="1"/>
          </p:cNvCxnSpPr>
          <p:nvPr/>
        </p:nvCxnSpPr>
        <p:spPr>
          <a:xfrm rot="10800000" flipH="1" flipV="1">
            <a:off x="7097856" y="1827253"/>
            <a:ext cx="70165" cy="3577206"/>
          </a:xfrm>
          <a:prstGeom prst="bentConnector3">
            <a:avLst>
              <a:gd name="adj1" fmla="val -73124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E4F1443F-8ECD-A5E6-00E2-9BE54B31D9A3}"/>
              </a:ext>
            </a:extLst>
          </p:cNvPr>
          <p:cNvSpPr/>
          <p:nvPr/>
        </p:nvSpPr>
        <p:spPr>
          <a:xfrm>
            <a:off x="7097857" y="1627993"/>
            <a:ext cx="1365423" cy="398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C90E5DA-BF01-83F5-BD60-567ECD8546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49" t="14762" r="30584" b="27032"/>
          <a:stretch/>
        </p:blipFill>
        <p:spPr>
          <a:xfrm>
            <a:off x="7168022" y="4579196"/>
            <a:ext cx="4898216" cy="1650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EDE290E9-C986-DAE1-09DD-53E2A7B0F0C5}"/>
              </a:ext>
            </a:extLst>
          </p:cNvPr>
          <p:cNvGrpSpPr/>
          <p:nvPr/>
        </p:nvGrpSpPr>
        <p:grpSpPr>
          <a:xfrm>
            <a:off x="8416137" y="1477504"/>
            <a:ext cx="2028343" cy="357719"/>
            <a:chOff x="3303485" y="3445774"/>
            <a:chExt cx="2028343" cy="3577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541AB4D8-5AA5-E0AA-B8ED-1CD3163A71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3485" y="3509569"/>
              <a:ext cx="827101" cy="2939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D160BC01-BD06-56BF-F3C1-749A086E066A}"/>
                </a:ext>
              </a:extLst>
            </p:cNvPr>
            <p:cNvSpPr/>
            <p:nvPr/>
          </p:nvSpPr>
          <p:spPr>
            <a:xfrm>
              <a:off x="3798994" y="3445774"/>
              <a:ext cx="1532834" cy="35771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Mean pressure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572AF5CF-81C6-EA97-DF1A-4C668311EAE2}"/>
              </a:ext>
            </a:extLst>
          </p:cNvPr>
          <p:cNvGrpSpPr/>
          <p:nvPr/>
        </p:nvGrpSpPr>
        <p:grpSpPr>
          <a:xfrm>
            <a:off x="9348246" y="2098507"/>
            <a:ext cx="2035892" cy="357719"/>
            <a:chOff x="3272223" y="3747282"/>
            <a:chExt cx="2035892" cy="3577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6" name="Connettore 2 35">
              <a:extLst>
                <a:ext uri="{FF2B5EF4-FFF2-40B4-BE49-F238E27FC236}">
                  <a16:creationId xmlns:a16="http://schemas.microsoft.com/office/drawing/2014/main" id="{9762B2AE-4DD3-2720-122E-FDBEECE545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2223" y="3786729"/>
              <a:ext cx="710154" cy="1381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0D575B75-1680-C5FF-892E-D36748A02825}"/>
                </a:ext>
              </a:extLst>
            </p:cNvPr>
            <p:cNvSpPr/>
            <p:nvPr/>
          </p:nvSpPr>
          <p:spPr>
            <a:xfrm>
              <a:off x="3775281" y="3747282"/>
              <a:ext cx="1532834" cy="35771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Total mass</a:t>
              </a:r>
            </a:p>
          </p:txBody>
        </p:sp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A990BA7D-EC1D-0F90-36D3-2047D02B1DF2}"/>
              </a:ext>
            </a:extLst>
          </p:cNvPr>
          <p:cNvGrpSpPr/>
          <p:nvPr/>
        </p:nvGrpSpPr>
        <p:grpSpPr>
          <a:xfrm>
            <a:off x="9200712" y="2591640"/>
            <a:ext cx="2371527" cy="506013"/>
            <a:chOff x="3257551" y="3540358"/>
            <a:chExt cx="2371527" cy="5060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C0AA1900-E0E8-C0BB-9D3C-9D98114FBA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57551" y="3540358"/>
              <a:ext cx="857688" cy="2862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49920E68-DE35-32DE-79B5-BB99E7A27000}"/>
                </a:ext>
              </a:extLst>
            </p:cNvPr>
            <p:cNvSpPr/>
            <p:nvPr/>
          </p:nvSpPr>
          <p:spPr>
            <a:xfrm>
              <a:off x="3900593" y="3568273"/>
              <a:ext cx="1728485" cy="47809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Mean turbulent velocity fluctuation</a:t>
              </a: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696E09D8-7CD8-595B-86A1-047EE53CAEBC}"/>
              </a:ext>
            </a:extLst>
          </p:cNvPr>
          <p:cNvGrpSpPr/>
          <p:nvPr/>
        </p:nvGrpSpPr>
        <p:grpSpPr>
          <a:xfrm>
            <a:off x="5138004" y="5593756"/>
            <a:ext cx="2376019" cy="578490"/>
            <a:chOff x="3951394" y="3387945"/>
            <a:chExt cx="2376019" cy="5784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42" name="Connettore 2 41">
              <a:extLst>
                <a:ext uri="{FF2B5EF4-FFF2-40B4-BE49-F238E27FC236}">
                  <a16:creationId xmlns:a16="http://schemas.microsoft.com/office/drawing/2014/main" id="{1A0A3893-8749-B322-30CA-B710AAE8D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0851" y="3387945"/>
              <a:ext cx="826562" cy="45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FC4803D0-118E-415B-73FC-DCA1CB5C8797}"/>
                </a:ext>
              </a:extLst>
            </p:cNvPr>
            <p:cNvSpPr/>
            <p:nvPr/>
          </p:nvSpPr>
          <p:spPr>
            <a:xfrm>
              <a:off x="3951394" y="3445774"/>
              <a:ext cx="1828800" cy="520661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Time in crank angle degrees [CAD]</a:t>
              </a:r>
            </a:p>
          </p:txBody>
        </p: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8DF7374B-2CEC-DCCC-4010-53CA58D1086D}"/>
              </a:ext>
            </a:extLst>
          </p:cNvPr>
          <p:cNvGrpSpPr/>
          <p:nvPr/>
        </p:nvGrpSpPr>
        <p:grpSpPr>
          <a:xfrm>
            <a:off x="9694429" y="5623740"/>
            <a:ext cx="2204767" cy="605982"/>
            <a:chOff x="3423027" y="3360453"/>
            <a:chExt cx="2204767" cy="6059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47" name="Connettore 2 46">
              <a:extLst>
                <a:ext uri="{FF2B5EF4-FFF2-40B4-BE49-F238E27FC236}">
                  <a16:creationId xmlns:a16="http://schemas.microsoft.com/office/drawing/2014/main" id="{A522359E-B97B-D93A-634F-EE39EE54B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23027" y="3360453"/>
              <a:ext cx="582340" cy="5065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ttangolo 47">
              <a:extLst>
                <a:ext uri="{FF2B5EF4-FFF2-40B4-BE49-F238E27FC236}">
                  <a16:creationId xmlns:a16="http://schemas.microsoft.com/office/drawing/2014/main" id="{4EC2AC7C-63FB-5409-D4F4-ED74FA50B68E}"/>
                </a:ext>
              </a:extLst>
            </p:cNvPr>
            <p:cNvSpPr/>
            <p:nvPr/>
          </p:nvSpPr>
          <p:spPr>
            <a:xfrm>
              <a:off x="3798994" y="3445774"/>
              <a:ext cx="1828800" cy="520661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Instantaneous mean pressure [Pa]</a:t>
              </a:r>
            </a:p>
          </p:txBody>
        </p:sp>
      </p:grpSp>
      <p:sp>
        <p:nvSpPr>
          <p:cNvPr id="51" name="Rettangolo 50">
            <a:extLst>
              <a:ext uri="{FF2B5EF4-FFF2-40B4-BE49-F238E27FC236}">
                <a16:creationId xmlns:a16="http://schemas.microsoft.com/office/drawing/2014/main" id="{CB78760F-3A32-4F9E-579E-947F2B8F451B}"/>
              </a:ext>
            </a:extLst>
          </p:cNvPr>
          <p:cNvSpPr/>
          <p:nvPr/>
        </p:nvSpPr>
        <p:spPr>
          <a:xfrm>
            <a:off x="7555561" y="5341771"/>
            <a:ext cx="738131" cy="81898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A1E2D585-B347-47D0-A764-405D1AD518AD}"/>
              </a:ext>
            </a:extLst>
          </p:cNvPr>
          <p:cNvSpPr/>
          <p:nvPr/>
        </p:nvSpPr>
        <p:spPr>
          <a:xfrm>
            <a:off x="8509724" y="5341771"/>
            <a:ext cx="1101629" cy="81898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1154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AD7E0C7D-9348-4116-BE20-4988D9F25FE9}"/>
              </a:ext>
            </a:extLst>
          </p:cNvPr>
          <p:cNvGrpSpPr/>
          <p:nvPr/>
        </p:nvGrpSpPr>
        <p:grpSpPr>
          <a:xfrm>
            <a:off x="6105064" y="1016000"/>
            <a:ext cx="5943600" cy="3477875"/>
            <a:chOff x="5905500" y="1135925"/>
            <a:chExt cx="5943600" cy="3477875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463AF4C8-BBDB-A576-D6DD-8401520AEA8D}"/>
                </a:ext>
              </a:extLst>
            </p:cNvPr>
            <p:cNvGrpSpPr/>
            <p:nvPr/>
          </p:nvGrpSpPr>
          <p:grpSpPr>
            <a:xfrm>
              <a:off x="5905500" y="1135925"/>
              <a:ext cx="5943600" cy="3477875"/>
              <a:chOff x="5876925" y="1336149"/>
              <a:chExt cx="5943600" cy="3477875"/>
            </a:xfrm>
          </p:grpSpPr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E928005-1A96-879A-BB93-B76C55677D16}"/>
                  </a:ext>
                </a:extLst>
              </p:cNvPr>
              <p:cNvSpPr txBox="1"/>
              <p:nvPr/>
            </p:nvSpPr>
            <p:spPr>
              <a:xfrm>
                <a:off x="5876925" y="1336149"/>
                <a:ext cx="5943600" cy="34778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📁 </a:t>
                </a:r>
                <a:r>
                  <a:rPr lang="it-IT" sz="2000" b="1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tutorials/</a:t>
                </a:r>
                <a:r>
                  <a:rPr lang="it-IT" sz="2000" b="1" i="0" dirty="0" err="1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sparkIgnition</a:t>
                </a:r>
                <a:endParaRPr lang="it-IT" sz="2000" b="1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 📁 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📄 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p.Cyl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📄 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massBal.cyl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 📄 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uprime.cyl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 📁 </a:t>
                </a:r>
                <a:r>
                  <a:rPr lang="it-IT" sz="2000" b="1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dictionaries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📄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controlDict.py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📄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thermophysicalProperties.py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📄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combustionProperties.py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 📄 </a:t>
                </a:r>
                <a:r>
                  <a:rPr lang="it-IT" sz="200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dataDict.py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└─ 📁 </a:t>
                </a:r>
                <a:r>
                  <a:rPr lang="it-IT" sz="2000" dirty="0">
                    <a:solidFill>
                      <a:srgbClr val="4472C4"/>
                    </a:solidFill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main</a:t>
                </a:r>
                <a:r>
                  <a:rPr lang="it-IT" sz="2000" b="0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.py</a:t>
                </a:r>
                <a:endParaRPr lang="en-CA" sz="2000" dirty="0">
                  <a:solidFill>
                    <a:srgbClr val="4472C4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</p:txBody>
          </p:sp>
          <p:pic>
            <p:nvPicPr>
              <p:cNvPr id="17" name="Immagine 16">
                <a:extLst>
                  <a:ext uri="{FF2B5EF4-FFF2-40B4-BE49-F238E27FC236}">
                    <a16:creationId xmlns:a16="http://schemas.microsoft.com/office/drawing/2014/main" id="{01EEB098-2F7F-39D7-5107-69A41B862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34410" y="4436263"/>
                <a:ext cx="353105" cy="353105"/>
              </a:xfrm>
              <a:prstGeom prst="rect">
                <a:avLst/>
              </a:prstGeom>
              <a:solidFill>
                <a:srgbClr val="D9D9D9"/>
              </a:solidFill>
            </p:spPr>
          </p:pic>
        </p:grpSp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7A6A084-71B2-2F92-4A63-CA822FD5A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0660" y="2997789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AD36E081-F509-C3B1-1653-DBE2DF8E7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0660" y="3301556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81737B1-FB85-BD1A-3332-023532EF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0660" y="3605323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5770856C-5870-2A00-BC30-DCAFD71C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91610" y="3909091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files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41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9EBF69C-3E59-C3DF-7CB0-F4F218815530}"/>
              </a:ext>
            </a:extLst>
          </p:cNvPr>
          <p:cNvSpPr/>
          <p:nvPr/>
        </p:nvSpPr>
        <p:spPr>
          <a:xfrm>
            <a:off x="6662549" y="1383139"/>
            <a:ext cx="5109890" cy="1215626"/>
          </a:xfrm>
          <a:prstGeom prst="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120C2A3-3DB3-3CEB-53DF-3A0781BEF86B}"/>
              </a:ext>
            </a:extLst>
          </p:cNvPr>
          <p:cNvSpPr/>
          <p:nvPr/>
        </p:nvSpPr>
        <p:spPr>
          <a:xfrm>
            <a:off x="6548710" y="4110508"/>
            <a:ext cx="4185965" cy="320002"/>
          </a:xfrm>
          <a:prstGeom prst="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E3550774-E935-F4DE-D61D-4CFF8E0DB9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5856816" cy="5181600"/>
          </a:xfrm>
        </p:spPr>
        <p:txBody>
          <a:bodyPr/>
          <a:lstStyle/>
          <a:p>
            <a:r>
              <a:rPr lang="en-CA" sz="2400" b="1" dirty="0">
                <a:solidFill>
                  <a:schemeClr val="bg1">
                    <a:lumMod val="85000"/>
                  </a:schemeClr>
                </a:solidFill>
              </a:rPr>
              <a:t>Tutorial case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: post-process the results of a </a:t>
            </a:r>
            <a:r>
              <a:rPr lang="en-CA" sz="2400" u="sng" dirty="0">
                <a:solidFill>
                  <a:schemeClr val="bg1">
                    <a:lumMod val="85000"/>
                  </a:schemeClr>
                </a:solidFill>
              </a:rPr>
              <a:t>CFD simulation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 of a </a:t>
            </a:r>
            <a:r>
              <a:rPr lang="en-CA" sz="2400" u="sng" dirty="0">
                <a:solidFill>
                  <a:schemeClr val="bg1">
                    <a:lumMod val="85000"/>
                  </a:schemeClr>
                </a:solidFill>
              </a:rPr>
              <a:t>spark-ignition engine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 to extrapolate the </a:t>
            </a:r>
            <a:r>
              <a:rPr lang="en-CA" sz="2400" u="sng" dirty="0">
                <a:solidFill>
                  <a:schemeClr val="bg1">
                    <a:lumMod val="85000"/>
                  </a:schemeClr>
                </a:solidFill>
              </a:rPr>
              <a:t>rate of heat release profile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The tutorial can be found in the </a:t>
            </a:r>
            <a:r>
              <a:rPr lang="en-CA" sz="2400" b="1" dirty="0">
                <a:solidFill>
                  <a:schemeClr val="bg1">
                    <a:lumMod val="85000"/>
                  </a:schemeClr>
                </a:solidFill>
              </a:rPr>
              <a:t>GitHub repository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 at 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tutorials/</a:t>
            </a:r>
            <a:r>
              <a:rPr lang="en-CA" sz="2400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sparkIgnition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CA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CA" sz="2400" b="1" dirty="0"/>
              <a:t>Content of the tutorial: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main.py 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– The </a:t>
            </a:r>
            <a:r>
              <a:rPr lang="en-CA" sz="2000" u="sng" dirty="0">
                <a:solidFill>
                  <a:schemeClr val="bg1">
                    <a:lumMod val="85000"/>
                  </a:schemeClr>
                </a:solidFill>
              </a:rPr>
              <a:t>python script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to be executed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b="1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data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– Contains </a:t>
            </a:r>
            <a:r>
              <a:rPr lang="en-CA" sz="2000" b="1" dirty="0">
                <a:solidFill>
                  <a:schemeClr val="bg1">
                    <a:lumMod val="85000"/>
                  </a:schemeClr>
                </a:solidFill>
              </a:rPr>
              <a:t>results of the CFD simulations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, i.e., </a:t>
            </a:r>
            <a:r>
              <a:rPr lang="en-CA" sz="2000" u="sng" dirty="0">
                <a:solidFill>
                  <a:schemeClr val="bg1">
                    <a:lumMod val="85000"/>
                  </a:schemeClr>
                </a:solidFill>
              </a:rPr>
              <a:t>in-cylinder traces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of integral or average quantities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b="1" dirty="0">
                <a:latin typeface="Ubuntu Mono" panose="020B0509030602030204" pitchFamily="49" charset="0"/>
              </a:rPr>
              <a:t>dictionaries</a:t>
            </a:r>
            <a:r>
              <a:rPr lang="en-CA" sz="2000" dirty="0"/>
              <a:t> – Contains all the </a:t>
            </a:r>
            <a:r>
              <a:rPr lang="en-CA" sz="2000" b="1" dirty="0"/>
              <a:t>dictionaries</a:t>
            </a:r>
            <a:r>
              <a:rPr lang="en-CA" sz="2000" dirty="0"/>
              <a:t> that are used </a:t>
            </a:r>
            <a:r>
              <a:rPr lang="en-CA" sz="2000" u="sng" dirty="0"/>
              <a:t>to construct the engine model</a:t>
            </a:r>
          </a:p>
        </p:txBody>
      </p:sp>
    </p:spTree>
    <p:extLst>
      <p:ext uri="{BB962C8B-B14F-4D97-AF65-F5344CB8AC3E}">
        <p14:creationId xmlns:p14="http://schemas.microsoft.com/office/powerpoint/2010/main" val="113114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files –  </a:t>
            </a:r>
            <a:r>
              <a:rPr lang="en-CA" b="0" dirty="0">
                <a:latin typeface="Ubuntu Mono" panose="020B0509030602030204" pitchFamily="49" charset="0"/>
              </a:rPr>
              <a:t>main.py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42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7209B9B-A4BF-640D-5CCC-3B576C2DD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963" y="822670"/>
            <a:ext cx="6194073" cy="54685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999E30EF-CB04-3040-02F6-ABFD065E0B4F}"/>
              </a:ext>
            </a:extLst>
          </p:cNvPr>
          <p:cNvSpPr/>
          <p:nvPr/>
        </p:nvSpPr>
        <p:spPr>
          <a:xfrm>
            <a:off x="3735070" y="2128501"/>
            <a:ext cx="4352289" cy="604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3550D42-98DD-FAC0-E286-9981A3F1B665}"/>
              </a:ext>
            </a:extLst>
          </p:cNvPr>
          <p:cNvGrpSpPr/>
          <p:nvPr/>
        </p:nvGrpSpPr>
        <p:grpSpPr>
          <a:xfrm>
            <a:off x="205742" y="2391940"/>
            <a:ext cx="3529328" cy="682202"/>
            <a:chOff x="2798085" y="3372482"/>
            <a:chExt cx="3529328" cy="6822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0" name="Connettore 2 9">
              <a:extLst>
                <a:ext uri="{FF2B5EF4-FFF2-40B4-BE49-F238E27FC236}">
                  <a16:creationId xmlns:a16="http://schemas.microsoft.com/office/drawing/2014/main" id="{5300C4E0-60ED-02F9-70C0-6D9D2D0D1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0851" y="3387945"/>
              <a:ext cx="826562" cy="45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A2C0ECC7-615F-1D0D-F35B-BA9CDD4FBC8B}"/>
                </a:ext>
              </a:extLst>
            </p:cNvPr>
            <p:cNvSpPr/>
            <p:nvPr/>
          </p:nvSpPr>
          <p:spPr>
            <a:xfrm>
              <a:off x="2798085" y="3372482"/>
              <a:ext cx="2880853" cy="68220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Importing </a:t>
              </a:r>
              <a:r>
                <a:rPr lang="en-CA" sz="1600" b="1" dirty="0" err="1">
                  <a:latin typeface="Ubuntu Mono" panose="020B0509030602030204" pitchFamily="49" charset="0"/>
                </a:rPr>
                <a:t>EngineModel</a:t>
              </a:r>
              <a:r>
                <a:rPr lang="en-CA" sz="1600" dirty="0"/>
                <a:t> and </a:t>
              </a:r>
              <a:r>
                <a:rPr lang="en-CA" sz="1600" b="1" dirty="0">
                  <a:latin typeface="Ubuntu Mono" panose="020B0509030602030204" pitchFamily="49" charset="0"/>
                </a:rPr>
                <a:t>Dictionary</a:t>
              </a:r>
              <a:r>
                <a:rPr lang="en-CA" sz="1600" dirty="0"/>
                <a:t> from </a:t>
              </a:r>
              <a:r>
                <a:rPr lang="en-CA" sz="1600" b="1" dirty="0" err="1">
                  <a:latin typeface="Ubuntu Mono" panose="020B0509030602030204" pitchFamily="49" charset="0"/>
                </a:rPr>
                <a:t>libICEpost</a:t>
              </a:r>
              <a:endParaRPr lang="en-CA" sz="1600" b="1" dirty="0">
                <a:latin typeface="Ubuntu Mono" panose="020B0509030602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0995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files –  </a:t>
            </a:r>
            <a:r>
              <a:rPr lang="en-CA" b="0" dirty="0">
                <a:latin typeface="Ubuntu Mono" panose="020B0509030602030204" pitchFamily="49" charset="0"/>
              </a:rPr>
              <a:t>main.py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43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7209B9B-A4BF-640D-5CCC-3B576C2DD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963" y="822670"/>
            <a:ext cx="6194073" cy="54685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74535A4B-CC3A-A744-A241-2206E12AAFF4}"/>
              </a:ext>
            </a:extLst>
          </p:cNvPr>
          <p:cNvSpPr/>
          <p:nvPr/>
        </p:nvSpPr>
        <p:spPr>
          <a:xfrm>
            <a:off x="3735070" y="3444473"/>
            <a:ext cx="4352289" cy="388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23E88CCE-17E2-0D70-2A3E-C6FB1A903006}"/>
              </a:ext>
            </a:extLst>
          </p:cNvPr>
          <p:cNvGrpSpPr/>
          <p:nvPr/>
        </p:nvGrpSpPr>
        <p:grpSpPr>
          <a:xfrm>
            <a:off x="8137952" y="2115811"/>
            <a:ext cx="3848307" cy="1462367"/>
            <a:chOff x="1911415" y="3013621"/>
            <a:chExt cx="3848307" cy="14623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C5B62E97-79E1-E2D9-6880-195FDC8EB1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11415" y="3895010"/>
              <a:ext cx="1055084" cy="580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4BB9D1F4-B670-27F5-D1F9-05A826C690B6}"/>
                </a:ext>
              </a:extLst>
            </p:cNvPr>
            <p:cNvSpPr/>
            <p:nvPr/>
          </p:nvSpPr>
          <p:spPr>
            <a:xfrm>
              <a:off x="2878869" y="3013621"/>
              <a:ext cx="2880853" cy="132866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600" dirty="0"/>
                <a:t>Importing the </a:t>
              </a:r>
              <a:r>
                <a:rPr lang="en-CA" sz="1600" b="1" dirty="0"/>
                <a:t>configuration of the engine model</a:t>
              </a:r>
              <a:r>
                <a:rPr lang="en-CA" sz="1600" dirty="0"/>
                <a:t> from </a:t>
              </a:r>
              <a:r>
                <a:rPr lang="en-CA" sz="1600" u="sng" dirty="0">
                  <a:latin typeface="Ubuntu Mono" panose="020B0509030602030204" pitchFamily="49" charset="0"/>
                </a:rPr>
                <a:t>controlDictionary.py</a:t>
              </a:r>
              <a:r>
                <a:rPr lang="en-CA" sz="1600" dirty="0"/>
                <a:t> file into a </a:t>
              </a:r>
              <a:r>
                <a:rPr lang="en-CA" sz="1600" b="1" dirty="0">
                  <a:latin typeface="Ubuntu Mono" panose="020B0509030602030204" pitchFamily="49" charset="0"/>
                </a:rPr>
                <a:t>Dictionary</a:t>
              </a:r>
              <a:r>
                <a:rPr lang="en-CA" sz="1600" dirty="0"/>
                <a:t> entry with the </a:t>
              </a:r>
              <a:r>
                <a:rPr lang="en-CA" sz="1600" u="sng" dirty="0" err="1">
                  <a:latin typeface="Ubuntu Mono" panose="020B0509030602030204" pitchFamily="49" charset="0"/>
                </a:rPr>
                <a:t>fromFile</a:t>
              </a:r>
              <a:r>
                <a:rPr lang="en-CA" sz="1600" u="sng" dirty="0"/>
                <a:t> </a:t>
              </a:r>
              <a:r>
                <a:rPr lang="en-CA" sz="1600" u="sng" dirty="0" err="1">
                  <a:solidFill>
                    <a:srgbClr val="4472C4"/>
                  </a:solidFill>
                  <a:latin typeface="Ubuntu Mono" panose="020B0509030602030204" pitchFamily="49" charset="0"/>
                </a:rPr>
                <a:t>classmethod</a:t>
              </a:r>
              <a:endParaRPr lang="en-CA" sz="1600" u="sng" dirty="0">
                <a:solidFill>
                  <a:srgbClr val="4472C4"/>
                </a:solidFill>
                <a:latin typeface="Ubuntu Mono" panose="020B0509030602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1176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files –  </a:t>
            </a:r>
            <a:r>
              <a:rPr lang="en-CA" b="0" dirty="0">
                <a:latin typeface="Ubuntu Mono" panose="020B0509030602030204" pitchFamily="49" charset="0"/>
              </a:rPr>
              <a:t>main.py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44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7209B9B-A4BF-640D-5CCC-3B576C2DD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963" y="822670"/>
            <a:ext cx="6194073" cy="54685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9A7A9F29-0C07-B5CC-0A42-F23EAB04D342}"/>
              </a:ext>
            </a:extLst>
          </p:cNvPr>
          <p:cNvSpPr/>
          <p:nvPr/>
        </p:nvSpPr>
        <p:spPr>
          <a:xfrm>
            <a:off x="3735069" y="3895711"/>
            <a:ext cx="4352289" cy="8286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5C7749D2-BABB-5623-63F4-7888695FDFF9}"/>
              </a:ext>
            </a:extLst>
          </p:cNvPr>
          <p:cNvGrpSpPr/>
          <p:nvPr/>
        </p:nvGrpSpPr>
        <p:grpSpPr>
          <a:xfrm>
            <a:off x="205740" y="4333237"/>
            <a:ext cx="3484102" cy="1308514"/>
            <a:chOff x="2843311" y="3387945"/>
            <a:chExt cx="3484102" cy="13085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E7A6896A-8A23-8ABE-0232-A3C70A9B60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0851" y="3387945"/>
              <a:ext cx="826562" cy="45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57A62AAA-ED4F-0B03-B74A-68B8F3C70551}"/>
                </a:ext>
              </a:extLst>
            </p:cNvPr>
            <p:cNvSpPr/>
            <p:nvPr/>
          </p:nvSpPr>
          <p:spPr>
            <a:xfrm>
              <a:off x="2843311" y="3510961"/>
              <a:ext cx="2880855" cy="118549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600" u="sng" dirty="0"/>
                <a:t>Lookup the </a:t>
              </a:r>
              <a:r>
                <a:rPr lang="en-CA" sz="1600" u="sng" dirty="0" err="1">
                  <a:latin typeface="Ubuntu Mono" panose="020B0509030602030204" pitchFamily="49" charset="0"/>
                </a:rPr>
                <a:t>EngineModel</a:t>
              </a:r>
              <a:r>
                <a:rPr lang="en-CA" sz="1600" dirty="0"/>
                <a:t> to use and its </a:t>
              </a:r>
              <a:r>
                <a:rPr lang="en-CA" sz="1600" u="sng" dirty="0"/>
                <a:t>construction dictionary </a:t>
              </a:r>
              <a:r>
                <a:rPr lang="en-CA" sz="1600" dirty="0"/>
                <a:t>and then construct it through the </a:t>
              </a:r>
              <a:r>
                <a:rPr lang="en-CA" sz="1600" b="1" dirty="0">
                  <a:latin typeface="Ubuntu Mono" panose="020B0509030602030204" pitchFamily="49" charset="0"/>
                </a:rPr>
                <a:t>selector </a:t>
              </a:r>
              <a:r>
                <a:rPr lang="en-CA" sz="1600" b="1" dirty="0" err="1">
                  <a:solidFill>
                    <a:srgbClr val="4472C4"/>
                  </a:solidFill>
                  <a:latin typeface="Ubuntu Mono" panose="020B0509030602030204" pitchFamily="49" charset="0"/>
                </a:rPr>
                <a:t>classmethod</a:t>
              </a:r>
              <a:endParaRPr lang="en-CA" sz="1600" b="1" dirty="0">
                <a:solidFill>
                  <a:srgbClr val="4472C4"/>
                </a:solidFill>
                <a:latin typeface="Ubuntu Mono" panose="020B0509030602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5052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files –  </a:t>
            </a:r>
            <a:r>
              <a:rPr lang="en-CA" b="0" dirty="0">
                <a:latin typeface="Ubuntu Mono" panose="020B0509030602030204" pitchFamily="49" charset="0"/>
              </a:rPr>
              <a:t>main.py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45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7209B9B-A4BF-640D-5CCC-3B576C2DD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963" y="822670"/>
            <a:ext cx="6194073" cy="54685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EDD47FD8-B5EF-6F07-4D1C-42E138619DB6}"/>
              </a:ext>
            </a:extLst>
          </p:cNvPr>
          <p:cNvSpPr/>
          <p:nvPr/>
        </p:nvSpPr>
        <p:spPr>
          <a:xfrm>
            <a:off x="3741841" y="4811033"/>
            <a:ext cx="4352289" cy="3049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46A9C4E6-C365-558D-E9F9-405E41C0B6B4}"/>
              </a:ext>
            </a:extLst>
          </p:cNvPr>
          <p:cNvGrpSpPr/>
          <p:nvPr/>
        </p:nvGrpSpPr>
        <p:grpSpPr>
          <a:xfrm>
            <a:off x="8137950" y="4933573"/>
            <a:ext cx="3848307" cy="971925"/>
            <a:chOff x="1911415" y="3370357"/>
            <a:chExt cx="3848307" cy="9719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5F0A3FD9-50CC-D8CB-4113-15F10768E3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11415" y="3370357"/>
              <a:ext cx="1168096" cy="699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E7E2CB9C-9BB7-23F6-3A66-E6DD2DB059D5}"/>
                </a:ext>
              </a:extLst>
            </p:cNvPr>
            <p:cNvSpPr/>
            <p:nvPr/>
          </p:nvSpPr>
          <p:spPr>
            <a:xfrm>
              <a:off x="2878869" y="3642957"/>
              <a:ext cx="2880853" cy="699325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600" b="1" dirty="0"/>
                <a:t>Process the data </a:t>
              </a:r>
              <a:r>
                <a:rPr lang="en-CA" sz="1600" dirty="0"/>
                <a:t>loaded in the engine model</a:t>
              </a:r>
              <a:endParaRPr lang="en-CA" sz="1600" u="sng" dirty="0">
                <a:solidFill>
                  <a:srgbClr val="4472C4"/>
                </a:solidFill>
                <a:latin typeface="Ubuntu Mono" panose="020B0509030602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673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files –  </a:t>
            </a:r>
            <a:r>
              <a:rPr lang="en-CA" b="0" dirty="0">
                <a:latin typeface="Ubuntu Mono" panose="020B0509030602030204" pitchFamily="49" charset="0"/>
              </a:rPr>
              <a:t>main.py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46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7209B9B-A4BF-640D-5CCC-3B576C2DD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963" y="822670"/>
            <a:ext cx="6194073" cy="54685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C78658C-4F53-CA53-3D78-43C22D843997}"/>
              </a:ext>
            </a:extLst>
          </p:cNvPr>
          <p:cNvSpPr/>
          <p:nvPr/>
        </p:nvSpPr>
        <p:spPr>
          <a:xfrm>
            <a:off x="3724275" y="5217775"/>
            <a:ext cx="3590925" cy="819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CF5EEF73-072F-8099-5B55-36062D4A349F}"/>
              </a:ext>
            </a:extLst>
          </p:cNvPr>
          <p:cNvGrpSpPr/>
          <p:nvPr/>
        </p:nvGrpSpPr>
        <p:grpSpPr>
          <a:xfrm>
            <a:off x="1657350" y="5515511"/>
            <a:ext cx="2052337" cy="635671"/>
            <a:chOff x="1228180" y="4191603"/>
            <a:chExt cx="2052337" cy="6356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39C887F9-A408-6774-B426-EA9FE338AA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3679" y="4191603"/>
              <a:ext cx="566838" cy="4298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CE6E3FA3-5E68-8F09-FB31-FCA288E6CDCC}"/>
                </a:ext>
              </a:extLst>
            </p:cNvPr>
            <p:cNvSpPr/>
            <p:nvPr/>
          </p:nvSpPr>
          <p:spPr>
            <a:xfrm>
              <a:off x="1228180" y="4486342"/>
              <a:ext cx="1802464" cy="34093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Plotting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25107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3C486BBB-09CF-41B6-3516-1A76BDC2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42" t="4028" r="9242" b="41667"/>
          <a:stretch/>
        </p:blipFill>
        <p:spPr>
          <a:xfrm>
            <a:off x="6419849" y="955355"/>
            <a:ext cx="5734601" cy="450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files –  </a:t>
            </a:r>
            <a:r>
              <a:rPr lang="en-CA" b="0" dirty="0">
                <a:latin typeface="Ubuntu Mono" panose="020B0509030602030204" pitchFamily="49" charset="0"/>
              </a:rPr>
              <a:t>controlDict.py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47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6FCFEB4-AEC5-8B96-F174-2D404A684E87}"/>
              </a:ext>
            </a:extLst>
          </p:cNvPr>
          <p:cNvSpPr/>
          <p:nvPr/>
        </p:nvSpPr>
        <p:spPr>
          <a:xfrm>
            <a:off x="6924675" y="1524000"/>
            <a:ext cx="3400425" cy="923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37424DBB-0E69-EAF1-F6F5-E3A7A6D1F1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5856816" cy="5181600"/>
          </a:xfrm>
        </p:spPr>
        <p:txBody>
          <a:bodyPr/>
          <a:lstStyle/>
          <a:p>
            <a:r>
              <a:rPr lang="en-CA" sz="2400" dirty="0"/>
              <a:t>This control dictionary contains the </a:t>
            </a:r>
            <a:r>
              <a:rPr lang="en-CA" sz="2400" u="sng" dirty="0"/>
              <a:t>specific engine model</a:t>
            </a:r>
            <a:r>
              <a:rPr lang="en-CA" sz="2400" dirty="0"/>
              <a:t> to use and the </a:t>
            </a:r>
            <a:r>
              <a:rPr lang="en-CA" sz="2400" u="sng" dirty="0"/>
              <a:t>construction dictionary</a:t>
            </a:r>
            <a:r>
              <a:rPr lang="en-CA" sz="2400" dirty="0"/>
              <a:t> of the corresponding class.</a:t>
            </a:r>
          </a:p>
        </p:txBody>
      </p:sp>
    </p:spTree>
    <p:extLst>
      <p:ext uri="{BB962C8B-B14F-4D97-AF65-F5344CB8AC3E}">
        <p14:creationId xmlns:p14="http://schemas.microsoft.com/office/powerpoint/2010/main" val="367968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B1BE386A-9571-9098-9FD6-8796E4CEC2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42" t="4028" r="9242" b="41667"/>
          <a:stretch/>
        </p:blipFill>
        <p:spPr>
          <a:xfrm>
            <a:off x="6419849" y="955355"/>
            <a:ext cx="5734601" cy="450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files –  </a:t>
            </a:r>
            <a:r>
              <a:rPr lang="en-CA" b="0" dirty="0">
                <a:latin typeface="Ubuntu Mono" panose="020B0509030602030204" pitchFamily="49" charset="0"/>
              </a:rPr>
              <a:t>controlDict.py</a:t>
            </a:r>
            <a:endParaRPr lang="en-CA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48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6FCFEB4-AEC5-8B96-F174-2D404A684E87}"/>
              </a:ext>
            </a:extLst>
          </p:cNvPr>
          <p:cNvSpPr/>
          <p:nvPr/>
        </p:nvSpPr>
        <p:spPr>
          <a:xfrm>
            <a:off x="7200900" y="2438400"/>
            <a:ext cx="3876675" cy="2914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476E312-C7FB-9036-A7E1-EF2065CF4C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5856816" cy="5181600"/>
          </a:xfrm>
        </p:spPr>
        <p:txBody>
          <a:bodyPr/>
          <a:lstStyle/>
          <a:p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This control dictionary contains the </a:t>
            </a:r>
            <a:r>
              <a:rPr lang="en-CA" sz="2400" u="sng" dirty="0">
                <a:solidFill>
                  <a:schemeClr val="bg1">
                    <a:lumMod val="85000"/>
                  </a:schemeClr>
                </a:solidFill>
              </a:rPr>
              <a:t>specific engine model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 to use and the </a:t>
            </a:r>
            <a:r>
              <a:rPr lang="en-CA" sz="2400" u="sng" dirty="0">
                <a:solidFill>
                  <a:schemeClr val="bg1">
                    <a:lumMod val="85000"/>
                  </a:schemeClr>
                </a:solidFill>
              </a:rPr>
              <a:t>construction dictionary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 of the corresponding class.</a:t>
            </a:r>
          </a:p>
          <a:p>
            <a:r>
              <a:rPr lang="en-CA" sz="2400" dirty="0"/>
              <a:t>The</a:t>
            </a:r>
            <a:r>
              <a:rPr lang="en-CA" sz="2400" b="1" dirty="0"/>
              <a:t> construction dictionary </a:t>
            </a:r>
            <a:r>
              <a:rPr lang="en-CA" sz="2400" dirty="0"/>
              <a:t>must contain: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u="sng" dirty="0">
                <a:latin typeface="Ubuntu Mono" panose="020B0509030602030204" pitchFamily="49" charset="0"/>
              </a:rPr>
              <a:t>TypeName</a:t>
            </a:r>
            <a:r>
              <a:rPr lang="en-CA" sz="2000" dirty="0"/>
              <a:t> and </a:t>
            </a:r>
            <a:r>
              <a:rPr lang="en-CA" sz="2000" u="sng" dirty="0"/>
              <a:t>construction dictionary</a:t>
            </a:r>
            <a:r>
              <a:rPr lang="en-CA" sz="2000" dirty="0"/>
              <a:t> (in the form </a:t>
            </a:r>
            <a:r>
              <a:rPr lang="en-CA" sz="2000" dirty="0">
                <a:latin typeface="Ubuntu Mono" panose="020B0509030602030204" pitchFamily="49" charset="0"/>
              </a:rPr>
              <a:t>&lt;TypeName&gt;</a:t>
            </a:r>
            <a:r>
              <a:rPr lang="en-CA" sz="2000" dirty="0" err="1">
                <a:latin typeface="Ubuntu Mono" panose="020B0509030602030204" pitchFamily="49" charset="0"/>
              </a:rPr>
              <a:t>Dict</a:t>
            </a:r>
            <a:r>
              <a:rPr lang="en-CA" sz="2000" dirty="0"/>
              <a:t>) for </a:t>
            </a:r>
            <a:r>
              <a:rPr lang="en-CA" sz="2000" b="1" dirty="0" err="1">
                <a:latin typeface="Ubuntu Mono" panose="020B0509030602030204" pitchFamily="49" charset="0"/>
              </a:rPr>
              <a:t>EngineTime</a:t>
            </a:r>
            <a:r>
              <a:rPr lang="en-CA" sz="2000" dirty="0"/>
              <a:t> and </a:t>
            </a:r>
            <a:r>
              <a:rPr lang="en-CA" sz="2000" b="1" dirty="0" err="1">
                <a:latin typeface="Ubuntu Mono" panose="020B0509030602030204" pitchFamily="49" charset="0"/>
              </a:rPr>
              <a:t>EngineGeometry</a:t>
            </a:r>
            <a:r>
              <a:rPr lang="en-CA" sz="2000" dirty="0"/>
              <a:t> </a:t>
            </a:r>
            <a:r>
              <a:rPr lang="en-CA" sz="2000" b="1" dirty="0"/>
              <a:t>sub-models</a:t>
            </a:r>
            <a:endParaRPr lang="en-CA" sz="2000" b="1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844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files –  </a:t>
            </a:r>
            <a:r>
              <a:rPr lang="en-CA" b="0" dirty="0">
                <a:latin typeface="Ubuntu Mono" panose="020B0509030602030204" pitchFamily="49" charset="0"/>
              </a:rPr>
              <a:t>controlDict.py</a:t>
            </a:r>
            <a:endParaRPr lang="en-CA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49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46593B0-D71F-6956-480F-0A89E96F0752}"/>
              </a:ext>
            </a:extLst>
          </p:cNvPr>
          <p:cNvSpPr/>
          <p:nvPr/>
        </p:nvSpPr>
        <p:spPr>
          <a:xfrm>
            <a:off x="7029329" y="3189790"/>
            <a:ext cx="231493" cy="184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ED6C9724-37C7-53FA-F0F2-D18F6EB29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5856816" cy="5181600"/>
          </a:xfrm>
        </p:spPr>
        <p:txBody>
          <a:bodyPr/>
          <a:lstStyle/>
          <a:p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This control dictionary contains the </a:t>
            </a:r>
            <a:r>
              <a:rPr lang="en-CA" sz="2400" u="sng" dirty="0">
                <a:solidFill>
                  <a:schemeClr val="bg1">
                    <a:lumMod val="85000"/>
                  </a:schemeClr>
                </a:solidFill>
              </a:rPr>
              <a:t>specific engine model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 to use and the </a:t>
            </a:r>
            <a:r>
              <a:rPr lang="en-CA" sz="2400" u="sng" dirty="0">
                <a:solidFill>
                  <a:schemeClr val="bg1">
                    <a:lumMod val="85000"/>
                  </a:schemeClr>
                </a:solidFill>
              </a:rPr>
              <a:t>construction dictionary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 of the corresponding class.</a:t>
            </a:r>
          </a:p>
          <a:p>
            <a:r>
              <a:rPr lang="en-CA" sz="2400" dirty="0"/>
              <a:t>The</a:t>
            </a:r>
            <a:r>
              <a:rPr lang="en-CA" sz="2400" b="1" dirty="0"/>
              <a:t> construction dictionary </a:t>
            </a:r>
            <a:r>
              <a:rPr lang="en-CA" sz="2400" dirty="0"/>
              <a:t>must contain: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u="sng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TypeName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en-CA" sz="2000" u="sng" dirty="0">
                <a:solidFill>
                  <a:schemeClr val="bg1">
                    <a:lumMod val="85000"/>
                  </a:schemeClr>
                </a:solidFill>
              </a:rPr>
              <a:t>construction dictionary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(in the form 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&lt;TypeName&gt;</a:t>
            </a:r>
            <a:r>
              <a:rPr lang="en-CA" sz="2000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Dict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) for </a:t>
            </a:r>
            <a:r>
              <a:rPr lang="en-CA" sz="2000" b="1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EngineTime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en-CA" sz="2000" b="1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EngineGeometry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sz="2000" b="1" dirty="0">
                <a:solidFill>
                  <a:schemeClr val="bg1">
                    <a:lumMod val="85000"/>
                  </a:schemeClr>
                </a:solidFill>
              </a:rPr>
              <a:t>sub-models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dirty="0"/>
              <a:t>Two dictionaries containing the </a:t>
            </a:r>
            <a:r>
              <a:rPr lang="en-CA" sz="2000" b="1" dirty="0"/>
              <a:t>thermophysical</a:t>
            </a:r>
            <a:r>
              <a:rPr lang="en-CA" sz="2000" dirty="0"/>
              <a:t> and </a:t>
            </a:r>
            <a:r>
              <a:rPr lang="en-CA" sz="2000" b="1" dirty="0"/>
              <a:t>combustion</a:t>
            </a:r>
            <a:r>
              <a:rPr lang="en-CA" sz="2000" dirty="0"/>
              <a:t> </a:t>
            </a:r>
            <a:r>
              <a:rPr lang="en-CA" sz="2000" b="1" dirty="0"/>
              <a:t>properties</a:t>
            </a:r>
            <a:r>
              <a:rPr lang="en-CA" sz="2000" dirty="0"/>
              <a:t> of </a:t>
            </a:r>
            <a:r>
              <a:rPr lang="en-CA" sz="2000" u="sng" dirty="0"/>
              <a:t>mixtures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089A2CEB-0263-F3E8-EF00-0AAED26D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63" r="10163" b="5935"/>
          <a:stretch/>
        </p:blipFill>
        <p:spPr>
          <a:xfrm>
            <a:off x="6486525" y="673627"/>
            <a:ext cx="5600702" cy="41079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F3A7DF76-264C-3131-4359-2D926810CAA5}"/>
              </a:ext>
            </a:extLst>
          </p:cNvPr>
          <p:cNvSpPr/>
          <p:nvPr/>
        </p:nvSpPr>
        <p:spPr>
          <a:xfrm>
            <a:off x="7213197" y="1657350"/>
            <a:ext cx="4550178" cy="1123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554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B5432B8-C1BC-98DB-457F-0C2BF143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 of the package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7C726DE-6D3C-EB50-2CC3-B9B809461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5</a:t>
            </a:fld>
            <a:endParaRPr lang="en-CA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37CF2543-20E1-4202-B691-092992C23C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6590241" cy="5181600"/>
          </a:xfrm>
        </p:spPr>
        <p:txBody>
          <a:bodyPr/>
          <a:lstStyle/>
          <a:p>
            <a:r>
              <a:rPr lang="en-CA" b="1" dirty="0"/>
              <a:t>Three </a:t>
            </a:r>
            <a:r>
              <a:rPr lang="en-CA" dirty="0"/>
              <a:t>main</a:t>
            </a:r>
            <a:r>
              <a:rPr lang="en-CA" b="1" dirty="0"/>
              <a:t> subpackages</a:t>
            </a:r>
            <a:r>
              <a:rPr lang="en-CA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 err="1">
                <a:latin typeface="Ubuntu Mono" panose="020B0509030602030204" pitchFamily="49" charset="0"/>
              </a:rPr>
              <a:t>src</a:t>
            </a:r>
            <a:r>
              <a:rPr lang="en-CA" dirty="0"/>
              <a:t> – </a:t>
            </a:r>
            <a:r>
              <a:rPr lang="en-CA" u="sng" dirty="0"/>
              <a:t>Core of the library</a:t>
            </a:r>
            <a:r>
              <a:rPr lang="en-CA" dirty="0"/>
              <a:t>, contains all </a:t>
            </a:r>
            <a:r>
              <a:rPr lang="en-CA" b="1" dirty="0"/>
              <a:t>functions</a:t>
            </a:r>
            <a:r>
              <a:rPr lang="en-CA" dirty="0"/>
              <a:t> and </a:t>
            </a:r>
            <a:r>
              <a:rPr lang="en-CA" b="1" dirty="0"/>
              <a:t>classes</a:t>
            </a:r>
            <a:r>
              <a:rPr lang="en-CA" dirty="0"/>
              <a:t>. Major groups are:</a:t>
            </a:r>
            <a:endParaRPr lang="en-CA" b="1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CA" u="sng" dirty="0">
                <a:latin typeface="Ubuntu Mono" panose="020B0509030602030204" pitchFamily="49" charset="0"/>
              </a:rPr>
              <a:t>base</a:t>
            </a:r>
            <a:r>
              <a:rPr lang="en-CA" dirty="0"/>
              <a:t> – generic-use classes and functions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CA" u="sng" dirty="0" err="1">
                <a:latin typeface="Ubuntu Mono" panose="020B0509030602030204" pitchFamily="49" charset="0"/>
              </a:rPr>
              <a:t>thermophysicalModels</a:t>
            </a:r>
            <a:r>
              <a:rPr lang="en-CA" dirty="0"/>
              <a:t> – modeling of chemistry and thermophysical properties of mixtures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CA" u="sng" dirty="0" err="1">
                <a:latin typeface="Ubuntu Mono" panose="020B0509030602030204" pitchFamily="49" charset="0"/>
              </a:rPr>
              <a:t>engineModel</a:t>
            </a:r>
            <a:r>
              <a:rPr lang="en-CA" dirty="0"/>
              <a:t> – models for description of ICE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CA" dirty="0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0C97C8C5-A292-DFE2-C0B1-07650849707A}"/>
              </a:ext>
            </a:extLst>
          </p:cNvPr>
          <p:cNvGrpSpPr/>
          <p:nvPr/>
        </p:nvGrpSpPr>
        <p:grpSpPr>
          <a:xfrm>
            <a:off x="6972300" y="1016000"/>
            <a:ext cx="4876800" cy="3170099"/>
            <a:chOff x="6943725" y="1336149"/>
            <a:chExt cx="4876800" cy="3170099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D2F218E0-72A2-FF18-C2AA-88C73789603F}"/>
                </a:ext>
              </a:extLst>
            </p:cNvPr>
            <p:cNvSpPr txBox="1"/>
            <p:nvPr/>
          </p:nvSpPr>
          <p:spPr>
            <a:xfrm>
              <a:off x="6943725" y="1336149"/>
              <a:ext cx="4876800" cy="31700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📦 </a:t>
              </a:r>
              <a:r>
                <a:rPr lang="it-IT" sz="2000" b="1" i="0" dirty="0" err="1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libICEpost</a:t>
              </a:r>
              <a:endParaRPr lang="it-IT" sz="2000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endParaRP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├─ 📁 </a:t>
              </a:r>
              <a:r>
                <a:rPr lang="it-IT" sz="2000" b="1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src</a:t>
              </a:r>
              <a:endParaRPr lang="it-IT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endParaRP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├─ 📁 </a:t>
              </a:r>
              <a:r>
                <a: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base</a:t>
              </a: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├─ 📁 </a:t>
              </a:r>
              <a:r>
                <a:rPr lang="it-IT" sz="200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thermophysicalModels</a:t>
              </a:r>
              <a:endParaRPr lang="it-IT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endParaRP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├─ 📁 </a:t>
              </a:r>
              <a:r>
                <a:rPr lang="it-IT" sz="200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engineModel</a:t>
              </a:r>
              <a:endParaRPr lang="it-IT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endParaRP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├─ ...</a:t>
              </a: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└─ 📁 </a:t>
              </a:r>
              <a:r>
                <a:rPr lang="it-IT" sz="2000" b="0" i="0" dirty="0">
                  <a:solidFill>
                    <a:schemeClr val="accent1"/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__init__.py</a:t>
              </a: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├─ 📁 </a:t>
              </a:r>
              <a:r>
                <a: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scripts</a:t>
              </a: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├─ 📁 </a:t>
              </a:r>
              <a:r>
                <a: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Database</a:t>
              </a: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└─ 📁 </a:t>
              </a:r>
              <a:r>
                <a:rPr lang="it-IT" sz="2000" b="0" i="0" dirty="0">
                  <a:solidFill>
                    <a:schemeClr val="accent1"/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__init__.py</a:t>
              </a:r>
              <a:endParaRPr lang="en-CA" sz="20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endParaRPr>
            </a:p>
          </p:txBody>
        </p:sp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8FC689DE-8E3F-C0B5-316C-8E608108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7479" y="3199918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B1FFD15D-F3C9-F8BF-7D51-E93203497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82160" y="4121938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</p:grpSp>
      <p:sp>
        <p:nvSpPr>
          <p:cNvPr id="3" name="Rettangolo 2">
            <a:extLst>
              <a:ext uri="{FF2B5EF4-FFF2-40B4-BE49-F238E27FC236}">
                <a16:creationId xmlns:a16="http://schemas.microsoft.com/office/drawing/2014/main" id="{8D1AD393-073D-80DC-AC15-D555F028E744}"/>
              </a:ext>
            </a:extLst>
          </p:cNvPr>
          <p:cNvSpPr/>
          <p:nvPr/>
        </p:nvSpPr>
        <p:spPr>
          <a:xfrm>
            <a:off x="7510735" y="3199151"/>
            <a:ext cx="3654446" cy="986948"/>
          </a:xfrm>
          <a:prstGeom prst="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87897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files –  </a:t>
            </a:r>
            <a:r>
              <a:rPr lang="en-CA" b="0" dirty="0">
                <a:latin typeface="Ubuntu Mono" panose="020B0509030602030204" pitchFamily="49" charset="0"/>
              </a:rPr>
              <a:t>controlDict.py</a:t>
            </a:r>
            <a:endParaRPr lang="en-CA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50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46593B0-D71F-6956-480F-0A89E96F0752}"/>
              </a:ext>
            </a:extLst>
          </p:cNvPr>
          <p:cNvSpPr/>
          <p:nvPr/>
        </p:nvSpPr>
        <p:spPr>
          <a:xfrm>
            <a:off x="7029329" y="3189790"/>
            <a:ext cx="231493" cy="184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089A2CEB-0263-F3E8-EF00-0AAED26D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63" r="10163" b="5935"/>
          <a:stretch/>
        </p:blipFill>
        <p:spPr>
          <a:xfrm>
            <a:off x="6486525" y="673627"/>
            <a:ext cx="5600702" cy="41079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F3A7DF76-264C-3131-4359-2D926810CAA5}"/>
              </a:ext>
            </a:extLst>
          </p:cNvPr>
          <p:cNvSpPr/>
          <p:nvPr/>
        </p:nvSpPr>
        <p:spPr>
          <a:xfrm>
            <a:off x="7213197" y="2867024"/>
            <a:ext cx="4550178" cy="390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3B963468-EF7B-8C40-14F0-FD1DF9B3EC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5856816" cy="5181600"/>
          </a:xfrm>
        </p:spPr>
        <p:txBody>
          <a:bodyPr/>
          <a:lstStyle/>
          <a:p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This control dictionary contains the </a:t>
            </a:r>
            <a:r>
              <a:rPr lang="en-CA" sz="2400" u="sng" dirty="0">
                <a:solidFill>
                  <a:schemeClr val="bg1">
                    <a:lumMod val="85000"/>
                  </a:schemeClr>
                </a:solidFill>
              </a:rPr>
              <a:t>specific engine model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 to use and the </a:t>
            </a:r>
            <a:r>
              <a:rPr lang="en-CA" sz="2400" u="sng" dirty="0">
                <a:solidFill>
                  <a:schemeClr val="bg1">
                    <a:lumMod val="85000"/>
                  </a:schemeClr>
                </a:solidFill>
              </a:rPr>
              <a:t>construction dictionary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 of the corresponding class.</a:t>
            </a:r>
          </a:p>
          <a:p>
            <a:r>
              <a:rPr lang="en-CA" sz="2400" dirty="0"/>
              <a:t>The</a:t>
            </a:r>
            <a:r>
              <a:rPr lang="en-CA" sz="2400" b="1" dirty="0"/>
              <a:t> construction dictionary </a:t>
            </a:r>
            <a:r>
              <a:rPr lang="en-CA" sz="2400" dirty="0"/>
              <a:t>must contain: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u="sng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TypeName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en-CA" sz="2000" u="sng" dirty="0">
                <a:solidFill>
                  <a:schemeClr val="bg1">
                    <a:lumMod val="85000"/>
                  </a:schemeClr>
                </a:solidFill>
              </a:rPr>
              <a:t>construction dictionary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(in the form 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&lt;TypeName&gt;</a:t>
            </a:r>
            <a:r>
              <a:rPr lang="en-CA" sz="2000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Dict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) for </a:t>
            </a:r>
            <a:r>
              <a:rPr lang="en-CA" sz="2000" b="1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EngineTime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en-CA" sz="2000" b="1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EngineGeometry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sz="2000" b="1" dirty="0">
                <a:solidFill>
                  <a:schemeClr val="bg1">
                    <a:lumMod val="85000"/>
                  </a:schemeClr>
                </a:solidFill>
              </a:rPr>
              <a:t>sub-models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Two dictionaries containing the </a:t>
            </a:r>
            <a:r>
              <a:rPr lang="en-CA" sz="2000" b="1" dirty="0">
                <a:solidFill>
                  <a:schemeClr val="bg1">
                    <a:lumMod val="85000"/>
                  </a:schemeClr>
                </a:solidFill>
              </a:rPr>
              <a:t>thermophysical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en-CA" sz="2000" b="1" dirty="0">
                <a:solidFill>
                  <a:schemeClr val="bg1">
                    <a:lumMod val="85000"/>
                  </a:schemeClr>
                </a:solidFill>
              </a:rPr>
              <a:t>combustion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sz="2000" b="1" dirty="0">
                <a:solidFill>
                  <a:schemeClr val="bg1">
                    <a:lumMod val="85000"/>
                  </a:schemeClr>
                </a:solidFill>
              </a:rPr>
              <a:t>properties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of </a:t>
            </a:r>
            <a:r>
              <a:rPr lang="en-CA" sz="2000" u="sng" dirty="0">
                <a:solidFill>
                  <a:schemeClr val="bg1">
                    <a:lumMod val="85000"/>
                  </a:schemeClr>
                </a:solidFill>
              </a:rPr>
              <a:t>mixtures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dirty="0"/>
              <a:t>A dictionary containing the information for </a:t>
            </a:r>
            <a:r>
              <a:rPr lang="en-CA" sz="2000" b="1" dirty="0"/>
              <a:t>loading input data </a:t>
            </a:r>
            <a:r>
              <a:rPr lang="en-CA" sz="2000" dirty="0"/>
              <a:t>and </a:t>
            </a:r>
            <a:r>
              <a:rPr lang="en-CA" sz="2000" b="1" dirty="0"/>
              <a:t>pre-processing</a:t>
            </a:r>
            <a:r>
              <a:rPr lang="en-CA" sz="2000" dirty="0"/>
              <a:t> (filtering, scaling, etc.)</a:t>
            </a:r>
          </a:p>
        </p:txBody>
      </p:sp>
    </p:spTree>
    <p:extLst>
      <p:ext uri="{BB962C8B-B14F-4D97-AF65-F5344CB8AC3E}">
        <p14:creationId xmlns:p14="http://schemas.microsoft.com/office/powerpoint/2010/main" val="14264174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files –  </a:t>
            </a:r>
            <a:r>
              <a:rPr lang="en-CA" b="0" dirty="0">
                <a:latin typeface="Ubuntu Mono" panose="020B0509030602030204" pitchFamily="49" charset="0"/>
              </a:rPr>
              <a:t>controlDict.py</a:t>
            </a:r>
            <a:endParaRPr lang="en-CA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51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46593B0-D71F-6956-480F-0A89E96F0752}"/>
              </a:ext>
            </a:extLst>
          </p:cNvPr>
          <p:cNvSpPr/>
          <p:nvPr/>
        </p:nvSpPr>
        <p:spPr>
          <a:xfrm>
            <a:off x="7029329" y="3189790"/>
            <a:ext cx="231493" cy="184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089A2CEB-0263-F3E8-EF00-0AAED26D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63" r="10163" b="5935"/>
          <a:stretch/>
        </p:blipFill>
        <p:spPr>
          <a:xfrm>
            <a:off x="6486525" y="673627"/>
            <a:ext cx="5600702" cy="41079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F3A7DF76-264C-3131-4359-2D926810CAA5}"/>
              </a:ext>
            </a:extLst>
          </p:cNvPr>
          <p:cNvSpPr/>
          <p:nvPr/>
        </p:nvSpPr>
        <p:spPr>
          <a:xfrm>
            <a:off x="7230800" y="3345247"/>
            <a:ext cx="3122875" cy="10934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4CC57C9E-DEC6-ED8B-12F9-A5954FF00A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5856816" cy="5181600"/>
          </a:xfrm>
        </p:spPr>
        <p:txBody>
          <a:bodyPr/>
          <a:lstStyle/>
          <a:p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This control dictionary contains the </a:t>
            </a:r>
            <a:r>
              <a:rPr lang="en-CA" sz="2400" u="sng" dirty="0">
                <a:solidFill>
                  <a:schemeClr val="bg1">
                    <a:lumMod val="85000"/>
                  </a:schemeClr>
                </a:solidFill>
              </a:rPr>
              <a:t>specific engine model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 to use and the </a:t>
            </a:r>
            <a:r>
              <a:rPr lang="en-CA" sz="2400" u="sng" dirty="0">
                <a:solidFill>
                  <a:schemeClr val="bg1">
                    <a:lumMod val="85000"/>
                  </a:schemeClr>
                </a:solidFill>
              </a:rPr>
              <a:t>construction dictionary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 of the corresponding class.</a:t>
            </a:r>
          </a:p>
          <a:p>
            <a:r>
              <a:rPr lang="en-CA" sz="2400" dirty="0"/>
              <a:t>The</a:t>
            </a:r>
            <a:r>
              <a:rPr lang="en-CA" sz="2400" b="1" dirty="0"/>
              <a:t> construction dictionary </a:t>
            </a:r>
            <a:r>
              <a:rPr lang="en-CA" sz="2400" dirty="0"/>
              <a:t>must contain: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u="sng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TypeName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en-CA" sz="2000" u="sng" dirty="0">
                <a:solidFill>
                  <a:schemeClr val="bg1">
                    <a:lumMod val="85000"/>
                  </a:schemeClr>
                </a:solidFill>
              </a:rPr>
              <a:t>construction dictionary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(in the form 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&lt;TypeName&gt;</a:t>
            </a:r>
            <a:r>
              <a:rPr lang="en-CA" sz="2000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Dict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) for </a:t>
            </a:r>
            <a:r>
              <a:rPr lang="en-CA" sz="2000" b="1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EngineTime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en-CA" sz="2000" b="1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EngineGeometry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sz="2000" b="1" dirty="0">
                <a:solidFill>
                  <a:schemeClr val="bg1">
                    <a:lumMod val="85000"/>
                  </a:schemeClr>
                </a:solidFill>
              </a:rPr>
              <a:t>sub-models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Two dictionaries containing the </a:t>
            </a:r>
            <a:r>
              <a:rPr lang="en-CA" sz="2000" b="1" dirty="0">
                <a:solidFill>
                  <a:schemeClr val="bg1">
                    <a:lumMod val="85000"/>
                  </a:schemeClr>
                </a:solidFill>
              </a:rPr>
              <a:t>thermophysical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en-CA" sz="2000" b="1" dirty="0">
                <a:solidFill>
                  <a:schemeClr val="bg1">
                    <a:lumMod val="85000"/>
                  </a:schemeClr>
                </a:solidFill>
              </a:rPr>
              <a:t>combustion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sz="2000" b="1" dirty="0">
                <a:solidFill>
                  <a:schemeClr val="bg1">
                    <a:lumMod val="85000"/>
                  </a:schemeClr>
                </a:solidFill>
              </a:rPr>
              <a:t>properties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of </a:t>
            </a:r>
            <a:r>
              <a:rPr lang="en-CA" sz="2000" u="sng" dirty="0">
                <a:solidFill>
                  <a:schemeClr val="bg1">
                    <a:lumMod val="85000"/>
                  </a:schemeClr>
                </a:solidFill>
              </a:rPr>
              <a:t>mixtures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A dictionary containing the information for </a:t>
            </a:r>
            <a:r>
              <a:rPr lang="en-CA" sz="2000" b="1" dirty="0">
                <a:solidFill>
                  <a:schemeClr val="bg1">
                    <a:lumMod val="85000"/>
                  </a:schemeClr>
                </a:solidFill>
              </a:rPr>
              <a:t>loading input data 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and </a:t>
            </a:r>
            <a:r>
              <a:rPr lang="en-CA" sz="2000" b="1" dirty="0">
                <a:solidFill>
                  <a:schemeClr val="bg1">
                    <a:lumMod val="85000"/>
                  </a:schemeClr>
                </a:solidFill>
              </a:rPr>
              <a:t>pre-processing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(filtering, scaling, etc.)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dirty="0"/>
              <a:t>A dictionary containing the </a:t>
            </a:r>
            <a:r>
              <a:rPr lang="en-CA" sz="2000" u="sng" dirty="0"/>
              <a:t>specific information of other sub-models</a:t>
            </a:r>
            <a:r>
              <a:rPr lang="en-CA" sz="2000" dirty="0"/>
              <a:t> (e.g. heat transfer)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0EFB6BF-EB0C-E599-BD1E-56AA6287BB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16" t="21005" r="24334"/>
          <a:stretch/>
        </p:blipFill>
        <p:spPr>
          <a:xfrm>
            <a:off x="7211750" y="1016000"/>
            <a:ext cx="4113353" cy="22737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604AB771-0C27-DEA8-0106-86117C67A9D7}"/>
              </a:ext>
            </a:extLst>
          </p:cNvPr>
          <p:cNvCxnSpPr>
            <a:cxnSpLocks/>
            <a:stCxn id="25" idx="1"/>
            <a:endCxn id="11" idx="1"/>
          </p:cNvCxnSpPr>
          <p:nvPr/>
        </p:nvCxnSpPr>
        <p:spPr>
          <a:xfrm rot="10800000">
            <a:off x="7211750" y="2152899"/>
            <a:ext cx="19050" cy="1739050"/>
          </a:xfrm>
          <a:prstGeom prst="bentConnector3">
            <a:avLst>
              <a:gd name="adj1" fmla="val 13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7188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23ECCD5-5177-42D4-8A7F-17FFF79D4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80" y="627428"/>
            <a:ext cx="5700254" cy="3670110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15E129F-5049-F76D-DFAC-FCFF5C414972}"/>
              </a:ext>
            </a:extLst>
          </p:cNvPr>
          <p:cNvSpPr/>
          <p:nvPr/>
        </p:nvSpPr>
        <p:spPr>
          <a:xfrm>
            <a:off x="6619875" y="3562350"/>
            <a:ext cx="5332941" cy="2746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files –  </a:t>
            </a:r>
            <a:r>
              <a:rPr lang="en-CA" b="0" dirty="0" err="1">
                <a:latin typeface="Ubuntu Mono" panose="020B0509030602030204" pitchFamily="49" charset="0"/>
              </a:rPr>
              <a:t>thermophysicalProperties</a:t>
            </a:r>
            <a:endParaRPr lang="en-CA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52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B3A524D-C340-8A85-DCEA-28D20BCCE28B}"/>
              </a:ext>
            </a:extLst>
          </p:cNvPr>
          <p:cNvSpPr/>
          <p:nvPr/>
        </p:nvSpPr>
        <p:spPr>
          <a:xfrm>
            <a:off x="7191374" y="1570171"/>
            <a:ext cx="4638675" cy="5539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B2EF0FAE-9FCE-0858-B904-2CF8EB27B861}"/>
              </a:ext>
            </a:extLst>
          </p:cNvPr>
          <p:cNvCxnSpPr>
            <a:cxnSpLocks/>
            <a:stCxn id="8" idx="1"/>
            <a:endCxn id="14" idx="1"/>
          </p:cNvCxnSpPr>
          <p:nvPr/>
        </p:nvCxnSpPr>
        <p:spPr>
          <a:xfrm rot="10800000" flipV="1">
            <a:off x="6619876" y="1847123"/>
            <a:ext cx="571499" cy="3088334"/>
          </a:xfrm>
          <a:prstGeom prst="bentConnector3">
            <a:avLst>
              <a:gd name="adj1" fmla="val 14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D933DB03-A9E1-B2FC-63AA-9D1615F4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97" r="12817"/>
          <a:stretch/>
        </p:blipFill>
        <p:spPr>
          <a:xfrm>
            <a:off x="6448425" y="3346451"/>
            <a:ext cx="5600239" cy="33272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A68EB2BC-93F4-86E0-EC5C-D1A1A440383A}"/>
              </a:ext>
            </a:extLst>
          </p:cNvPr>
          <p:cNvSpPr/>
          <p:nvPr/>
        </p:nvSpPr>
        <p:spPr>
          <a:xfrm>
            <a:off x="6967007" y="4045346"/>
            <a:ext cx="4863042" cy="1517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46593B0-D71F-6956-480F-0A89E96F0752}"/>
              </a:ext>
            </a:extLst>
          </p:cNvPr>
          <p:cNvSpPr/>
          <p:nvPr/>
        </p:nvSpPr>
        <p:spPr>
          <a:xfrm>
            <a:off x="7029329" y="3189790"/>
            <a:ext cx="231493" cy="184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Segnaposto testo 3">
                <a:extLst>
                  <a:ext uri="{FF2B5EF4-FFF2-40B4-BE49-F238E27FC236}">
                    <a16:creationId xmlns:a16="http://schemas.microsoft.com/office/drawing/2014/main" id="{1C2F5CE8-7604-9981-2485-E2F509CC90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184" y="1016000"/>
                <a:ext cx="5856816" cy="5181600"/>
              </a:xfrm>
              <a:prstGeom prst="rect">
                <a:avLst/>
              </a:prstGeom>
            </p:spPr>
            <p:txBody>
              <a:bodyPr/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CA" sz="2000" b="1" dirty="0">
                    <a:latin typeface="Ubuntu Mono" panose="020B0509030602030204" pitchFamily="49" charset="0"/>
                  </a:rPr>
                  <a:t>thermophysicalProperties</a:t>
                </a:r>
                <a:r>
                  <a:rPr lang="en-CA" sz="2000" dirty="0"/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solidFill>
                      <a:schemeClr val="tx1"/>
                    </a:solidFill>
                    <a:latin typeface="Ubuntu Mono" panose="020B0509030602030204" pitchFamily="49" charset="0"/>
                  </a:rPr>
                  <a:t>thermoType</a:t>
                </a:r>
                <a:r>
                  <a:rPr lang="en-CA" sz="1800" dirty="0">
                    <a:solidFill>
                      <a:schemeClr val="tx1"/>
                    </a:solidFill>
                  </a:rPr>
                  <a:t> – how to construct the </a:t>
                </a:r>
                <a:r>
                  <a:rPr lang="en-CA" sz="1800" b="1" dirty="0">
                    <a:solidFill>
                      <a:schemeClr val="tx1"/>
                    </a:solidFill>
                  </a:rPr>
                  <a:t>thermodynamic model of mixtures</a:t>
                </a:r>
                <a:r>
                  <a:rPr lang="en-CA" sz="1800" dirty="0">
                    <a:solidFill>
                      <a:schemeClr val="tx1"/>
                    </a:solidFill>
                  </a:rPr>
                  <a:t>, namely the </a:t>
                </a:r>
                <a:r>
                  <a:rPr lang="en-CA" sz="1800" u="sng" dirty="0">
                    <a:solidFill>
                      <a:schemeClr val="tx1"/>
                    </a:solidFill>
                  </a:rPr>
                  <a:t>equation of state</a:t>
                </a:r>
                <a:r>
                  <a:rPr lang="en-CA" sz="1800" dirty="0">
                    <a:solidFill>
                      <a:schemeClr val="tx1"/>
                    </a:solidFill>
                  </a:rPr>
                  <a:t> and the </a:t>
                </a:r>
                <a:r>
                  <a:rPr lang="en-CA" sz="1800" u="sng" dirty="0">
                    <a:solidFill>
                      <a:schemeClr val="tx1"/>
                    </a:solidFill>
                  </a:rPr>
                  <a:t>thermal properties</a:t>
                </a:r>
                <a:r>
                  <a:rPr lang="en-CA" sz="1800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tx1"/>
                    </a:solidFill>
                  </a:rPr>
                  <a:t>, etc.)</a:t>
                </a:r>
              </a:p>
            </p:txBody>
          </p:sp>
        </mc:Choice>
        <mc:Fallback xmlns="">
          <p:sp>
            <p:nvSpPr>
              <p:cNvPr id="27" name="Segnaposto testo 3">
                <a:extLst>
                  <a:ext uri="{FF2B5EF4-FFF2-40B4-BE49-F238E27FC236}">
                    <a16:creationId xmlns:a16="http://schemas.microsoft.com/office/drawing/2014/main" id="{1C2F5CE8-7604-9981-2485-E2F509CC9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84" y="1016000"/>
                <a:ext cx="5856816" cy="5181600"/>
              </a:xfrm>
              <a:prstGeom prst="rect">
                <a:avLst/>
              </a:prstGeom>
              <a:blipFill>
                <a:blip r:embed="rId4"/>
                <a:stretch>
                  <a:fillRect l="-937" t="-1529" r="-10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877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E6A6F1FD-C88F-E365-F62F-8303199C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80" y="627428"/>
            <a:ext cx="5700254" cy="3670110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15E129F-5049-F76D-DFAC-FCFF5C414972}"/>
              </a:ext>
            </a:extLst>
          </p:cNvPr>
          <p:cNvSpPr/>
          <p:nvPr/>
        </p:nvSpPr>
        <p:spPr>
          <a:xfrm>
            <a:off x="6619875" y="3562350"/>
            <a:ext cx="5332941" cy="2746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files –  </a:t>
            </a:r>
            <a:r>
              <a:rPr lang="en-CA" b="0" dirty="0" err="1">
                <a:latin typeface="Ubuntu Mono" panose="020B0509030602030204" pitchFamily="49" charset="0"/>
              </a:rPr>
              <a:t>thermophysicalProperties</a:t>
            </a:r>
            <a:endParaRPr lang="en-CA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53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B3A524D-C340-8A85-DCEA-28D20BCCE28B}"/>
              </a:ext>
            </a:extLst>
          </p:cNvPr>
          <p:cNvSpPr/>
          <p:nvPr/>
        </p:nvSpPr>
        <p:spPr>
          <a:xfrm>
            <a:off x="7191374" y="1570171"/>
            <a:ext cx="4638675" cy="5539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B2EF0FAE-9FCE-0858-B904-2CF8EB27B861}"/>
              </a:ext>
            </a:extLst>
          </p:cNvPr>
          <p:cNvCxnSpPr>
            <a:cxnSpLocks/>
            <a:stCxn id="8" idx="1"/>
            <a:endCxn id="14" idx="1"/>
          </p:cNvCxnSpPr>
          <p:nvPr/>
        </p:nvCxnSpPr>
        <p:spPr>
          <a:xfrm rot="10800000" flipV="1">
            <a:off x="6619876" y="1847123"/>
            <a:ext cx="571499" cy="3088334"/>
          </a:xfrm>
          <a:prstGeom prst="bentConnector3">
            <a:avLst>
              <a:gd name="adj1" fmla="val 14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D933DB03-A9E1-B2FC-63AA-9D1615F4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97" r="12817"/>
          <a:stretch/>
        </p:blipFill>
        <p:spPr>
          <a:xfrm>
            <a:off x="6448425" y="3346451"/>
            <a:ext cx="5600239" cy="33272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A68EB2BC-93F4-86E0-EC5C-D1A1A440383A}"/>
              </a:ext>
            </a:extLst>
          </p:cNvPr>
          <p:cNvSpPr/>
          <p:nvPr/>
        </p:nvSpPr>
        <p:spPr>
          <a:xfrm flipV="1">
            <a:off x="6967007" y="5648325"/>
            <a:ext cx="2910418" cy="557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B22EA1F-6889-853E-75ED-5EFB8EBDFCA2}"/>
              </a:ext>
            </a:extLst>
          </p:cNvPr>
          <p:cNvSpPr/>
          <p:nvPr/>
        </p:nvSpPr>
        <p:spPr>
          <a:xfrm>
            <a:off x="7029329" y="3189790"/>
            <a:ext cx="231493" cy="184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testo 3">
                <a:extLst>
                  <a:ext uri="{FF2B5EF4-FFF2-40B4-BE49-F238E27FC236}">
                    <a16:creationId xmlns:a16="http://schemas.microsoft.com/office/drawing/2014/main" id="{BE6EA385-7A32-F7D7-4E30-21EC02045F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184" y="1016000"/>
                <a:ext cx="5856816" cy="5181600"/>
              </a:xfrm>
              <a:prstGeom prst="rect">
                <a:avLst/>
              </a:prstGeom>
            </p:spPr>
            <p:txBody>
              <a:bodyPr/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CA" sz="2000" b="1" dirty="0">
                    <a:latin typeface="Ubuntu Mono" panose="020B0509030602030204" pitchFamily="49" charset="0"/>
                  </a:rPr>
                  <a:t>thermophysicalProperties</a:t>
                </a:r>
                <a:r>
                  <a:rPr lang="en-CA" sz="2000" dirty="0"/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thermoType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how to construct the </a:t>
                </a: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</a:rPr>
                  <a:t>thermodynamic model of mixtures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namely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equation of state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and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thermal properties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etc.)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dirty="0"/>
                  <a:t>Specific information required by the models</a:t>
                </a:r>
              </a:p>
            </p:txBody>
          </p:sp>
        </mc:Choice>
        <mc:Fallback xmlns="">
          <p:sp>
            <p:nvSpPr>
              <p:cNvPr id="17" name="Segnaposto testo 3">
                <a:extLst>
                  <a:ext uri="{FF2B5EF4-FFF2-40B4-BE49-F238E27FC236}">
                    <a16:creationId xmlns:a16="http://schemas.microsoft.com/office/drawing/2014/main" id="{BE6EA385-7A32-F7D7-4E30-21EC02045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84" y="1016000"/>
                <a:ext cx="5856816" cy="5181600"/>
              </a:xfrm>
              <a:prstGeom prst="rect">
                <a:avLst/>
              </a:prstGeom>
              <a:blipFill>
                <a:blip r:embed="rId4"/>
                <a:stretch>
                  <a:fillRect l="-937" t="-1529" r="-10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99327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8A35F6B9-58B1-FBB1-7B08-C8A440BE0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80" y="627428"/>
            <a:ext cx="5700254" cy="367011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BDEB161-BE06-FA6B-EB80-066A59686082}"/>
              </a:ext>
            </a:extLst>
          </p:cNvPr>
          <p:cNvSpPr/>
          <p:nvPr/>
        </p:nvSpPr>
        <p:spPr>
          <a:xfrm>
            <a:off x="6619875" y="3562350"/>
            <a:ext cx="5332941" cy="2746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2E0B4184-A05F-7264-3FC0-0A9628290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175" y="3061341"/>
            <a:ext cx="6693988" cy="33530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files –  </a:t>
            </a:r>
            <a:r>
              <a:rPr lang="en-CA" b="0" dirty="0" err="1">
                <a:latin typeface="Ubuntu Mono" panose="020B0509030602030204" pitchFamily="49" charset="0"/>
              </a:rPr>
              <a:t>combustionProperties</a:t>
            </a:r>
            <a:endParaRPr lang="en-CA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54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486009E-0F5B-E44B-7EFD-6D786DE8AA3C}"/>
              </a:ext>
            </a:extLst>
          </p:cNvPr>
          <p:cNvSpPr/>
          <p:nvPr/>
        </p:nvSpPr>
        <p:spPr>
          <a:xfrm>
            <a:off x="7191374" y="2198821"/>
            <a:ext cx="4638675" cy="5539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FD76CD5E-1094-1B21-175C-3ADBC5DB8844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 flipV="1">
            <a:off x="6619876" y="2475773"/>
            <a:ext cx="571499" cy="2459684"/>
          </a:xfrm>
          <a:prstGeom prst="bentConnector3">
            <a:avLst>
              <a:gd name="adj1" fmla="val 14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tangolo 19">
            <a:extLst>
              <a:ext uri="{FF2B5EF4-FFF2-40B4-BE49-F238E27FC236}">
                <a16:creationId xmlns:a16="http://schemas.microsoft.com/office/drawing/2014/main" id="{90490C95-7EB6-CAD8-D04E-15EE45F3FBF5}"/>
              </a:ext>
            </a:extLst>
          </p:cNvPr>
          <p:cNvSpPr/>
          <p:nvPr/>
        </p:nvSpPr>
        <p:spPr>
          <a:xfrm flipV="1">
            <a:off x="6905625" y="3997322"/>
            <a:ext cx="4924424" cy="455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E96CE3AB-57F3-8829-8F86-AA01CF6E024A}"/>
              </a:ext>
            </a:extLst>
          </p:cNvPr>
          <p:cNvGrpSpPr/>
          <p:nvPr/>
        </p:nvGrpSpPr>
        <p:grpSpPr>
          <a:xfrm>
            <a:off x="10409211" y="3486790"/>
            <a:ext cx="1700836" cy="660290"/>
            <a:chOff x="4137722" y="3401763"/>
            <a:chExt cx="1700836" cy="6602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2" name="Connettore 2 11">
              <a:extLst>
                <a:ext uri="{FF2B5EF4-FFF2-40B4-BE49-F238E27FC236}">
                  <a16:creationId xmlns:a16="http://schemas.microsoft.com/office/drawing/2014/main" id="{F11E6F5C-EF6B-46BA-4A40-0A872FBEC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722" y="3802930"/>
              <a:ext cx="458814" cy="2591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C4B41081-870B-FAD7-906D-DD203143FA6E}"/>
                </a:ext>
              </a:extLst>
            </p:cNvPr>
            <p:cNvSpPr/>
            <p:nvPr/>
          </p:nvSpPr>
          <p:spPr>
            <a:xfrm>
              <a:off x="4137722" y="3401763"/>
              <a:ext cx="1700836" cy="44574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Loading properties from database</a:t>
              </a:r>
            </a:p>
          </p:txBody>
        </p:sp>
      </p:grpSp>
      <p:sp>
        <p:nvSpPr>
          <p:cNvPr id="14" name="Rettangolo 13">
            <a:extLst>
              <a:ext uri="{FF2B5EF4-FFF2-40B4-BE49-F238E27FC236}">
                <a16:creationId xmlns:a16="http://schemas.microsoft.com/office/drawing/2014/main" id="{F9FF1567-4C86-D64A-9194-E6083B5220BA}"/>
              </a:ext>
            </a:extLst>
          </p:cNvPr>
          <p:cNvSpPr/>
          <p:nvPr/>
        </p:nvSpPr>
        <p:spPr>
          <a:xfrm>
            <a:off x="7029329" y="3189790"/>
            <a:ext cx="231493" cy="184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Segnaposto testo 3">
                <a:extLst>
                  <a:ext uri="{FF2B5EF4-FFF2-40B4-BE49-F238E27FC236}">
                    <a16:creationId xmlns:a16="http://schemas.microsoft.com/office/drawing/2014/main" id="{4339C5FC-7165-6F71-B8AE-48E9CF2135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184" y="1016000"/>
                <a:ext cx="5856816" cy="5181600"/>
              </a:xfrm>
              <a:prstGeom prst="rect">
                <a:avLst/>
              </a:prstGeom>
            </p:spPr>
            <p:txBody>
              <a:bodyPr/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CA" sz="20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thermophysicalProperties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thermoType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how to construct the </a:t>
                </a: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</a:rPr>
                  <a:t>thermodynamic model of mixtures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namely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equation of state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and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thermal properties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etc.)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Specific information required by the models</a:t>
                </a:r>
              </a:p>
              <a:p>
                <a:r>
                  <a:rPr lang="en-CA" sz="2000" b="1" dirty="0" err="1">
                    <a:latin typeface="Ubuntu Mono" panose="020B0509030602030204" pitchFamily="49" charset="0"/>
                  </a:rPr>
                  <a:t>combustionProperties</a:t>
                </a:r>
                <a:r>
                  <a:rPr lang="en-CA" sz="2000" dirty="0"/>
                  <a:t>:</a:t>
                </a:r>
              </a:p>
            </p:txBody>
          </p:sp>
        </mc:Choice>
        <mc:Fallback xmlns="">
          <p:sp>
            <p:nvSpPr>
              <p:cNvPr id="22" name="Segnaposto testo 3">
                <a:extLst>
                  <a:ext uri="{FF2B5EF4-FFF2-40B4-BE49-F238E27FC236}">
                    <a16:creationId xmlns:a16="http://schemas.microsoft.com/office/drawing/2014/main" id="{4339C5FC-7165-6F71-B8AE-48E9CF213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84" y="1016000"/>
                <a:ext cx="5856816" cy="5181600"/>
              </a:xfrm>
              <a:prstGeom prst="rect">
                <a:avLst/>
              </a:prstGeom>
              <a:blipFill>
                <a:blip r:embed="rId4"/>
                <a:stretch>
                  <a:fillRect l="-937" t="-1529" r="-8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0830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8A35F6B9-58B1-FBB1-7B08-C8A440BE0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80" y="627428"/>
            <a:ext cx="5700254" cy="367011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BDEB161-BE06-FA6B-EB80-066A59686082}"/>
              </a:ext>
            </a:extLst>
          </p:cNvPr>
          <p:cNvSpPr/>
          <p:nvPr/>
        </p:nvSpPr>
        <p:spPr>
          <a:xfrm>
            <a:off x="6619875" y="3562350"/>
            <a:ext cx="5332941" cy="2746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2E0B4184-A05F-7264-3FC0-0A9628290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175" y="3061341"/>
            <a:ext cx="6693988" cy="33530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files –  </a:t>
            </a:r>
            <a:r>
              <a:rPr lang="en-CA" b="0" dirty="0" err="1">
                <a:latin typeface="Ubuntu Mono" panose="020B0509030602030204" pitchFamily="49" charset="0"/>
              </a:rPr>
              <a:t>combustionProperties</a:t>
            </a:r>
            <a:endParaRPr lang="en-CA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55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486009E-0F5B-E44B-7EFD-6D786DE8AA3C}"/>
              </a:ext>
            </a:extLst>
          </p:cNvPr>
          <p:cNvSpPr/>
          <p:nvPr/>
        </p:nvSpPr>
        <p:spPr>
          <a:xfrm>
            <a:off x="7191374" y="2198821"/>
            <a:ext cx="4638675" cy="5539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FD76CD5E-1094-1B21-175C-3ADBC5DB8844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 flipV="1">
            <a:off x="6619876" y="2475773"/>
            <a:ext cx="571499" cy="2459684"/>
          </a:xfrm>
          <a:prstGeom prst="bentConnector3">
            <a:avLst>
              <a:gd name="adj1" fmla="val 14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tangolo 19">
            <a:extLst>
              <a:ext uri="{FF2B5EF4-FFF2-40B4-BE49-F238E27FC236}">
                <a16:creationId xmlns:a16="http://schemas.microsoft.com/office/drawing/2014/main" id="{90490C95-7EB6-CAD8-D04E-15EE45F3FBF5}"/>
              </a:ext>
            </a:extLst>
          </p:cNvPr>
          <p:cNvSpPr/>
          <p:nvPr/>
        </p:nvSpPr>
        <p:spPr>
          <a:xfrm flipV="1">
            <a:off x="6905625" y="4433539"/>
            <a:ext cx="3190875" cy="189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E96CE3AB-57F3-8829-8F86-AA01CF6E024A}"/>
              </a:ext>
            </a:extLst>
          </p:cNvPr>
          <p:cNvGrpSpPr/>
          <p:nvPr/>
        </p:nvGrpSpPr>
        <p:grpSpPr>
          <a:xfrm>
            <a:off x="8171751" y="3766431"/>
            <a:ext cx="1543749" cy="660290"/>
            <a:chOff x="4137722" y="3401763"/>
            <a:chExt cx="1543749" cy="6602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2" name="Connettore 2 11">
              <a:extLst>
                <a:ext uri="{FF2B5EF4-FFF2-40B4-BE49-F238E27FC236}">
                  <a16:creationId xmlns:a16="http://schemas.microsoft.com/office/drawing/2014/main" id="{F11E6F5C-EF6B-46BA-4A40-0A872FBEC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722" y="3802930"/>
              <a:ext cx="458814" cy="2591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C4B41081-870B-FAD7-906D-DD203143FA6E}"/>
                </a:ext>
              </a:extLst>
            </p:cNvPr>
            <p:cNvSpPr/>
            <p:nvPr/>
          </p:nvSpPr>
          <p:spPr>
            <a:xfrm>
              <a:off x="4137722" y="3401763"/>
              <a:ext cx="1543749" cy="44574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Using the entry from database</a:t>
              </a:r>
            </a:p>
          </p:txBody>
        </p:sp>
      </p:grpSp>
      <p:sp>
        <p:nvSpPr>
          <p:cNvPr id="14" name="Rettangolo 13">
            <a:extLst>
              <a:ext uri="{FF2B5EF4-FFF2-40B4-BE49-F238E27FC236}">
                <a16:creationId xmlns:a16="http://schemas.microsoft.com/office/drawing/2014/main" id="{F9FF1567-4C86-D64A-9194-E6083B5220BA}"/>
              </a:ext>
            </a:extLst>
          </p:cNvPr>
          <p:cNvSpPr/>
          <p:nvPr/>
        </p:nvSpPr>
        <p:spPr>
          <a:xfrm>
            <a:off x="7029329" y="3189790"/>
            <a:ext cx="231493" cy="184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egnaposto testo 3">
                <a:extLst>
                  <a:ext uri="{FF2B5EF4-FFF2-40B4-BE49-F238E27FC236}">
                    <a16:creationId xmlns:a16="http://schemas.microsoft.com/office/drawing/2014/main" id="{FB4A8F97-46DF-FF3C-3BD7-4C92CCD0BC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184" y="1016000"/>
                <a:ext cx="5856816" cy="5181600"/>
              </a:xfrm>
              <a:prstGeom prst="rect">
                <a:avLst/>
              </a:prstGeom>
            </p:spPr>
            <p:txBody>
              <a:bodyPr/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CA" sz="20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thermophysicalProperties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thermoType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how to construct the </a:t>
                </a: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</a:rPr>
                  <a:t>thermodynamic model of mixtures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namely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equation of state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and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thermal properties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etc.)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Specific information required by the models</a:t>
                </a:r>
              </a:p>
              <a:p>
                <a:r>
                  <a:rPr lang="en-CA" sz="2000" b="1" dirty="0" err="1">
                    <a:latin typeface="Ubuntu Mono" panose="020B0509030602030204" pitchFamily="49" charset="0"/>
                  </a:rPr>
                  <a:t>combustionProperties</a:t>
                </a:r>
                <a:r>
                  <a:rPr lang="en-CA" sz="2000" dirty="0"/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latin typeface="Ubuntu Mono" panose="020B0509030602030204" pitchFamily="49" charset="0"/>
                  </a:rPr>
                  <a:t>air</a:t>
                </a:r>
                <a:r>
                  <a:rPr lang="en-CA" sz="1800" dirty="0"/>
                  <a:t> – The specific </a:t>
                </a:r>
                <a:r>
                  <a:rPr lang="en-CA" sz="1800" u="sng" dirty="0">
                    <a:latin typeface="Ubuntu Mono" panose="020B0509030602030204" pitchFamily="49" charset="0"/>
                  </a:rPr>
                  <a:t>Mixture</a:t>
                </a:r>
                <a:r>
                  <a:rPr lang="en-CA" sz="1800" u="sng" dirty="0"/>
                  <a:t> to use for air</a:t>
                </a:r>
                <a:r>
                  <a:rPr lang="en-CA" sz="1800" dirty="0"/>
                  <a:t> (oxidizer)</a:t>
                </a:r>
              </a:p>
            </p:txBody>
          </p:sp>
        </mc:Choice>
        <mc:Fallback xmlns="">
          <p:sp>
            <p:nvSpPr>
              <p:cNvPr id="18" name="Segnaposto testo 3">
                <a:extLst>
                  <a:ext uri="{FF2B5EF4-FFF2-40B4-BE49-F238E27FC236}">
                    <a16:creationId xmlns:a16="http://schemas.microsoft.com/office/drawing/2014/main" id="{FB4A8F97-46DF-FF3C-3BD7-4C92CCD0B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84" y="1016000"/>
                <a:ext cx="5856816" cy="5181600"/>
              </a:xfrm>
              <a:prstGeom prst="rect">
                <a:avLst/>
              </a:prstGeom>
              <a:blipFill>
                <a:blip r:embed="rId4"/>
                <a:stretch>
                  <a:fillRect l="-937" t="-1529" r="-8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637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7DFC09BD-DFEF-011B-2EB8-4CB620AD8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80" y="627428"/>
            <a:ext cx="5700254" cy="367011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files –  </a:t>
            </a:r>
            <a:r>
              <a:rPr lang="en-CA" b="0" dirty="0" err="1">
                <a:latin typeface="Ubuntu Mono" panose="020B0509030602030204" pitchFamily="49" charset="0"/>
              </a:rPr>
              <a:t>combustionProperties</a:t>
            </a:r>
            <a:endParaRPr lang="en-CA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56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BDEB161-BE06-FA6B-EB80-066A59686082}"/>
              </a:ext>
            </a:extLst>
          </p:cNvPr>
          <p:cNvSpPr/>
          <p:nvPr/>
        </p:nvSpPr>
        <p:spPr>
          <a:xfrm>
            <a:off x="6619875" y="3562350"/>
            <a:ext cx="5332941" cy="2746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486009E-0F5B-E44B-7EFD-6D786DE8AA3C}"/>
              </a:ext>
            </a:extLst>
          </p:cNvPr>
          <p:cNvSpPr/>
          <p:nvPr/>
        </p:nvSpPr>
        <p:spPr>
          <a:xfrm>
            <a:off x="7191374" y="2198821"/>
            <a:ext cx="4638675" cy="5539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FD76CD5E-1094-1B21-175C-3ADBC5DB8844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 flipV="1">
            <a:off x="6619876" y="2475773"/>
            <a:ext cx="571499" cy="2459684"/>
          </a:xfrm>
          <a:prstGeom prst="bentConnector3">
            <a:avLst>
              <a:gd name="adj1" fmla="val 14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673836C1-8CC7-52DC-87F5-E3B7B0B2F4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201" b="21653"/>
          <a:stretch/>
        </p:blipFill>
        <p:spPr>
          <a:xfrm>
            <a:off x="5676900" y="6161004"/>
            <a:ext cx="6692263" cy="24289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B546AB1D-60D3-8A37-1940-2181A689C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174" y="3061341"/>
            <a:ext cx="6693988" cy="33530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27F75614-F227-8DC2-EB87-CF11388FB867}"/>
              </a:ext>
            </a:extLst>
          </p:cNvPr>
          <p:cNvSpPr/>
          <p:nvPr/>
        </p:nvSpPr>
        <p:spPr>
          <a:xfrm>
            <a:off x="7029329" y="3189790"/>
            <a:ext cx="231493" cy="184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FB72F18-01AC-688C-3B54-6DAD087F893D}"/>
              </a:ext>
            </a:extLst>
          </p:cNvPr>
          <p:cNvSpPr/>
          <p:nvPr/>
        </p:nvSpPr>
        <p:spPr>
          <a:xfrm flipV="1">
            <a:off x="6967192" y="4029074"/>
            <a:ext cx="1233833" cy="3047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A387D6E6-5AA9-AC22-D8F7-7443557ACC54}"/>
              </a:ext>
            </a:extLst>
          </p:cNvPr>
          <p:cNvGrpSpPr/>
          <p:nvPr/>
        </p:nvGrpSpPr>
        <p:grpSpPr>
          <a:xfrm>
            <a:off x="9845366" y="4703677"/>
            <a:ext cx="1543749" cy="660290"/>
            <a:chOff x="4137722" y="3401763"/>
            <a:chExt cx="1543749" cy="6602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9" name="Connettore 2 18">
              <a:extLst>
                <a:ext uri="{FF2B5EF4-FFF2-40B4-BE49-F238E27FC236}">
                  <a16:creationId xmlns:a16="http://schemas.microsoft.com/office/drawing/2014/main" id="{D999C911-922B-F0ED-84A2-8ABD09F85B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722" y="3802930"/>
              <a:ext cx="458814" cy="2591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EC703161-BCF3-FB56-66C6-A94379C9DCC0}"/>
                </a:ext>
              </a:extLst>
            </p:cNvPr>
            <p:cNvSpPr/>
            <p:nvPr/>
          </p:nvSpPr>
          <p:spPr>
            <a:xfrm>
              <a:off x="4137722" y="3401763"/>
              <a:ext cx="1543749" cy="44574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Using the entry from database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Segnaposto testo 3">
                <a:extLst>
                  <a:ext uri="{FF2B5EF4-FFF2-40B4-BE49-F238E27FC236}">
                    <a16:creationId xmlns:a16="http://schemas.microsoft.com/office/drawing/2014/main" id="{2042083B-3ECA-14FA-2E72-5DCF1C994E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184" y="1016000"/>
                <a:ext cx="5856816" cy="5181600"/>
              </a:xfrm>
              <a:prstGeom prst="rect">
                <a:avLst/>
              </a:prstGeom>
            </p:spPr>
            <p:txBody>
              <a:bodyPr/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CA" sz="20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thermophysicalProperties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thermoType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how to construct the </a:t>
                </a: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</a:rPr>
                  <a:t>thermodynamic model of mixtures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namely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equation of state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and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thermal properties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etc.)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Specific information required by the models</a:t>
                </a:r>
              </a:p>
              <a:p>
                <a:r>
                  <a:rPr lang="en-CA" sz="2000" b="1" dirty="0" err="1">
                    <a:latin typeface="Ubuntu Mono" panose="020B0509030602030204" pitchFamily="49" charset="0"/>
                  </a:rPr>
                  <a:t>combustionProperties</a:t>
                </a:r>
                <a:r>
                  <a:rPr lang="en-CA" sz="2000" dirty="0"/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air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The specific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Mixture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 to use for air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(oxidizer)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 err="1">
                    <a:latin typeface="Ubuntu Mono" panose="020B0509030602030204" pitchFamily="49" charset="0"/>
                  </a:rPr>
                  <a:t>initialMixture</a:t>
                </a:r>
                <a:r>
                  <a:rPr lang="en-CA" sz="1800" dirty="0"/>
                  <a:t> – A dictionary for </a:t>
                </a:r>
                <a:r>
                  <a:rPr lang="en-CA" sz="1800" b="1" dirty="0"/>
                  <a:t>initialization of the mixture</a:t>
                </a:r>
                <a:r>
                  <a:rPr lang="en-CA" sz="1800" dirty="0"/>
                  <a:t> inside o </a:t>
                </a:r>
                <a:r>
                  <a:rPr lang="en-CA" sz="1800" u="sng" dirty="0"/>
                  <a:t>each thermodynamic region</a:t>
                </a:r>
              </a:p>
            </p:txBody>
          </p:sp>
        </mc:Choice>
        <mc:Fallback xmlns="">
          <p:sp>
            <p:nvSpPr>
              <p:cNvPr id="27" name="Segnaposto testo 3">
                <a:extLst>
                  <a:ext uri="{FF2B5EF4-FFF2-40B4-BE49-F238E27FC236}">
                    <a16:creationId xmlns:a16="http://schemas.microsoft.com/office/drawing/2014/main" id="{2042083B-3ECA-14FA-2E72-5DCF1C994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84" y="1016000"/>
                <a:ext cx="5856816" cy="5181600"/>
              </a:xfrm>
              <a:prstGeom prst="rect">
                <a:avLst/>
              </a:prstGeom>
              <a:blipFill>
                <a:blip r:embed="rId5"/>
                <a:stretch>
                  <a:fillRect l="-937" t="-1529" r="-8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24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AA8E59E1-7E89-8D5B-496A-2FA13DF2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80" y="627428"/>
            <a:ext cx="5700254" cy="367011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files –  </a:t>
            </a:r>
            <a:r>
              <a:rPr lang="en-CA" b="0" dirty="0" err="1">
                <a:latin typeface="Ubuntu Mono" panose="020B0509030602030204" pitchFamily="49" charset="0"/>
              </a:rPr>
              <a:t>combustionProperties</a:t>
            </a:r>
            <a:endParaRPr lang="en-CA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57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BDEB161-BE06-FA6B-EB80-066A59686082}"/>
              </a:ext>
            </a:extLst>
          </p:cNvPr>
          <p:cNvSpPr/>
          <p:nvPr/>
        </p:nvSpPr>
        <p:spPr>
          <a:xfrm>
            <a:off x="6619875" y="3562350"/>
            <a:ext cx="5332941" cy="2746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486009E-0F5B-E44B-7EFD-6D786DE8AA3C}"/>
              </a:ext>
            </a:extLst>
          </p:cNvPr>
          <p:cNvSpPr/>
          <p:nvPr/>
        </p:nvSpPr>
        <p:spPr>
          <a:xfrm>
            <a:off x="7191374" y="2198821"/>
            <a:ext cx="4638675" cy="5539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FD76CD5E-1094-1B21-175C-3ADBC5DB8844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 flipV="1">
            <a:off x="6619876" y="2475773"/>
            <a:ext cx="571499" cy="2459684"/>
          </a:xfrm>
          <a:prstGeom prst="bentConnector3">
            <a:avLst>
              <a:gd name="adj1" fmla="val 14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673836C1-8CC7-52DC-87F5-E3B7B0B2F4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201" b="21653"/>
          <a:stretch/>
        </p:blipFill>
        <p:spPr>
          <a:xfrm>
            <a:off x="5676900" y="6161004"/>
            <a:ext cx="6692263" cy="242898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661EA68E-6C38-FE56-635C-3E1051958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174" y="3059485"/>
            <a:ext cx="6693988" cy="33530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7C4273AD-88B6-FBF5-0409-C15A9A42BE44}"/>
              </a:ext>
            </a:extLst>
          </p:cNvPr>
          <p:cNvSpPr/>
          <p:nvPr/>
        </p:nvSpPr>
        <p:spPr>
          <a:xfrm flipV="1">
            <a:off x="6905625" y="4221452"/>
            <a:ext cx="4924424" cy="16205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0D0DC0A-632E-32D7-DD9E-5378E47E611D}"/>
              </a:ext>
            </a:extLst>
          </p:cNvPr>
          <p:cNvSpPr/>
          <p:nvPr/>
        </p:nvSpPr>
        <p:spPr>
          <a:xfrm>
            <a:off x="7029329" y="3189790"/>
            <a:ext cx="231493" cy="184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Segnaposto testo 3">
                <a:extLst>
                  <a:ext uri="{FF2B5EF4-FFF2-40B4-BE49-F238E27FC236}">
                    <a16:creationId xmlns:a16="http://schemas.microsoft.com/office/drawing/2014/main" id="{C2839A16-316D-FC40-3ED0-622572FE92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184" y="1016000"/>
                <a:ext cx="5856816" cy="5181600"/>
              </a:xfrm>
              <a:prstGeom prst="rect">
                <a:avLst/>
              </a:prstGeom>
            </p:spPr>
            <p:txBody>
              <a:bodyPr/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CA" sz="20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thermophysicalProperties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thermoType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how to construct the </a:t>
                </a: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</a:rPr>
                  <a:t>thermodynamic model of mixtures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namely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equation of state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and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thermal properties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etc.)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Specific information required by the models</a:t>
                </a:r>
              </a:p>
              <a:p>
                <a:r>
                  <a:rPr lang="en-CA" sz="2000" b="1" dirty="0" err="1">
                    <a:latin typeface="Ubuntu Mono" panose="020B0509030602030204" pitchFamily="49" charset="0"/>
                  </a:rPr>
                  <a:t>combustionProperties</a:t>
                </a:r>
                <a:r>
                  <a:rPr lang="en-CA" sz="2000" dirty="0"/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air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The specific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Mixture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 to use for air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(oxidizer)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 err="1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initialMixture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A dictionary for </a:t>
                </a: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</a:rPr>
                  <a:t>initialization of the mixture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inside o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each thermodynamic region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dirty="0"/>
                  <a:t>The model to compute the </a:t>
                </a:r>
                <a:r>
                  <a:rPr lang="en-CA" sz="1800" u="sng" dirty="0"/>
                  <a:t>exhaust gas composition</a:t>
                </a:r>
              </a:p>
            </p:txBody>
          </p:sp>
        </mc:Choice>
        <mc:Fallback xmlns="">
          <p:sp>
            <p:nvSpPr>
              <p:cNvPr id="22" name="Segnaposto testo 3">
                <a:extLst>
                  <a:ext uri="{FF2B5EF4-FFF2-40B4-BE49-F238E27FC236}">
                    <a16:creationId xmlns:a16="http://schemas.microsoft.com/office/drawing/2014/main" id="{C2839A16-316D-FC40-3ED0-622572FE9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84" y="1016000"/>
                <a:ext cx="5856816" cy="5181600"/>
              </a:xfrm>
              <a:prstGeom prst="rect">
                <a:avLst/>
              </a:prstGeom>
              <a:blipFill>
                <a:blip r:embed="rId5"/>
                <a:stretch>
                  <a:fillRect l="-937" t="-1529" r="-8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2096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AA8E59E1-7E89-8D5B-496A-2FA13DF2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80" y="627428"/>
            <a:ext cx="5700254" cy="367011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files –  </a:t>
            </a:r>
            <a:r>
              <a:rPr lang="en-CA" b="0" dirty="0" err="1">
                <a:latin typeface="Ubuntu Mono" panose="020B0509030602030204" pitchFamily="49" charset="0"/>
              </a:rPr>
              <a:t>combustionProperties</a:t>
            </a:r>
            <a:endParaRPr lang="en-CA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58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BDEB161-BE06-FA6B-EB80-066A59686082}"/>
              </a:ext>
            </a:extLst>
          </p:cNvPr>
          <p:cNvSpPr/>
          <p:nvPr/>
        </p:nvSpPr>
        <p:spPr>
          <a:xfrm>
            <a:off x="6619875" y="3562350"/>
            <a:ext cx="5332941" cy="2746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486009E-0F5B-E44B-7EFD-6D786DE8AA3C}"/>
              </a:ext>
            </a:extLst>
          </p:cNvPr>
          <p:cNvSpPr/>
          <p:nvPr/>
        </p:nvSpPr>
        <p:spPr>
          <a:xfrm>
            <a:off x="7191374" y="2198821"/>
            <a:ext cx="4638675" cy="5539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FD76CD5E-1094-1B21-175C-3ADBC5DB8844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 flipV="1">
            <a:off x="6619876" y="2475773"/>
            <a:ext cx="571499" cy="2459684"/>
          </a:xfrm>
          <a:prstGeom prst="bentConnector3">
            <a:avLst>
              <a:gd name="adj1" fmla="val 14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673836C1-8CC7-52DC-87F5-E3B7B0B2F4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201" b="21653"/>
          <a:stretch/>
        </p:blipFill>
        <p:spPr>
          <a:xfrm>
            <a:off x="5676900" y="6161004"/>
            <a:ext cx="6692263" cy="242898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661EA68E-6C38-FE56-635C-3E1051958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174" y="3059485"/>
            <a:ext cx="6693988" cy="33530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1F47682-C39C-E04B-5FCB-9B50B3CB0E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220" t="27142" r="10484" b="17542"/>
          <a:stretch/>
        </p:blipFill>
        <p:spPr>
          <a:xfrm>
            <a:off x="6766560" y="3876687"/>
            <a:ext cx="5063490" cy="2311018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7C4273AD-88B6-FBF5-0409-C15A9A42BE44}"/>
              </a:ext>
            </a:extLst>
          </p:cNvPr>
          <p:cNvSpPr/>
          <p:nvPr/>
        </p:nvSpPr>
        <p:spPr>
          <a:xfrm flipV="1">
            <a:off x="6905625" y="4840523"/>
            <a:ext cx="4924424" cy="1347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0D0DC0A-632E-32D7-DD9E-5378E47E611D}"/>
              </a:ext>
            </a:extLst>
          </p:cNvPr>
          <p:cNvSpPr/>
          <p:nvPr/>
        </p:nvSpPr>
        <p:spPr>
          <a:xfrm>
            <a:off x="7029329" y="3189790"/>
            <a:ext cx="231493" cy="184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testo 3">
                <a:extLst>
                  <a:ext uri="{FF2B5EF4-FFF2-40B4-BE49-F238E27FC236}">
                    <a16:creationId xmlns:a16="http://schemas.microsoft.com/office/drawing/2014/main" id="{75A20F6F-225E-88EF-7D29-637CA6D23D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184" y="1016000"/>
                <a:ext cx="5856816" cy="5181600"/>
              </a:xfrm>
              <a:prstGeom prst="rect">
                <a:avLst/>
              </a:prstGeom>
            </p:spPr>
            <p:txBody>
              <a:bodyPr/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CA" sz="20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thermophysicalProperties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thermoType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how to construct the </a:t>
                </a: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</a:rPr>
                  <a:t>thermodynamic model of mixtures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namely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equation of state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and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thermal properties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etc.)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Specific information required by the models</a:t>
                </a:r>
              </a:p>
              <a:p>
                <a:r>
                  <a:rPr lang="en-CA" sz="2000" b="1" dirty="0" err="1">
                    <a:latin typeface="Ubuntu Mono" panose="020B0509030602030204" pitchFamily="49" charset="0"/>
                  </a:rPr>
                  <a:t>combustionProperties</a:t>
                </a:r>
                <a:r>
                  <a:rPr lang="en-CA" sz="2000" dirty="0"/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air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The specific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Mixture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 to use for air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(oxidizer)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 err="1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initialMixture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A dictionary for </a:t>
                </a: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</a:rPr>
                  <a:t>initialization of the mixture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inside o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each thermodynamic region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The model to compute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exhaust gas composition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dirty="0"/>
                  <a:t>The </a:t>
                </a:r>
                <a:r>
                  <a:rPr lang="en-CA" sz="1800" b="1" dirty="0"/>
                  <a:t>combustion model </a:t>
                </a:r>
                <a:r>
                  <a:rPr lang="en-CA" sz="1800" dirty="0"/>
                  <a:t>to use to estimate the </a:t>
                </a:r>
                <a:r>
                  <a:rPr lang="en-CA" sz="1800" u="sng" dirty="0"/>
                  <a:t>instantaneous mixture composition</a:t>
                </a:r>
              </a:p>
            </p:txBody>
          </p:sp>
        </mc:Choice>
        <mc:Fallback xmlns="">
          <p:sp>
            <p:nvSpPr>
              <p:cNvPr id="13" name="Segnaposto testo 3">
                <a:extLst>
                  <a:ext uri="{FF2B5EF4-FFF2-40B4-BE49-F238E27FC236}">
                    <a16:creationId xmlns:a16="http://schemas.microsoft.com/office/drawing/2014/main" id="{75A20F6F-225E-88EF-7D29-637CA6D23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84" y="1016000"/>
                <a:ext cx="5856816" cy="5181600"/>
              </a:xfrm>
              <a:prstGeom prst="rect">
                <a:avLst/>
              </a:prstGeom>
              <a:blipFill>
                <a:blip r:embed="rId6"/>
                <a:stretch>
                  <a:fillRect l="-937" t="-1529" r="-8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1969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B7F83BE4-EC03-15D7-CF33-ABBCB6D1F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80" y="627428"/>
            <a:ext cx="5700254" cy="367011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files –  </a:t>
            </a:r>
            <a:r>
              <a:rPr lang="en-CA" b="0" dirty="0" err="1">
                <a:latin typeface="Ubuntu Mono" panose="020B0509030602030204" pitchFamily="49" charset="0"/>
              </a:rPr>
              <a:t>dataDict</a:t>
            </a:r>
            <a:endParaRPr lang="en-CA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59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BDEB161-BE06-FA6B-EB80-066A59686082}"/>
              </a:ext>
            </a:extLst>
          </p:cNvPr>
          <p:cNvSpPr/>
          <p:nvPr/>
        </p:nvSpPr>
        <p:spPr>
          <a:xfrm>
            <a:off x="6619875" y="3562350"/>
            <a:ext cx="5332941" cy="2746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FD76CD5E-1094-1B21-175C-3ADBC5DB8844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 flipV="1">
            <a:off x="6619876" y="3037747"/>
            <a:ext cx="571499" cy="1897709"/>
          </a:xfrm>
          <a:prstGeom prst="bentConnector3">
            <a:avLst>
              <a:gd name="adj1" fmla="val 14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673836C1-8CC7-52DC-87F5-E3B7B0B2F4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201" b="21653"/>
          <a:stretch/>
        </p:blipFill>
        <p:spPr>
          <a:xfrm>
            <a:off x="5676900" y="6161004"/>
            <a:ext cx="6692263" cy="242898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ED501254-9F24-58D5-BFC5-891DD7FC0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899" y="3262488"/>
            <a:ext cx="6962235" cy="3139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D745D44A-B209-DDC4-44F3-51A988B098AF}"/>
              </a:ext>
            </a:extLst>
          </p:cNvPr>
          <p:cNvSpPr/>
          <p:nvPr/>
        </p:nvSpPr>
        <p:spPr>
          <a:xfrm flipV="1">
            <a:off x="7010400" y="3926175"/>
            <a:ext cx="4819649" cy="4283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F395978-E645-3E0E-D619-7EBA1C8F0D7A}"/>
              </a:ext>
            </a:extLst>
          </p:cNvPr>
          <p:cNvSpPr/>
          <p:nvPr/>
        </p:nvSpPr>
        <p:spPr>
          <a:xfrm>
            <a:off x="7029329" y="3189790"/>
            <a:ext cx="231493" cy="184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486009E-0F5B-E44B-7EFD-6D786DE8AA3C}"/>
              </a:ext>
            </a:extLst>
          </p:cNvPr>
          <p:cNvSpPr/>
          <p:nvPr/>
        </p:nvSpPr>
        <p:spPr>
          <a:xfrm>
            <a:off x="7191374" y="2829158"/>
            <a:ext cx="4638675" cy="417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testo 3">
                <a:extLst>
                  <a:ext uri="{FF2B5EF4-FFF2-40B4-BE49-F238E27FC236}">
                    <a16:creationId xmlns:a16="http://schemas.microsoft.com/office/drawing/2014/main" id="{91FC9C64-9076-F7CF-7AFA-9EF2FCBD07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184" y="1016000"/>
                <a:ext cx="5856816" cy="5181600"/>
              </a:xfrm>
              <a:prstGeom prst="rect">
                <a:avLst/>
              </a:prstGeom>
            </p:spPr>
            <p:txBody>
              <a:bodyPr/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CA" sz="20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thermophysicalProperties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thermoType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how to construct the </a:t>
                </a: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</a:rPr>
                  <a:t>thermodynamic model of mixtures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namely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equation of state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and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thermal properties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etc.)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Specific information required by the models</a:t>
                </a:r>
              </a:p>
              <a:p>
                <a:r>
                  <a:rPr lang="en-CA" sz="2000" b="1" dirty="0" err="1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combustionProperties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air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The specific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Mixture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 to use for air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(oxidizer)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 err="1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initialMixture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A dictionary for </a:t>
                </a: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</a:rPr>
                  <a:t>initialization of the mixture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inside o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each thermodynamic region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The model to compute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exhaust gas composition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The </a:t>
                </a: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</a:rPr>
                  <a:t>combustion model 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to use to estimate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instantaneous mixture composition</a:t>
                </a:r>
              </a:p>
              <a:p>
                <a:r>
                  <a:rPr lang="en-CA" sz="2000" b="1" dirty="0" err="1">
                    <a:latin typeface="Ubuntu Mono" panose="020B0509030602030204" pitchFamily="49" charset="0"/>
                  </a:rPr>
                  <a:t>dataDict</a:t>
                </a:r>
                <a:r>
                  <a:rPr lang="en-CA" sz="2000" dirty="0"/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 err="1">
                    <a:latin typeface="Ubuntu Mono" panose="020B0509030602030204" pitchFamily="49" charset="0"/>
                    <a:cs typeface="Dubai" panose="020B0503030403030204" pitchFamily="34" charset="-78"/>
                  </a:rPr>
                  <a:t>dataPath</a:t>
                </a:r>
                <a:r>
                  <a:rPr lang="en-CA" sz="1800" dirty="0"/>
                  <a:t> – The </a:t>
                </a:r>
                <a:r>
                  <a:rPr lang="en-CA" sz="1800" u="sng" dirty="0"/>
                  <a:t>master path</a:t>
                </a:r>
                <a:r>
                  <a:rPr lang="en-CA" sz="1800" dirty="0"/>
                  <a:t> for input/output of data</a:t>
                </a:r>
                <a:endParaRPr lang="en-CA" sz="1800" u="sng" dirty="0"/>
              </a:p>
            </p:txBody>
          </p:sp>
        </mc:Choice>
        <mc:Fallback xmlns="">
          <p:sp>
            <p:nvSpPr>
              <p:cNvPr id="17" name="Segnaposto testo 3">
                <a:extLst>
                  <a:ext uri="{FF2B5EF4-FFF2-40B4-BE49-F238E27FC236}">
                    <a16:creationId xmlns:a16="http://schemas.microsoft.com/office/drawing/2014/main" id="{91FC9C64-9076-F7CF-7AFA-9EF2FCBD0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84" y="1016000"/>
                <a:ext cx="5856816" cy="5181600"/>
              </a:xfrm>
              <a:prstGeom prst="rect">
                <a:avLst/>
              </a:prstGeom>
              <a:blipFill>
                <a:blip r:embed="rId5"/>
                <a:stretch>
                  <a:fillRect l="-937" t="-1529" r="-8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938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B5432B8-C1BC-98DB-457F-0C2BF143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 of the package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7C726DE-6D3C-EB50-2CC3-B9B809461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6</a:t>
            </a:fld>
            <a:endParaRPr lang="en-CA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37CF2543-20E1-4202-B691-092992C23C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6590241" cy="5181600"/>
          </a:xfrm>
        </p:spPr>
        <p:txBody>
          <a:bodyPr/>
          <a:lstStyle/>
          <a:p>
            <a:r>
              <a:rPr lang="en-CA" b="1" dirty="0"/>
              <a:t>Three </a:t>
            </a:r>
            <a:r>
              <a:rPr lang="en-CA" dirty="0"/>
              <a:t>main</a:t>
            </a:r>
            <a:r>
              <a:rPr lang="en-CA" b="1" dirty="0"/>
              <a:t> subpackages</a:t>
            </a:r>
            <a:r>
              <a:rPr lang="en-CA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src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– </a:t>
            </a:r>
            <a:r>
              <a:rPr lang="en-CA" u="sng" dirty="0">
                <a:solidFill>
                  <a:schemeClr val="bg1">
                    <a:lumMod val="85000"/>
                  </a:schemeClr>
                </a:solidFill>
              </a:rPr>
              <a:t>Core of the library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, contains all </a:t>
            </a: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functions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classes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. Major groups are:</a:t>
            </a:r>
            <a:endParaRPr lang="en-CA" b="1" dirty="0">
              <a:solidFill>
                <a:schemeClr val="bg1">
                  <a:lumMod val="8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CA" u="sng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base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– generic-use classes and functions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CA" u="sng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thermophysicalModels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– modeling of chemistry and thermophysical properties of mixtures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CA" u="sng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engineModel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– models for description of ICE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CA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Ubuntu Mono" panose="020B0509030602030204" pitchFamily="49" charset="0"/>
              </a:rPr>
              <a:t>scripts</a:t>
            </a:r>
            <a:r>
              <a:rPr lang="en-CA" dirty="0"/>
              <a:t> – Contains </a:t>
            </a:r>
            <a:r>
              <a:rPr lang="en-CA" b="1" dirty="0"/>
              <a:t>executable scripts</a:t>
            </a:r>
            <a:r>
              <a:rPr lang="en-CA" dirty="0"/>
              <a:t>, where automated workflows can be implemented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0C97C8C5-A292-DFE2-C0B1-07650849707A}"/>
              </a:ext>
            </a:extLst>
          </p:cNvPr>
          <p:cNvGrpSpPr/>
          <p:nvPr/>
        </p:nvGrpSpPr>
        <p:grpSpPr>
          <a:xfrm>
            <a:off x="6972300" y="1016000"/>
            <a:ext cx="4876800" cy="3170099"/>
            <a:chOff x="6943725" y="1336149"/>
            <a:chExt cx="4876800" cy="3170099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D2F218E0-72A2-FF18-C2AA-88C73789603F}"/>
                </a:ext>
              </a:extLst>
            </p:cNvPr>
            <p:cNvSpPr txBox="1"/>
            <p:nvPr/>
          </p:nvSpPr>
          <p:spPr>
            <a:xfrm>
              <a:off x="6943725" y="1336149"/>
              <a:ext cx="4876800" cy="31700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📦 </a:t>
              </a:r>
              <a:r>
                <a:rPr lang="it-IT" sz="2000" b="1" i="0" dirty="0" err="1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libICEpost</a:t>
              </a:r>
              <a:endParaRPr lang="it-IT" sz="2000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endParaRP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├─ 📁 </a:t>
              </a:r>
              <a:r>
                <a:rPr lang="it-IT" sz="200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src</a:t>
              </a:r>
              <a:endParaRPr lang="it-IT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endParaRP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├─ 📁 </a:t>
              </a:r>
              <a:r>
                <a: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base</a:t>
              </a: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├─ 📁 </a:t>
              </a:r>
              <a:r>
                <a:rPr lang="it-IT" sz="200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thermophysicalModels</a:t>
              </a:r>
              <a:endParaRPr lang="it-IT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endParaRP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├─ 📁 </a:t>
              </a:r>
              <a:r>
                <a:rPr lang="it-IT" sz="200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engineModel</a:t>
              </a:r>
              <a:endParaRPr lang="it-IT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endParaRP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├─ ...</a:t>
              </a: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└─ 📁 </a:t>
              </a:r>
              <a:r>
                <a:rPr lang="it-IT" sz="2000" b="0" i="0" dirty="0">
                  <a:solidFill>
                    <a:schemeClr val="accent1"/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__init__.py</a:t>
              </a: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├─ 📁 </a:t>
              </a:r>
              <a:r>
                <a: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scripts</a:t>
              </a: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├─ 📁 </a:t>
              </a:r>
              <a:r>
                <a: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Database</a:t>
              </a: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└─ 📁 </a:t>
              </a:r>
              <a:r>
                <a:rPr lang="it-IT" sz="2000" b="0" i="0" dirty="0">
                  <a:solidFill>
                    <a:schemeClr val="accent1"/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__init__.py</a:t>
              </a:r>
              <a:endParaRPr lang="en-CA" sz="20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endParaRPr>
            </a:p>
          </p:txBody>
        </p:sp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8FC689DE-8E3F-C0B5-316C-8E608108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7479" y="3199918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B1FFD15D-F3C9-F8BF-7D51-E93203497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82160" y="4121938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</p:grpSp>
      <p:sp>
        <p:nvSpPr>
          <p:cNvPr id="3" name="Rettangolo 2">
            <a:extLst>
              <a:ext uri="{FF2B5EF4-FFF2-40B4-BE49-F238E27FC236}">
                <a16:creationId xmlns:a16="http://schemas.microsoft.com/office/drawing/2014/main" id="{8D0D3537-690C-28F2-4DBB-D0F6F388D3FC}"/>
              </a:ext>
            </a:extLst>
          </p:cNvPr>
          <p:cNvSpPr/>
          <p:nvPr/>
        </p:nvSpPr>
        <p:spPr>
          <a:xfrm>
            <a:off x="7510734" y="1383846"/>
            <a:ext cx="4109765" cy="1810927"/>
          </a:xfrm>
          <a:prstGeom prst="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ACDC5AA-8693-6A18-3488-F53B028B5DE9}"/>
              </a:ext>
            </a:extLst>
          </p:cNvPr>
          <p:cNvSpPr/>
          <p:nvPr/>
        </p:nvSpPr>
        <p:spPr>
          <a:xfrm>
            <a:off x="7510734" y="3520340"/>
            <a:ext cx="3654446" cy="634553"/>
          </a:xfrm>
          <a:prstGeom prst="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16455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D73ED51F-9041-A926-B313-99368D45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80" y="627428"/>
            <a:ext cx="5700254" cy="367011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files –  </a:t>
            </a:r>
            <a:r>
              <a:rPr lang="en-CA" b="0" dirty="0" err="1">
                <a:latin typeface="Ubuntu Mono" panose="020B0509030602030204" pitchFamily="49" charset="0"/>
              </a:rPr>
              <a:t>dataDict</a:t>
            </a:r>
            <a:endParaRPr lang="en-CA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60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BDEB161-BE06-FA6B-EB80-066A59686082}"/>
              </a:ext>
            </a:extLst>
          </p:cNvPr>
          <p:cNvSpPr/>
          <p:nvPr/>
        </p:nvSpPr>
        <p:spPr>
          <a:xfrm>
            <a:off x="6619875" y="3562350"/>
            <a:ext cx="5332941" cy="2746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FD76CD5E-1094-1B21-175C-3ADBC5DB8844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 flipV="1">
            <a:off x="6619876" y="3037747"/>
            <a:ext cx="571499" cy="1897709"/>
          </a:xfrm>
          <a:prstGeom prst="bentConnector3">
            <a:avLst>
              <a:gd name="adj1" fmla="val 14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673836C1-8CC7-52DC-87F5-E3B7B0B2F4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201" b="21653"/>
          <a:stretch/>
        </p:blipFill>
        <p:spPr>
          <a:xfrm>
            <a:off x="5676900" y="6161004"/>
            <a:ext cx="6692263" cy="242898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C1643C77-AD4F-77AE-BB2E-46CA8B085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899" y="3266725"/>
            <a:ext cx="6962235" cy="3139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D745D44A-B209-DDC4-44F3-51A988B098AF}"/>
              </a:ext>
            </a:extLst>
          </p:cNvPr>
          <p:cNvSpPr/>
          <p:nvPr/>
        </p:nvSpPr>
        <p:spPr>
          <a:xfrm flipV="1">
            <a:off x="7010400" y="4373608"/>
            <a:ext cx="4819649" cy="1359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DDDFA92-954B-F4B3-38C9-130868CEA3AA}"/>
              </a:ext>
            </a:extLst>
          </p:cNvPr>
          <p:cNvGrpSpPr/>
          <p:nvPr/>
        </p:nvGrpSpPr>
        <p:grpSpPr>
          <a:xfrm>
            <a:off x="8143875" y="5093296"/>
            <a:ext cx="2050732" cy="494546"/>
            <a:chOff x="3762375" y="4110604"/>
            <a:chExt cx="2050732" cy="494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4D7EE10A-6E50-8DAB-415E-8201BC3E6C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62375" y="4110604"/>
              <a:ext cx="1104669" cy="3108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8CD8EF07-3B86-1E07-40FE-007E2441801C}"/>
                </a:ext>
              </a:extLst>
            </p:cNvPr>
            <p:cNvSpPr/>
            <p:nvPr/>
          </p:nvSpPr>
          <p:spPr>
            <a:xfrm>
              <a:off x="4641531" y="4255424"/>
              <a:ext cx="1171576" cy="349726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Region name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6971673C-CB6E-618B-ADC3-581ED8836B97}"/>
              </a:ext>
            </a:extLst>
          </p:cNvPr>
          <p:cNvGrpSpPr/>
          <p:nvPr/>
        </p:nvGrpSpPr>
        <p:grpSpPr>
          <a:xfrm>
            <a:off x="6121293" y="5601236"/>
            <a:ext cx="1421449" cy="635671"/>
            <a:chOff x="1859068" y="4191603"/>
            <a:chExt cx="1421449" cy="6356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435CCB97-F4CC-F0DB-5020-F7B9037BF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3679" y="4191603"/>
              <a:ext cx="566838" cy="4298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A7D5ABC6-8759-70E1-D9DF-25E18AFABB56}"/>
                </a:ext>
              </a:extLst>
            </p:cNvPr>
            <p:cNvSpPr/>
            <p:nvPr/>
          </p:nvSpPr>
          <p:spPr>
            <a:xfrm>
              <a:off x="1859068" y="4477548"/>
              <a:ext cx="1171576" cy="349726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Field name</a:t>
              </a:r>
            </a:p>
          </p:txBody>
        </p:sp>
      </p:grp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1EE72C-A094-F64D-C898-40452693AA5E}"/>
              </a:ext>
            </a:extLst>
          </p:cNvPr>
          <p:cNvSpPr/>
          <p:nvPr/>
        </p:nvSpPr>
        <p:spPr>
          <a:xfrm>
            <a:off x="7029329" y="3189790"/>
            <a:ext cx="231493" cy="184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486009E-0F5B-E44B-7EFD-6D786DE8AA3C}"/>
              </a:ext>
            </a:extLst>
          </p:cNvPr>
          <p:cNvSpPr/>
          <p:nvPr/>
        </p:nvSpPr>
        <p:spPr>
          <a:xfrm>
            <a:off x="7191374" y="2829158"/>
            <a:ext cx="4638675" cy="417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Segnaposto testo 3">
                <a:extLst>
                  <a:ext uri="{FF2B5EF4-FFF2-40B4-BE49-F238E27FC236}">
                    <a16:creationId xmlns:a16="http://schemas.microsoft.com/office/drawing/2014/main" id="{228F411C-D390-AFF3-C8D9-D80A453341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184" y="1016000"/>
                <a:ext cx="5856816" cy="5181600"/>
              </a:xfrm>
              <a:prstGeom prst="rect">
                <a:avLst/>
              </a:prstGeom>
            </p:spPr>
            <p:txBody>
              <a:bodyPr/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CA" sz="20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thermophysicalProperties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thermoType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how to construct the </a:t>
                </a: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</a:rPr>
                  <a:t>thermodynamic model of mixtures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namely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equation of state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and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thermal properties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etc.)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Specific information required by the models</a:t>
                </a:r>
              </a:p>
              <a:p>
                <a:r>
                  <a:rPr lang="en-CA" sz="2000" b="1" dirty="0" err="1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combustionProperties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air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The specific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Mixture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 to use for air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(oxidizer)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 err="1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initialMixture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A dictionary for </a:t>
                </a: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</a:rPr>
                  <a:t>initialization of the mixture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inside o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each thermodynamic region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The model to compute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exhaust gas composition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The </a:t>
                </a: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</a:rPr>
                  <a:t>combustion model 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to use to estimate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instantaneous mixture composition</a:t>
                </a:r>
              </a:p>
              <a:p>
                <a:r>
                  <a:rPr lang="en-CA" sz="2000" b="1" dirty="0" err="1">
                    <a:latin typeface="Ubuntu Mono" panose="020B0509030602030204" pitchFamily="49" charset="0"/>
                  </a:rPr>
                  <a:t>dataDict</a:t>
                </a:r>
                <a:r>
                  <a:rPr lang="en-CA" sz="2000" dirty="0"/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 err="1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  <a:cs typeface="Dubai" panose="020B0503030403030204" pitchFamily="34" charset="-78"/>
                  </a:rPr>
                  <a:t>dataPath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master path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for input/output of data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latin typeface="Ubuntu Mono" panose="020B0509030602030204" pitchFamily="49" charset="0"/>
                  </a:rPr>
                  <a:t>data</a:t>
                </a:r>
                <a:r>
                  <a:rPr lang="en-CA" sz="1800" dirty="0"/>
                  <a:t> – dictionary with the </a:t>
                </a:r>
                <a:r>
                  <a:rPr lang="en-CA" sz="1800" u="sng" dirty="0"/>
                  <a:t>fields to be loaded</a:t>
                </a:r>
                <a:r>
                  <a:rPr lang="en-CA" sz="1800" dirty="0"/>
                  <a:t> for each thermodynamic region</a:t>
                </a:r>
                <a:endParaRPr lang="en-CA" sz="1800" u="sng" dirty="0"/>
              </a:p>
            </p:txBody>
          </p:sp>
        </mc:Choice>
        <mc:Fallback xmlns="">
          <p:sp>
            <p:nvSpPr>
              <p:cNvPr id="27" name="Segnaposto testo 3">
                <a:extLst>
                  <a:ext uri="{FF2B5EF4-FFF2-40B4-BE49-F238E27FC236}">
                    <a16:creationId xmlns:a16="http://schemas.microsoft.com/office/drawing/2014/main" id="{228F411C-D390-AFF3-C8D9-D80A45334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84" y="1016000"/>
                <a:ext cx="5856816" cy="5181600"/>
              </a:xfrm>
              <a:prstGeom prst="rect">
                <a:avLst/>
              </a:prstGeom>
              <a:blipFill>
                <a:blip r:embed="rId5"/>
                <a:stretch>
                  <a:fillRect l="-937" t="-1529" r="-10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7328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B1FD9AAC-1DB2-660E-C52F-61B24D67C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80" y="627428"/>
            <a:ext cx="5700254" cy="367011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files –  </a:t>
            </a:r>
            <a:r>
              <a:rPr lang="en-CA" b="0" dirty="0" err="1">
                <a:latin typeface="Ubuntu Mono" panose="020B0509030602030204" pitchFamily="49" charset="0"/>
              </a:rPr>
              <a:t>dataDict</a:t>
            </a:r>
            <a:endParaRPr lang="en-CA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61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BDEB161-BE06-FA6B-EB80-066A59686082}"/>
              </a:ext>
            </a:extLst>
          </p:cNvPr>
          <p:cNvSpPr/>
          <p:nvPr/>
        </p:nvSpPr>
        <p:spPr>
          <a:xfrm>
            <a:off x="6619875" y="3562350"/>
            <a:ext cx="5332941" cy="2746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FD76CD5E-1094-1B21-175C-3ADBC5DB8844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 flipV="1">
            <a:off x="6619876" y="3037747"/>
            <a:ext cx="571499" cy="1897709"/>
          </a:xfrm>
          <a:prstGeom prst="bentConnector3">
            <a:avLst>
              <a:gd name="adj1" fmla="val 14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673836C1-8CC7-52DC-87F5-E3B7B0B2F4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201" b="21653"/>
          <a:stretch/>
        </p:blipFill>
        <p:spPr>
          <a:xfrm>
            <a:off x="5676900" y="6161004"/>
            <a:ext cx="6692263" cy="24289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2E87AD95-40D6-2C3C-4E50-1E2BA143D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379" y="3262488"/>
            <a:ext cx="6962235" cy="3139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FDDEDB60-F4BA-3EBC-EE68-8752DEF1EDAB}"/>
              </a:ext>
            </a:extLst>
          </p:cNvPr>
          <p:cNvSpPr/>
          <p:nvPr/>
        </p:nvSpPr>
        <p:spPr>
          <a:xfrm flipV="1">
            <a:off x="7752891" y="4189175"/>
            <a:ext cx="2553160" cy="332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73CAAFD9-052F-D143-FD0D-304B5034CE9E}"/>
              </a:ext>
            </a:extLst>
          </p:cNvPr>
          <p:cNvSpPr/>
          <p:nvPr/>
        </p:nvSpPr>
        <p:spPr>
          <a:xfrm flipV="1">
            <a:off x="7971964" y="5069247"/>
            <a:ext cx="1314911" cy="332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9105C70-EAB8-7229-E139-737640FC2640}"/>
              </a:ext>
            </a:extLst>
          </p:cNvPr>
          <p:cNvSpPr/>
          <p:nvPr/>
        </p:nvSpPr>
        <p:spPr>
          <a:xfrm>
            <a:off x="7029329" y="3189790"/>
            <a:ext cx="231493" cy="184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486009E-0F5B-E44B-7EFD-6D786DE8AA3C}"/>
              </a:ext>
            </a:extLst>
          </p:cNvPr>
          <p:cNvSpPr/>
          <p:nvPr/>
        </p:nvSpPr>
        <p:spPr>
          <a:xfrm>
            <a:off x="7191374" y="2829158"/>
            <a:ext cx="4638675" cy="417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2A59C46-33C7-CEC2-D8A5-E981872C08DB}"/>
              </a:ext>
            </a:extLst>
          </p:cNvPr>
          <p:cNvGrpSpPr/>
          <p:nvPr/>
        </p:nvGrpSpPr>
        <p:grpSpPr>
          <a:xfrm>
            <a:off x="9162492" y="4582179"/>
            <a:ext cx="2878515" cy="739217"/>
            <a:chOff x="3635253" y="4121896"/>
            <a:chExt cx="2139647" cy="7392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6" name="Connettore 2 15">
              <a:extLst>
                <a:ext uri="{FF2B5EF4-FFF2-40B4-BE49-F238E27FC236}">
                  <a16:creationId xmlns:a16="http://schemas.microsoft.com/office/drawing/2014/main" id="{60C9CBB5-7E27-122A-47E6-7AC848EE14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35253" y="4121896"/>
              <a:ext cx="499390" cy="4963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A2BAA134-E694-1893-48D8-60ED2F75E158}"/>
                </a:ext>
              </a:extLst>
            </p:cNvPr>
            <p:cNvSpPr/>
            <p:nvPr/>
          </p:nvSpPr>
          <p:spPr>
            <a:xfrm>
              <a:off x="3873024" y="4163938"/>
              <a:ext cx="1901876" cy="697175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Format for loading the variable</a:t>
              </a:r>
              <a:r>
                <a:rPr lang="en-CA" dirty="0"/>
                <a:t>. </a:t>
              </a:r>
              <a:r>
                <a:rPr lang="en-CA" b="1" dirty="0"/>
                <a:t>Multiple formats available </a:t>
              </a:r>
              <a:r>
                <a:rPr lang="en-CA" dirty="0"/>
                <a:t>(see example file for more)</a:t>
              </a: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86FF0A9D-0B8D-35AA-63DE-A1B9A4D767E9}"/>
              </a:ext>
            </a:extLst>
          </p:cNvPr>
          <p:cNvGrpSpPr/>
          <p:nvPr/>
        </p:nvGrpSpPr>
        <p:grpSpPr>
          <a:xfrm>
            <a:off x="9036245" y="5467760"/>
            <a:ext cx="2698555" cy="656473"/>
            <a:chOff x="3623329" y="3921293"/>
            <a:chExt cx="2698555" cy="6564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F567D938-A431-62C1-2771-178BADF927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3329" y="3921293"/>
              <a:ext cx="499390" cy="4963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3A5870C1-2E43-1E3C-48A5-2D4717CD5D2A}"/>
                </a:ext>
              </a:extLst>
            </p:cNvPr>
            <p:cNvSpPr/>
            <p:nvPr/>
          </p:nvSpPr>
          <p:spPr>
            <a:xfrm>
              <a:off x="3873024" y="4230354"/>
              <a:ext cx="2448860" cy="347412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File name </a:t>
              </a:r>
              <a:r>
                <a:rPr lang="en-CA" dirty="0"/>
                <a:t>(relative to </a:t>
              </a:r>
              <a:r>
                <a:rPr lang="en-CA" dirty="0" err="1">
                  <a:latin typeface="Ubuntu Mono" panose="020B0509030602030204" pitchFamily="49" charset="0"/>
                </a:rPr>
                <a:t>dataPath</a:t>
              </a:r>
              <a:r>
                <a:rPr lang="en-CA" dirty="0"/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Segnaposto testo 3">
                <a:extLst>
                  <a:ext uri="{FF2B5EF4-FFF2-40B4-BE49-F238E27FC236}">
                    <a16:creationId xmlns:a16="http://schemas.microsoft.com/office/drawing/2014/main" id="{6DCA18EA-2EBF-7DF9-5F3F-6BB5CDADC9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184" y="1016000"/>
                <a:ext cx="5856816" cy="5181600"/>
              </a:xfrm>
              <a:prstGeom prst="rect">
                <a:avLst/>
              </a:prstGeom>
            </p:spPr>
            <p:txBody>
              <a:bodyPr/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CA" sz="20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thermophysicalProperties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thermoType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how to construct the </a:t>
                </a: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</a:rPr>
                  <a:t>thermodynamic model of mixtures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namely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equation of state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and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thermal properties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etc.)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Specific information required by the models</a:t>
                </a:r>
              </a:p>
              <a:p>
                <a:r>
                  <a:rPr lang="en-CA" sz="2000" b="1" dirty="0" err="1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combustionProperties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air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The specific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Mixture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 to use for air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(oxidizer)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 err="1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initialMixture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A dictionary for </a:t>
                </a: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</a:rPr>
                  <a:t>initialization of the mixture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inside o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each thermodynamic region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The model to compute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exhaust gas composition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The </a:t>
                </a: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</a:rPr>
                  <a:t>combustion model 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to use to estimate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instantaneous mixture composition</a:t>
                </a:r>
              </a:p>
              <a:p>
                <a:r>
                  <a:rPr lang="en-CA" sz="2000" b="1" dirty="0" err="1">
                    <a:latin typeface="Ubuntu Mono" panose="020B0509030602030204" pitchFamily="49" charset="0"/>
                  </a:rPr>
                  <a:t>dataDict</a:t>
                </a:r>
                <a:r>
                  <a:rPr lang="en-CA" sz="2000" dirty="0"/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 err="1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  <a:cs typeface="Dubai" panose="020B0503030403030204" pitchFamily="34" charset="-78"/>
                  </a:rPr>
                  <a:t>dataPath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master path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for input/output of data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latin typeface="Ubuntu Mono" panose="020B0509030602030204" pitchFamily="49" charset="0"/>
                  </a:rPr>
                  <a:t>data</a:t>
                </a:r>
                <a:r>
                  <a:rPr lang="en-CA" sz="1800" dirty="0"/>
                  <a:t> – dictionary with the </a:t>
                </a:r>
                <a:r>
                  <a:rPr lang="en-CA" sz="1800" u="sng" dirty="0"/>
                  <a:t>fields to be loaded</a:t>
                </a:r>
                <a:r>
                  <a:rPr lang="en-CA" sz="1800" dirty="0"/>
                  <a:t> for each thermodynamic region</a:t>
                </a:r>
                <a:endParaRPr lang="en-CA" sz="1800" u="sng" dirty="0"/>
              </a:p>
            </p:txBody>
          </p:sp>
        </mc:Choice>
        <mc:Fallback xmlns="">
          <p:sp>
            <p:nvSpPr>
              <p:cNvPr id="26" name="Segnaposto testo 3">
                <a:extLst>
                  <a:ext uri="{FF2B5EF4-FFF2-40B4-BE49-F238E27FC236}">
                    <a16:creationId xmlns:a16="http://schemas.microsoft.com/office/drawing/2014/main" id="{6DCA18EA-2EBF-7DF9-5F3F-6BB5CDADC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84" y="1016000"/>
                <a:ext cx="5856816" cy="5181600"/>
              </a:xfrm>
              <a:prstGeom prst="rect">
                <a:avLst/>
              </a:prstGeom>
              <a:blipFill>
                <a:blip r:embed="rId5"/>
                <a:stretch>
                  <a:fillRect l="-937" t="-1529" r="-10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887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4704F702-561C-90BE-69C7-DED8CDD15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80" y="627428"/>
            <a:ext cx="5700254" cy="367011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files –  </a:t>
            </a:r>
            <a:r>
              <a:rPr lang="en-CA" b="0" dirty="0" err="1">
                <a:latin typeface="Ubuntu Mono" panose="020B0509030602030204" pitchFamily="49" charset="0"/>
              </a:rPr>
              <a:t>dataDict</a:t>
            </a:r>
            <a:endParaRPr lang="en-CA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62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BDEB161-BE06-FA6B-EB80-066A59686082}"/>
              </a:ext>
            </a:extLst>
          </p:cNvPr>
          <p:cNvSpPr/>
          <p:nvPr/>
        </p:nvSpPr>
        <p:spPr>
          <a:xfrm>
            <a:off x="6619875" y="3562350"/>
            <a:ext cx="5332941" cy="2746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FD76CD5E-1094-1B21-175C-3ADBC5DB8844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 flipV="1">
            <a:off x="6619876" y="3037747"/>
            <a:ext cx="571499" cy="1897709"/>
          </a:xfrm>
          <a:prstGeom prst="bentConnector3">
            <a:avLst>
              <a:gd name="adj1" fmla="val 14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673836C1-8CC7-52DC-87F5-E3B7B0B2F4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201" b="21653"/>
          <a:stretch/>
        </p:blipFill>
        <p:spPr>
          <a:xfrm>
            <a:off x="5676900" y="6161004"/>
            <a:ext cx="6692263" cy="24289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59C0D4ED-6FAF-D736-3B1F-7A2650295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379" y="3263339"/>
            <a:ext cx="6962235" cy="3139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6A1BD07E-D7BD-5E24-258E-4C5C4B5A5A43}"/>
              </a:ext>
            </a:extLst>
          </p:cNvPr>
          <p:cNvSpPr/>
          <p:nvPr/>
        </p:nvSpPr>
        <p:spPr>
          <a:xfrm flipV="1">
            <a:off x="7038975" y="3974664"/>
            <a:ext cx="2553160" cy="455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71CB0BA-B161-8E62-B035-A72F1DD81B01}"/>
              </a:ext>
            </a:extLst>
          </p:cNvPr>
          <p:cNvSpPr/>
          <p:nvPr/>
        </p:nvSpPr>
        <p:spPr>
          <a:xfrm>
            <a:off x="7029329" y="3189790"/>
            <a:ext cx="231493" cy="184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486009E-0F5B-E44B-7EFD-6D786DE8AA3C}"/>
              </a:ext>
            </a:extLst>
          </p:cNvPr>
          <p:cNvSpPr/>
          <p:nvPr/>
        </p:nvSpPr>
        <p:spPr>
          <a:xfrm>
            <a:off x="7191374" y="2829158"/>
            <a:ext cx="4638675" cy="417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egnaposto testo 3">
                <a:extLst>
                  <a:ext uri="{FF2B5EF4-FFF2-40B4-BE49-F238E27FC236}">
                    <a16:creationId xmlns:a16="http://schemas.microsoft.com/office/drawing/2014/main" id="{37EE5A98-564B-6B2F-645C-C491DEA739A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39184" y="1016000"/>
                <a:ext cx="5856816" cy="5181600"/>
              </a:xfrm>
            </p:spPr>
            <p:txBody>
              <a:bodyPr/>
              <a:lstStyle/>
              <a:p>
                <a:r>
                  <a:rPr lang="en-CA" sz="20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thermophysicalProperties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thermoType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how to construct the </a:t>
                </a: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</a:rPr>
                  <a:t>thermodynamic model of mixtures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namely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equation of state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and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thermal properties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etc.)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Specific information required by the models</a:t>
                </a:r>
              </a:p>
              <a:p>
                <a:r>
                  <a:rPr lang="en-CA" sz="2000" b="1" dirty="0" err="1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combustionProperties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air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The specific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Mixture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 to use for air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(oxidizer)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 err="1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initialMixture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A dictionary for </a:t>
                </a: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</a:rPr>
                  <a:t>initialization of the mixture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inside o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each thermodynamic region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The model to compute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exhaust gas composition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The </a:t>
                </a: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</a:rPr>
                  <a:t>combustion model 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to use to estimate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instantaneous mixture composition</a:t>
                </a:r>
              </a:p>
              <a:p>
                <a:r>
                  <a:rPr lang="en-CA" sz="2000" b="1" dirty="0" err="1">
                    <a:latin typeface="Ubuntu Mono" panose="020B0509030602030204" pitchFamily="49" charset="0"/>
                  </a:rPr>
                  <a:t>dataDict</a:t>
                </a:r>
                <a:r>
                  <a:rPr lang="en-CA" sz="2000" dirty="0"/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 err="1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  <a:cs typeface="Dubai" panose="020B0503030403030204" pitchFamily="34" charset="-78"/>
                  </a:rPr>
                  <a:t>dataPath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master path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for input/output of data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data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dictionary with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fields to be loaded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for each thermodynamic region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 err="1">
                    <a:latin typeface="Ubuntu Mono" panose="020B0509030602030204" pitchFamily="49" charset="0"/>
                  </a:rPr>
                  <a:t>preProcessing</a:t>
                </a:r>
                <a:r>
                  <a:rPr lang="en-CA" sz="1800" dirty="0"/>
                  <a:t> – manipulation of data before processing (</a:t>
                </a:r>
                <a:r>
                  <a:rPr lang="en-CA" sz="1800" u="sng" dirty="0"/>
                  <a:t>resampling</a:t>
                </a:r>
                <a:r>
                  <a:rPr lang="en-CA" sz="1800" dirty="0"/>
                  <a:t>, </a:t>
                </a:r>
                <a:r>
                  <a:rPr lang="en-CA" sz="1800" u="sng" dirty="0"/>
                  <a:t>denoising</a:t>
                </a:r>
                <a:r>
                  <a:rPr lang="en-CA" sz="1800" dirty="0"/>
                  <a:t>, etc.)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CA" sz="1800" u="sng" dirty="0"/>
              </a:p>
            </p:txBody>
          </p:sp>
        </mc:Choice>
        <mc:Fallback xmlns="">
          <p:sp>
            <p:nvSpPr>
              <p:cNvPr id="14" name="Segnaposto testo 3">
                <a:extLst>
                  <a:ext uri="{FF2B5EF4-FFF2-40B4-BE49-F238E27FC236}">
                    <a16:creationId xmlns:a16="http://schemas.microsoft.com/office/drawing/2014/main" id="{37EE5A98-564B-6B2F-645C-C491DEA73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39184" y="1016000"/>
                <a:ext cx="5856816" cy="5181600"/>
              </a:xfrm>
              <a:blipFill>
                <a:blip r:embed="rId5"/>
                <a:stretch>
                  <a:fillRect l="-937" t="-1529" r="-8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8426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BBEF07AE-1BF8-BC0B-39C6-B6E836DC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80" y="627428"/>
            <a:ext cx="5700254" cy="367011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files –  </a:t>
            </a:r>
            <a:r>
              <a:rPr lang="en-CA" b="0" dirty="0" err="1">
                <a:latin typeface="Ubuntu Mono" panose="020B0509030602030204" pitchFamily="49" charset="0"/>
              </a:rPr>
              <a:t>dataDict</a:t>
            </a:r>
            <a:endParaRPr lang="en-CA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63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BDEB161-BE06-FA6B-EB80-066A59686082}"/>
              </a:ext>
            </a:extLst>
          </p:cNvPr>
          <p:cNvSpPr/>
          <p:nvPr/>
        </p:nvSpPr>
        <p:spPr>
          <a:xfrm>
            <a:off x="6619875" y="3562350"/>
            <a:ext cx="5332941" cy="2746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FD76CD5E-1094-1B21-175C-3ADBC5DB8844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 flipV="1">
            <a:off x="6619876" y="3037747"/>
            <a:ext cx="571499" cy="1897709"/>
          </a:xfrm>
          <a:prstGeom prst="bentConnector3">
            <a:avLst>
              <a:gd name="adj1" fmla="val 14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673836C1-8CC7-52DC-87F5-E3B7B0B2F4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201" b="21653"/>
          <a:stretch/>
        </p:blipFill>
        <p:spPr>
          <a:xfrm>
            <a:off x="5676900" y="6161004"/>
            <a:ext cx="6692263" cy="24289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59C0D4ED-6FAF-D736-3B1F-7A2650295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379" y="3263339"/>
            <a:ext cx="6962235" cy="3139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6A1BD07E-D7BD-5E24-258E-4C5C4B5A5A43}"/>
              </a:ext>
            </a:extLst>
          </p:cNvPr>
          <p:cNvSpPr/>
          <p:nvPr/>
        </p:nvSpPr>
        <p:spPr>
          <a:xfrm flipV="1">
            <a:off x="7200139" y="4420293"/>
            <a:ext cx="3382135" cy="932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5567C32-F953-3EBD-C797-ED46396BA043}"/>
              </a:ext>
            </a:extLst>
          </p:cNvPr>
          <p:cNvSpPr/>
          <p:nvPr/>
        </p:nvSpPr>
        <p:spPr>
          <a:xfrm>
            <a:off x="7029329" y="3189790"/>
            <a:ext cx="231493" cy="184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486009E-0F5B-E44B-7EFD-6D786DE8AA3C}"/>
              </a:ext>
            </a:extLst>
          </p:cNvPr>
          <p:cNvSpPr/>
          <p:nvPr/>
        </p:nvSpPr>
        <p:spPr>
          <a:xfrm>
            <a:off x="7191374" y="2829158"/>
            <a:ext cx="4638675" cy="417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1E3891B6-40D5-D7DA-41F2-1B7265A84B3C}"/>
              </a:ext>
            </a:extLst>
          </p:cNvPr>
          <p:cNvGrpSpPr/>
          <p:nvPr/>
        </p:nvGrpSpPr>
        <p:grpSpPr>
          <a:xfrm>
            <a:off x="9211084" y="4927381"/>
            <a:ext cx="2618964" cy="1253035"/>
            <a:chOff x="3873024" y="3664265"/>
            <a:chExt cx="1946719" cy="12530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35A89C28-23F2-36C5-959F-FDDFA1A9B1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2235" y="3664265"/>
              <a:ext cx="499390" cy="4963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ttangolo 15">
                  <a:extLst>
                    <a:ext uri="{FF2B5EF4-FFF2-40B4-BE49-F238E27FC236}">
                      <a16:creationId xmlns:a16="http://schemas.microsoft.com/office/drawing/2014/main" id="{5BB9E212-E30F-7623-2FC7-9353DA1F29A3}"/>
                    </a:ext>
                  </a:extLst>
                </p:cNvPr>
                <p:cNvSpPr/>
                <p:nvPr/>
              </p:nvSpPr>
              <p:spPr>
                <a:xfrm>
                  <a:off x="3873024" y="4147630"/>
                  <a:ext cx="1946719" cy="76967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b="1" dirty="0"/>
                    <a:t>Resampling of data</a:t>
                  </a:r>
                  <a:r>
                    <a:rPr lang="en-CA" dirty="0"/>
                    <a:t> over </a:t>
                  </a:r>
                  <a:r>
                    <a:rPr lang="en-CA" u="sng" dirty="0"/>
                    <a:t>uniform grid</a:t>
                  </a:r>
                  <a:r>
                    <a:rPr lang="en-CA" dirty="0"/>
                    <a:t>. </a:t>
                  </a:r>
                  <a:r>
                    <a:rPr lang="en-CA" b="1" dirty="0"/>
                    <a:t>Optimal </a:t>
                  </a:r>
                  <a14:m>
                    <m:oMath xmlns:m="http://schemas.openxmlformats.org/officeDocument/2006/math">
                      <m:r>
                        <a:rPr lang="it-IT" b="1" i="0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a14:m>
                  <a:r>
                    <a:rPr lang="en-CA" b="1" dirty="0"/>
                    <a:t> of 1 CAD </a:t>
                  </a:r>
                  <a:r>
                    <a:rPr lang="en-CA" dirty="0"/>
                    <a:t>for </a:t>
                  </a:r>
                  <a:r>
                    <a:rPr lang="en-CA" u="sng" dirty="0"/>
                    <a:t>accuracy</a:t>
                  </a:r>
                  <a:r>
                    <a:rPr lang="en-CA" dirty="0"/>
                    <a:t> and </a:t>
                  </a:r>
                  <a:r>
                    <a:rPr lang="en-CA" u="sng" dirty="0"/>
                    <a:t>processing time</a:t>
                  </a:r>
                </a:p>
              </p:txBody>
            </p:sp>
          </mc:Choice>
          <mc:Fallback xmlns="">
            <p:sp>
              <p:nvSpPr>
                <p:cNvPr id="16" name="Rettangolo 15">
                  <a:extLst>
                    <a:ext uri="{FF2B5EF4-FFF2-40B4-BE49-F238E27FC236}">
                      <a16:creationId xmlns:a16="http://schemas.microsoft.com/office/drawing/2014/main" id="{5BB9E212-E30F-7623-2FC7-9353DA1F29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3024" y="4147630"/>
                  <a:ext cx="1946719" cy="769670"/>
                </a:xfrm>
                <a:prstGeom prst="rect">
                  <a:avLst/>
                </a:prstGeom>
                <a:blipFill>
                  <a:blip r:embed="rId5"/>
                  <a:stretch>
                    <a:fillRect b="-3101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testo 3">
                <a:extLst>
                  <a:ext uri="{FF2B5EF4-FFF2-40B4-BE49-F238E27FC236}">
                    <a16:creationId xmlns:a16="http://schemas.microsoft.com/office/drawing/2014/main" id="{D2AEE267-EBB3-4CDE-60BA-8E58D1C9C4D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39184" y="1016000"/>
                <a:ext cx="5856816" cy="5181600"/>
              </a:xfrm>
            </p:spPr>
            <p:txBody>
              <a:bodyPr/>
              <a:lstStyle/>
              <a:p>
                <a:r>
                  <a:rPr lang="en-CA" sz="20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thermophysicalProperties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thermoType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how to construct the </a:t>
                </a: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</a:rPr>
                  <a:t>thermodynamic model of mixtures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namely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equation of state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and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thermal properties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etc.)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Specific information required by the models</a:t>
                </a:r>
              </a:p>
              <a:p>
                <a:r>
                  <a:rPr lang="en-CA" sz="2000" b="1" dirty="0" err="1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combustionProperties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air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The specific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Mixture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 to use for air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(oxidizer)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 err="1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initialMixture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A dictionary for </a:t>
                </a: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</a:rPr>
                  <a:t>initialization of the mixture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inside o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each thermodynamic region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The model to compute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exhaust gas composition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The </a:t>
                </a: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</a:rPr>
                  <a:t>combustion model 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to use to estimate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instantaneous mixture composition</a:t>
                </a:r>
              </a:p>
              <a:p>
                <a:r>
                  <a:rPr lang="en-CA" sz="2000" b="1" dirty="0" err="1">
                    <a:latin typeface="Ubuntu Mono" panose="020B0509030602030204" pitchFamily="49" charset="0"/>
                  </a:rPr>
                  <a:t>dataDict</a:t>
                </a:r>
                <a:r>
                  <a:rPr lang="en-CA" sz="2000" dirty="0"/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 err="1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  <a:cs typeface="Dubai" panose="020B0503030403030204" pitchFamily="34" charset="-78"/>
                  </a:rPr>
                  <a:t>dataPath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master path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for input/output of data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data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dictionary with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fields to be loaded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for each thermodynamic region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 err="1">
                    <a:latin typeface="Ubuntu Mono" panose="020B0509030602030204" pitchFamily="49" charset="0"/>
                  </a:rPr>
                  <a:t>preProcessing</a:t>
                </a:r>
                <a:r>
                  <a:rPr lang="en-CA" sz="1800" dirty="0"/>
                  <a:t> – manipulation of data before processing (</a:t>
                </a:r>
                <a:r>
                  <a:rPr lang="en-CA" sz="1800" u="sng" dirty="0"/>
                  <a:t>resampling</a:t>
                </a:r>
                <a:r>
                  <a:rPr lang="en-CA" sz="1800" dirty="0"/>
                  <a:t>, </a:t>
                </a:r>
                <a:r>
                  <a:rPr lang="en-CA" sz="1800" u="sng" dirty="0"/>
                  <a:t>denoising</a:t>
                </a:r>
                <a:r>
                  <a:rPr lang="en-CA" sz="1800" dirty="0"/>
                  <a:t>, etc.)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CA" sz="1800" u="sng" dirty="0"/>
              </a:p>
            </p:txBody>
          </p:sp>
        </mc:Choice>
        <mc:Fallback xmlns="">
          <p:sp>
            <p:nvSpPr>
              <p:cNvPr id="17" name="Segnaposto testo 3">
                <a:extLst>
                  <a:ext uri="{FF2B5EF4-FFF2-40B4-BE49-F238E27FC236}">
                    <a16:creationId xmlns:a16="http://schemas.microsoft.com/office/drawing/2014/main" id="{D2AEE267-EBB3-4CDE-60BA-8E58D1C9C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39184" y="1016000"/>
                <a:ext cx="5856816" cy="5181600"/>
              </a:xfrm>
              <a:blipFill>
                <a:blip r:embed="rId6"/>
                <a:stretch>
                  <a:fillRect l="-937" t="-1529" r="-8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9318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EEF12AED-B20D-DCA5-C63C-0348BD94E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80" y="627428"/>
            <a:ext cx="5700254" cy="367011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BDEB161-BE06-FA6B-EB80-066A59686082}"/>
              </a:ext>
            </a:extLst>
          </p:cNvPr>
          <p:cNvSpPr/>
          <p:nvPr/>
        </p:nvSpPr>
        <p:spPr>
          <a:xfrm>
            <a:off x="6619875" y="3562350"/>
            <a:ext cx="5332941" cy="2746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3855A590-65F0-DD80-D4B6-5C78C984D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342" y="3246613"/>
            <a:ext cx="7065876" cy="324335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files –  </a:t>
            </a:r>
            <a:r>
              <a:rPr lang="en-CA" b="0" dirty="0" err="1">
                <a:latin typeface="Ubuntu Mono" panose="020B0509030602030204" pitchFamily="49" charset="0"/>
              </a:rPr>
              <a:t>dataDict</a:t>
            </a:r>
            <a:endParaRPr lang="en-CA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64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FD76CD5E-1094-1B21-175C-3ADBC5DB8844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 flipV="1">
            <a:off x="6619876" y="3037747"/>
            <a:ext cx="571499" cy="1897709"/>
          </a:xfrm>
          <a:prstGeom prst="bentConnector3">
            <a:avLst>
              <a:gd name="adj1" fmla="val 14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673836C1-8CC7-52DC-87F5-E3B7B0B2F4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201" b="21653"/>
          <a:stretch/>
        </p:blipFill>
        <p:spPr>
          <a:xfrm>
            <a:off x="5676900" y="6161004"/>
            <a:ext cx="6692263" cy="242898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BD6EB1D5-8EEE-3ED2-5998-5C65180550F6}"/>
              </a:ext>
            </a:extLst>
          </p:cNvPr>
          <p:cNvSpPr/>
          <p:nvPr/>
        </p:nvSpPr>
        <p:spPr>
          <a:xfrm flipV="1">
            <a:off x="7029450" y="4537188"/>
            <a:ext cx="4347139" cy="1623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FBAB677-D164-46DD-6A02-CF07BC14E044}"/>
              </a:ext>
            </a:extLst>
          </p:cNvPr>
          <p:cNvSpPr/>
          <p:nvPr/>
        </p:nvSpPr>
        <p:spPr>
          <a:xfrm>
            <a:off x="7029329" y="3189790"/>
            <a:ext cx="231493" cy="184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486009E-0F5B-E44B-7EFD-6D786DE8AA3C}"/>
              </a:ext>
            </a:extLst>
          </p:cNvPr>
          <p:cNvSpPr/>
          <p:nvPr/>
        </p:nvSpPr>
        <p:spPr>
          <a:xfrm>
            <a:off x="7191374" y="2829158"/>
            <a:ext cx="4638675" cy="417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egnaposto testo 3">
                <a:extLst>
                  <a:ext uri="{FF2B5EF4-FFF2-40B4-BE49-F238E27FC236}">
                    <a16:creationId xmlns:a16="http://schemas.microsoft.com/office/drawing/2014/main" id="{8DE33BB1-F770-ED95-BA64-4962B9AA1F8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39184" y="1016000"/>
                <a:ext cx="5856816" cy="5181600"/>
              </a:xfrm>
            </p:spPr>
            <p:txBody>
              <a:bodyPr/>
              <a:lstStyle/>
              <a:p>
                <a:r>
                  <a:rPr lang="en-CA" sz="20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thermophysicalProperties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thermoType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how to construct the </a:t>
                </a: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</a:rPr>
                  <a:t>thermodynamic model of mixtures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namely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equation of state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and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thermal properties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etc.)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Specific information required by the models</a:t>
                </a:r>
              </a:p>
              <a:p>
                <a:r>
                  <a:rPr lang="en-CA" sz="2000" b="1" dirty="0" err="1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combustionProperties</a:t>
                </a:r>
                <a:r>
                  <a:rPr lang="en-CA" sz="2000" dirty="0">
                    <a:solidFill>
                      <a:schemeClr val="bg1">
                        <a:lumMod val="85000"/>
                      </a:schemeClr>
                    </a:solidFill>
                  </a:rPr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air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The specific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Mixture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 to use for air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(oxidizer)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 err="1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initialMixture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A dictionary for </a:t>
                </a: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</a:rPr>
                  <a:t>initialization of the mixture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inside o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each thermodynamic region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The model to compute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exhaust gas composition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The </a:t>
                </a: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</a:rPr>
                  <a:t>combustion model 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to use to estimate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instantaneous mixture composition</a:t>
                </a:r>
              </a:p>
              <a:p>
                <a:r>
                  <a:rPr lang="en-CA" sz="2000" b="1" dirty="0" err="1">
                    <a:latin typeface="Ubuntu Mono" panose="020B0509030602030204" pitchFamily="49" charset="0"/>
                  </a:rPr>
                  <a:t>dataDict</a:t>
                </a:r>
                <a:r>
                  <a:rPr lang="en-CA" sz="2000" dirty="0"/>
                  <a:t>: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 err="1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  <a:cs typeface="Dubai" panose="020B0503030403030204" pitchFamily="34" charset="-78"/>
                  </a:rPr>
                  <a:t>dataPath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master path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for input/output of data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data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dictionary with the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fields to be loaded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for each thermodynamic region</a:t>
                </a:r>
              </a:p>
              <a:p>
                <a:pPr lvl="1"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CA" sz="1800" b="1" dirty="0" err="1">
                    <a:solidFill>
                      <a:schemeClr val="bg1">
                        <a:lumMod val="85000"/>
                      </a:schemeClr>
                    </a:solidFill>
                    <a:latin typeface="Ubuntu Mono" panose="020B0509030602030204" pitchFamily="49" charset="0"/>
                  </a:rPr>
                  <a:t>preProcessing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 – manipulation of data before processing (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resampling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:r>
                  <a:rPr lang="en-CA" sz="1800" u="sng" dirty="0">
                    <a:solidFill>
                      <a:schemeClr val="bg1">
                        <a:lumMod val="85000"/>
                      </a:schemeClr>
                    </a:solidFill>
                  </a:rPr>
                  <a:t>denoising</a:t>
                </a:r>
                <a:r>
                  <a:rPr lang="en-CA" sz="1800" dirty="0">
                    <a:solidFill>
                      <a:schemeClr val="bg1">
                        <a:lumMod val="85000"/>
                      </a:schemeClr>
                    </a:solidFill>
                  </a:rPr>
                  <a:t>, etc.)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CA" sz="1800" b="1" dirty="0" err="1">
                    <a:latin typeface="Ubuntu Mono" panose="020B0509030602030204" pitchFamily="49" charset="0"/>
                  </a:rPr>
                  <a:t>initialConditions</a:t>
                </a:r>
                <a:r>
                  <a:rPr lang="en-CA" sz="1800" dirty="0"/>
                  <a:t> – </a:t>
                </a:r>
                <a:r>
                  <a:rPr lang="en-CA" sz="1800" u="sng" dirty="0"/>
                  <a:t>initial state</a:t>
                </a:r>
                <a:r>
                  <a:rPr lang="en-CA" sz="1800" dirty="0"/>
                  <a:t> of each region</a:t>
                </a:r>
              </a:p>
            </p:txBody>
          </p:sp>
        </mc:Choice>
        <mc:Fallback xmlns="">
          <p:sp>
            <p:nvSpPr>
              <p:cNvPr id="16" name="Segnaposto testo 3">
                <a:extLst>
                  <a:ext uri="{FF2B5EF4-FFF2-40B4-BE49-F238E27FC236}">
                    <a16:creationId xmlns:a16="http://schemas.microsoft.com/office/drawing/2014/main" id="{8DE33BB1-F770-ED95-BA64-4962B9AA1F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39184" y="1016000"/>
                <a:ext cx="5856816" cy="5181600"/>
              </a:xfrm>
              <a:blipFill>
                <a:blip r:embed="rId5"/>
                <a:stretch>
                  <a:fillRect l="-937" t="-1529" r="-832" b="-23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9355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dirty="0"/>
              <a:t>Plotting results</a:t>
            </a:r>
            <a:endParaRPr lang="en-CA" b="0" dirty="0">
              <a:latin typeface="Ubuntu Mono" panose="020B0509030602030204" pitchFamily="49" charset="0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65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B0CB4AF-D763-3AEF-7FDD-832F2FD64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964" y="821789"/>
            <a:ext cx="6194073" cy="54685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CEC7C060-E5CE-FC6F-58E3-6F8441F7554E}"/>
              </a:ext>
            </a:extLst>
          </p:cNvPr>
          <p:cNvSpPr/>
          <p:nvPr/>
        </p:nvSpPr>
        <p:spPr>
          <a:xfrm>
            <a:off x="3734328" y="1849964"/>
            <a:ext cx="3590397" cy="4646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BE12ABDF-DE9A-0000-6E42-0DD71CB2CB30}"/>
              </a:ext>
            </a:extLst>
          </p:cNvPr>
          <p:cNvGrpSpPr/>
          <p:nvPr/>
        </p:nvGrpSpPr>
        <p:grpSpPr>
          <a:xfrm>
            <a:off x="837548" y="2082270"/>
            <a:ext cx="2896780" cy="1020729"/>
            <a:chOff x="4043076" y="3896571"/>
            <a:chExt cx="2153224" cy="10207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60648603-A3A8-3E68-1156-3FBCE13DC6A8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flipV="1">
              <a:off x="5534635" y="3896571"/>
              <a:ext cx="661665" cy="7456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ED12B7EE-7EE7-AF1F-6FD4-B761DE2547FD}"/>
                </a:ext>
              </a:extLst>
            </p:cNvPr>
            <p:cNvSpPr/>
            <p:nvPr/>
          </p:nvSpPr>
          <p:spPr>
            <a:xfrm>
              <a:off x="4043076" y="4147630"/>
              <a:ext cx="1606614" cy="76967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b="1" dirty="0" err="1"/>
                <a:t>Generating</a:t>
              </a:r>
              <a:r>
                <a:rPr lang="it-IT" b="1" dirty="0"/>
                <a:t> the figure and </a:t>
              </a:r>
              <a:r>
                <a:rPr lang="it-IT" b="1" dirty="0" err="1"/>
                <a:t>axes</a:t>
              </a:r>
              <a:r>
                <a:rPr lang="it-IT" dirty="0"/>
                <a:t>: </a:t>
              </a:r>
              <a:r>
                <a:rPr lang="it-IT" dirty="0" err="1"/>
                <a:t>left</a:t>
              </a:r>
              <a:r>
                <a:rPr lang="it-IT" dirty="0"/>
                <a:t> </a:t>
              </a:r>
              <a:r>
                <a:rPr lang="it-IT" dirty="0" err="1"/>
                <a:t>axis</a:t>
              </a:r>
              <a:r>
                <a:rPr lang="it-IT" dirty="0"/>
                <a:t> for </a:t>
              </a:r>
              <a:r>
                <a:rPr lang="it-IT" u="sng" dirty="0"/>
                <a:t>pressure</a:t>
              </a:r>
              <a:r>
                <a:rPr lang="it-IT" dirty="0"/>
                <a:t> trace and </a:t>
              </a:r>
              <a:r>
                <a:rPr lang="it-IT" dirty="0" err="1"/>
                <a:t>right</a:t>
              </a:r>
              <a:r>
                <a:rPr lang="it-IT" dirty="0"/>
                <a:t> for </a:t>
              </a:r>
              <a:r>
                <a:rPr lang="it-IT" u="sng" dirty="0"/>
                <a:t>ROHR</a:t>
              </a:r>
              <a:endParaRPr lang="en-CA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29777506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dirty="0"/>
              <a:t>Plotting results</a:t>
            </a:r>
            <a:endParaRPr lang="en-CA" b="0" dirty="0">
              <a:latin typeface="Ubuntu Mono" panose="020B0509030602030204" pitchFamily="49" charset="0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66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B0CB4AF-D763-3AEF-7FDD-832F2FD64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964" y="821789"/>
            <a:ext cx="6194073" cy="54685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E338EAF2-5C20-2580-8652-39DC04E37A40}"/>
              </a:ext>
            </a:extLst>
          </p:cNvPr>
          <p:cNvGrpSpPr/>
          <p:nvPr/>
        </p:nvGrpSpPr>
        <p:grpSpPr>
          <a:xfrm>
            <a:off x="5127403" y="2115201"/>
            <a:ext cx="6688674" cy="1162289"/>
            <a:chOff x="2194514" y="4147630"/>
            <a:chExt cx="4971803" cy="11622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C3DA7AB3-2FD8-9020-C225-569FC76227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4514" y="4476117"/>
              <a:ext cx="2024487" cy="8338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2504E258-1919-4582-86AF-9963D1A67B11}"/>
                </a:ext>
              </a:extLst>
            </p:cNvPr>
            <p:cNvSpPr/>
            <p:nvPr/>
          </p:nvSpPr>
          <p:spPr>
            <a:xfrm>
              <a:off x="4043076" y="4147630"/>
              <a:ext cx="3123241" cy="98779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Accessing the results at </a:t>
              </a:r>
              <a:r>
                <a:rPr lang="en-CA" b="1" dirty="0" err="1">
                  <a:latin typeface="Ubuntu Mono" panose="020B0509030602030204" pitchFamily="49" charset="0"/>
                </a:rPr>
                <a:t>model.data</a:t>
              </a:r>
              <a:r>
                <a:rPr lang="en-CA" dirty="0"/>
                <a:t>, which is a </a:t>
              </a:r>
              <a:r>
                <a:rPr lang="en-CA" u="sng" dirty="0" err="1">
                  <a:latin typeface="Ubuntu Mono" panose="020B0509030602030204" pitchFamily="49" charset="0"/>
                </a:rPr>
                <a:t>EngineData</a:t>
              </a:r>
              <a:r>
                <a:rPr lang="en-CA" u="sng" dirty="0"/>
                <a:t> instance</a:t>
              </a:r>
              <a:r>
                <a:rPr lang="en-CA" dirty="0"/>
                <a:t>. Then accessing the </a:t>
              </a:r>
              <a:r>
                <a:rPr lang="en-CA" dirty="0">
                  <a:latin typeface="Ubuntu Mono" panose="020B0509030602030204" pitchFamily="49" charset="0"/>
                </a:rPr>
                <a:t>data</a:t>
              </a:r>
              <a:r>
                <a:rPr lang="en-CA" dirty="0"/>
                <a:t> entry, which is of type </a:t>
              </a:r>
              <a:r>
                <a:rPr lang="en-CA" u="sng" dirty="0" err="1">
                  <a:latin typeface="Ubuntu Mono" panose="020B0509030602030204" pitchFamily="49" charset="0"/>
                </a:rPr>
                <a:t>pandas.DataFrame</a:t>
              </a:r>
              <a:r>
                <a:rPr lang="en-CA" dirty="0"/>
                <a:t>, which has the convenient method </a:t>
              </a:r>
              <a:r>
                <a:rPr lang="en-CA" b="1" dirty="0">
                  <a:latin typeface="Ubuntu Mono" panose="020B0509030602030204" pitchFamily="49" charset="0"/>
                </a:rPr>
                <a:t>plot</a:t>
              </a:r>
              <a:r>
                <a:rPr lang="en-CA" dirty="0"/>
                <a:t> for </a:t>
              </a:r>
              <a:r>
                <a:rPr lang="en-CA" u="sng" dirty="0"/>
                <a:t>visualizing the stored data</a:t>
              </a:r>
            </a:p>
          </p:txBody>
        </p:sp>
      </p:grpSp>
      <p:sp>
        <p:nvSpPr>
          <p:cNvPr id="13" name="Rettangolo 12">
            <a:extLst>
              <a:ext uri="{FF2B5EF4-FFF2-40B4-BE49-F238E27FC236}">
                <a16:creationId xmlns:a16="http://schemas.microsoft.com/office/drawing/2014/main" id="{F3B9629B-41B3-C5A8-B53D-69B4986D11C6}"/>
              </a:ext>
            </a:extLst>
          </p:cNvPr>
          <p:cNvSpPr/>
          <p:nvPr/>
        </p:nvSpPr>
        <p:spPr>
          <a:xfrm>
            <a:off x="3734330" y="3210895"/>
            <a:ext cx="1361546" cy="148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58729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dirty="0"/>
              <a:t>Plotting results</a:t>
            </a:r>
            <a:endParaRPr lang="en-CA" b="0" dirty="0">
              <a:latin typeface="Ubuntu Mono" panose="020B0509030602030204" pitchFamily="49" charset="0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67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B0CB4AF-D763-3AEF-7FDD-832F2FD64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964" y="821789"/>
            <a:ext cx="6194073" cy="54685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36FCFEB4-AEC5-8B96-F174-2D404A684E87}"/>
              </a:ext>
            </a:extLst>
          </p:cNvPr>
          <p:cNvSpPr/>
          <p:nvPr/>
        </p:nvSpPr>
        <p:spPr>
          <a:xfrm>
            <a:off x="3734329" y="3059113"/>
            <a:ext cx="3961871" cy="865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5BB441E-03DB-D3A8-2E1A-5E8814223319}"/>
              </a:ext>
            </a:extLst>
          </p:cNvPr>
          <p:cNvSpPr/>
          <p:nvPr/>
        </p:nvSpPr>
        <p:spPr>
          <a:xfrm>
            <a:off x="3734329" y="4002088"/>
            <a:ext cx="3961871" cy="865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815FC2CE-B68B-DEB1-9B93-657EB4E0C2DF}"/>
              </a:ext>
            </a:extLst>
          </p:cNvPr>
          <p:cNvGrpSpPr/>
          <p:nvPr/>
        </p:nvGrpSpPr>
        <p:grpSpPr>
          <a:xfrm flipH="1">
            <a:off x="1017460" y="3345503"/>
            <a:ext cx="2665388" cy="461483"/>
            <a:chOff x="3623475" y="3777297"/>
            <a:chExt cx="1981228" cy="4614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7" name="Connettore 2 26">
              <a:extLst>
                <a:ext uri="{FF2B5EF4-FFF2-40B4-BE49-F238E27FC236}">
                  <a16:creationId xmlns:a16="http://schemas.microsoft.com/office/drawing/2014/main" id="{23541653-33F2-B06B-971C-C9425071F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3475" y="3777297"/>
              <a:ext cx="470688" cy="3165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ttangolo 27">
              <a:extLst>
                <a:ext uri="{FF2B5EF4-FFF2-40B4-BE49-F238E27FC236}">
                  <a16:creationId xmlns:a16="http://schemas.microsoft.com/office/drawing/2014/main" id="{85EE28BC-7CE5-56ED-215C-85C41BECEE1E}"/>
                </a:ext>
              </a:extLst>
            </p:cNvPr>
            <p:cNvSpPr/>
            <p:nvPr/>
          </p:nvSpPr>
          <p:spPr>
            <a:xfrm>
              <a:off x="3949467" y="3910293"/>
              <a:ext cx="1655236" cy="328487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Pressure trace </a:t>
              </a:r>
              <a:r>
                <a:rPr lang="en-CA" dirty="0"/>
                <a:t>on </a:t>
              </a:r>
              <a:r>
                <a:rPr lang="en-CA" u="sng" dirty="0"/>
                <a:t>left axis</a:t>
              </a: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BD0A9156-93D6-B999-050D-2B6165BD9560}"/>
              </a:ext>
            </a:extLst>
          </p:cNvPr>
          <p:cNvGrpSpPr/>
          <p:nvPr/>
        </p:nvGrpSpPr>
        <p:grpSpPr>
          <a:xfrm flipH="1">
            <a:off x="998762" y="4161838"/>
            <a:ext cx="2684087" cy="449486"/>
            <a:chOff x="3609576" y="3910293"/>
            <a:chExt cx="1995127" cy="4494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68775BE2-614F-BC14-D925-6465662E41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9576" y="4103415"/>
              <a:ext cx="465374" cy="2563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B49B041E-1303-F612-DAD8-D3501068A53B}"/>
                </a:ext>
              </a:extLst>
            </p:cNvPr>
            <p:cNvSpPr/>
            <p:nvPr/>
          </p:nvSpPr>
          <p:spPr>
            <a:xfrm>
              <a:off x="3949467" y="3910293"/>
              <a:ext cx="1655236" cy="328487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ROHR </a:t>
              </a:r>
              <a:r>
                <a:rPr lang="en-CA" dirty="0"/>
                <a:t>on </a:t>
              </a:r>
              <a:r>
                <a:rPr lang="en-CA" u="sng" dirty="0"/>
                <a:t>right axis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59235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dirty="0"/>
              <a:t>Plotting results</a:t>
            </a:r>
            <a:endParaRPr lang="en-CA" b="0" dirty="0">
              <a:latin typeface="Ubuntu Mono" panose="020B0509030602030204" pitchFamily="49" charset="0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68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B0CB4AF-D763-3AEF-7FDD-832F2FD64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964" y="821789"/>
            <a:ext cx="6194073" cy="54685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Rettangolo 40">
            <a:extLst>
              <a:ext uri="{FF2B5EF4-FFF2-40B4-BE49-F238E27FC236}">
                <a16:creationId xmlns:a16="http://schemas.microsoft.com/office/drawing/2014/main" id="{69ED3784-CF6C-A261-C3F8-9000E17532B8}"/>
              </a:ext>
            </a:extLst>
          </p:cNvPr>
          <p:cNvSpPr/>
          <p:nvPr/>
        </p:nvSpPr>
        <p:spPr>
          <a:xfrm>
            <a:off x="3734330" y="4947438"/>
            <a:ext cx="2018770" cy="727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7D061F50-C888-696B-488E-48C20BC86B10}"/>
              </a:ext>
            </a:extLst>
          </p:cNvPr>
          <p:cNvGrpSpPr/>
          <p:nvPr/>
        </p:nvGrpSpPr>
        <p:grpSpPr>
          <a:xfrm>
            <a:off x="5813344" y="5174427"/>
            <a:ext cx="2775698" cy="571898"/>
            <a:chOff x="3541480" y="3666882"/>
            <a:chExt cx="2063223" cy="5718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43" name="Connettore 2 42">
              <a:extLst>
                <a:ext uri="{FF2B5EF4-FFF2-40B4-BE49-F238E27FC236}">
                  <a16:creationId xmlns:a16="http://schemas.microsoft.com/office/drawing/2014/main" id="{70B50D71-E256-0741-7C63-E2B97F4DD2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41480" y="3666882"/>
              <a:ext cx="494682" cy="4309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5CAC4D2E-0F37-3A80-B999-E6924303C97C}"/>
                </a:ext>
              </a:extLst>
            </p:cNvPr>
            <p:cNvSpPr/>
            <p:nvPr/>
          </p:nvSpPr>
          <p:spPr>
            <a:xfrm>
              <a:off x="3949467" y="3910293"/>
              <a:ext cx="1655236" cy="328487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Adjusting the axes and limits</a:t>
              </a:r>
              <a:endParaRPr lang="en-CA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3979776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7AD7B2-947E-43F2-6F51-A3A6CD72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dirty="0"/>
              <a:t>Plotting results</a:t>
            </a:r>
            <a:endParaRPr lang="en-CA" b="0" dirty="0">
              <a:latin typeface="Ubuntu Mono" panose="020B0509030602030204" pitchFamily="49" charset="0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8ED3A-7183-9F6A-B586-39B623B9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CD9CF8-E045-4F45-AE58-D0A9FBCE7059}" type="slidenum">
              <a:rPr lang="en-CA" smtClean="0"/>
              <a:t>69</a:t>
            </a:fld>
            <a:endParaRPr lang="en-CA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4C66FA-A7B5-A1D3-D005-89461976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A543D4-CE73-425C-B3AD-D54022AD06C8}" type="datetime1">
              <a:rPr lang="it-IT" smtClean="0"/>
              <a:t>08/10/2024</a:t>
            </a:fld>
            <a:endParaRPr lang="en-CA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35643A25-15FD-A54D-D8A5-7A02C98165F8}"/>
              </a:ext>
            </a:extLst>
          </p:cNvPr>
          <p:cNvGrpSpPr/>
          <p:nvPr/>
        </p:nvGrpSpPr>
        <p:grpSpPr>
          <a:xfrm>
            <a:off x="8964264" y="2082269"/>
            <a:ext cx="3046940" cy="4062586"/>
            <a:chOff x="8097330" y="1056954"/>
            <a:chExt cx="3855485" cy="51406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Immagine 14" descr="Immagine che contiene diagramma, linea, Diagramma, testo&#10;&#10;Descrizione generata automaticamente">
              <a:extLst>
                <a:ext uri="{FF2B5EF4-FFF2-40B4-BE49-F238E27FC236}">
                  <a16:creationId xmlns:a16="http://schemas.microsoft.com/office/drawing/2014/main" id="{CCC3212E-9BA3-E6DA-B05B-36A40B2F8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330" y="1056954"/>
              <a:ext cx="3855485" cy="51406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6" name="Connettore 2 15">
              <a:extLst>
                <a:ext uri="{FF2B5EF4-FFF2-40B4-BE49-F238E27FC236}">
                  <a16:creationId xmlns:a16="http://schemas.microsoft.com/office/drawing/2014/main" id="{4DA2B807-A964-2395-E264-50C893135F18}"/>
                </a:ext>
              </a:extLst>
            </p:cNvPr>
            <p:cNvCxnSpPr/>
            <p:nvPr/>
          </p:nvCxnSpPr>
          <p:spPr>
            <a:xfrm flipH="1">
              <a:off x="9315450" y="2114550"/>
              <a:ext cx="61912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438388B1-0BD0-BECF-4806-8998C3D51FBE}"/>
                </a:ext>
              </a:extLst>
            </p:cNvPr>
            <p:cNvCxnSpPr>
              <a:cxnSpLocks/>
            </p:cNvCxnSpPr>
            <p:nvPr/>
          </p:nvCxnSpPr>
          <p:spPr>
            <a:xfrm>
              <a:off x="10372725" y="3810000"/>
              <a:ext cx="61912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BB0CB4AF-D763-3AEF-7FDD-832F2FD64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964" y="821789"/>
            <a:ext cx="6194073" cy="54685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4B655587-2842-3C55-8D25-E73AD202EB67}"/>
              </a:ext>
            </a:extLst>
          </p:cNvPr>
          <p:cNvSpPr/>
          <p:nvPr/>
        </p:nvSpPr>
        <p:spPr>
          <a:xfrm>
            <a:off x="3734327" y="5762626"/>
            <a:ext cx="1028173" cy="302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A6F37892-784B-BD91-77FD-87765CE92E49}"/>
              </a:ext>
            </a:extLst>
          </p:cNvPr>
          <p:cNvCxnSpPr>
            <a:cxnSpLocks/>
            <a:stCxn id="18" idx="3"/>
            <a:endCxn id="15" idx="1"/>
          </p:cNvCxnSpPr>
          <p:nvPr/>
        </p:nvCxnSpPr>
        <p:spPr>
          <a:xfrm flipV="1">
            <a:off x="4762500" y="4113562"/>
            <a:ext cx="4201764" cy="1800144"/>
          </a:xfrm>
          <a:prstGeom prst="bentConnector3">
            <a:avLst>
              <a:gd name="adj1" fmla="val 817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35E29E4-796C-535D-67F0-BBFAC040D24C}"/>
              </a:ext>
            </a:extLst>
          </p:cNvPr>
          <p:cNvGrpSpPr/>
          <p:nvPr/>
        </p:nvGrpSpPr>
        <p:grpSpPr>
          <a:xfrm>
            <a:off x="638058" y="5281644"/>
            <a:ext cx="3044790" cy="568628"/>
            <a:chOff x="3949467" y="3910293"/>
            <a:chExt cx="2263244" cy="5686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7" name="Connettore 2 36">
              <a:extLst>
                <a:ext uri="{FF2B5EF4-FFF2-40B4-BE49-F238E27FC236}">
                  <a16:creationId xmlns:a16="http://schemas.microsoft.com/office/drawing/2014/main" id="{D9EAA583-0A75-A201-3363-87F811D593DD}"/>
                </a:ext>
              </a:extLst>
            </p:cNvPr>
            <p:cNvCxnSpPr>
              <a:cxnSpLocks/>
            </p:cNvCxnSpPr>
            <p:nvPr/>
          </p:nvCxnSpPr>
          <p:spPr>
            <a:xfrm>
              <a:off x="5435721" y="4074536"/>
              <a:ext cx="776990" cy="4043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55306A9D-FC05-1477-3840-425782FE2D5F}"/>
                </a:ext>
              </a:extLst>
            </p:cNvPr>
            <p:cNvSpPr/>
            <p:nvPr/>
          </p:nvSpPr>
          <p:spPr>
            <a:xfrm>
              <a:off x="3949467" y="3910293"/>
              <a:ext cx="1655236" cy="328487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Showing the plot</a:t>
              </a:r>
              <a:endParaRPr lang="en-CA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4099652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B5432B8-C1BC-98DB-457F-0C2BF143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 of the package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7C726DE-6D3C-EB50-2CC3-B9B809461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7</a:t>
            </a:fld>
            <a:endParaRPr lang="en-CA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37CF2543-20E1-4202-B691-092992C23C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6590241" cy="5181600"/>
          </a:xfrm>
        </p:spPr>
        <p:txBody>
          <a:bodyPr/>
          <a:lstStyle/>
          <a:p>
            <a:r>
              <a:rPr lang="en-CA" b="1" dirty="0"/>
              <a:t>Three </a:t>
            </a:r>
            <a:r>
              <a:rPr lang="en-CA" dirty="0"/>
              <a:t>main</a:t>
            </a:r>
            <a:r>
              <a:rPr lang="en-CA" b="1" dirty="0"/>
              <a:t> subpackages</a:t>
            </a:r>
            <a:r>
              <a:rPr lang="en-CA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src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– </a:t>
            </a:r>
            <a:r>
              <a:rPr lang="en-CA" u="sng" dirty="0">
                <a:solidFill>
                  <a:schemeClr val="bg1">
                    <a:lumMod val="85000"/>
                  </a:schemeClr>
                </a:solidFill>
              </a:rPr>
              <a:t>Core of the library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, contains all </a:t>
            </a: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functions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classes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. Major groups are:</a:t>
            </a:r>
            <a:endParaRPr lang="en-CA" b="1" dirty="0">
              <a:solidFill>
                <a:schemeClr val="bg1">
                  <a:lumMod val="8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CA" u="sng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base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– generic-use classes and functions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CA" u="sng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thermophysicalModels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– modeling of chemistry and thermophysical properties of mixtures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CA" u="sng" dirty="0" err="1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engineModel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– models for description of ICE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CA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solidFill>
                  <a:schemeClr val="bg1">
                    <a:lumMod val="85000"/>
                  </a:schemeClr>
                </a:solidFill>
                <a:latin typeface="Ubuntu Mono" panose="020B0509030602030204" pitchFamily="49" charset="0"/>
              </a:rPr>
              <a:t>scripts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– Contains </a:t>
            </a:r>
            <a:r>
              <a:rPr lang="en-CA" b="1" dirty="0">
                <a:solidFill>
                  <a:schemeClr val="bg1">
                    <a:lumMod val="85000"/>
                  </a:schemeClr>
                </a:solidFill>
              </a:rPr>
              <a:t>executable scripts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, where automated workflows can be implemented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CA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CA" b="1" dirty="0">
                <a:latin typeface="Ubuntu Mono" panose="020B0509030602030204" pitchFamily="49" charset="0"/>
              </a:rPr>
              <a:t>Database</a:t>
            </a:r>
            <a:r>
              <a:rPr lang="en-CA" dirty="0"/>
              <a:t> – A </a:t>
            </a:r>
            <a:r>
              <a:rPr lang="en-CA" u="sng" dirty="0"/>
              <a:t>built-in database</a:t>
            </a:r>
            <a:r>
              <a:rPr lang="en-CA" dirty="0"/>
              <a:t> with useful data (periodic table, molecules, fuels, thermophysical properties, etc.)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0C97C8C5-A292-DFE2-C0B1-07650849707A}"/>
              </a:ext>
            </a:extLst>
          </p:cNvPr>
          <p:cNvGrpSpPr/>
          <p:nvPr/>
        </p:nvGrpSpPr>
        <p:grpSpPr>
          <a:xfrm>
            <a:off x="6972300" y="1016000"/>
            <a:ext cx="4876800" cy="3170099"/>
            <a:chOff x="6943725" y="1336149"/>
            <a:chExt cx="4876800" cy="3170099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D2F218E0-72A2-FF18-C2AA-88C73789603F}"/>
                </a:ext>
              </a:extLst>
            </p:cNvPr>
            <p:cNvSpPr txBox="1"/>
            <p:nvPr/>
          </p:nvSpPr>
          <p:spPr>
            <a:xfrm>
              <a:off x="6943725" y="1336149"/>
              <a:ext cx="4876800" cy="31700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📦 </a:t>
              </a:r>
              <a:r>
                <a:rPr lang="it-IT" sz="2000" b="1" i="0" dirty="0" err="1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libICEpost</a:t>
              </a:r>
              <a:endParaRPr lang="it-IT" sz="2000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endParaRP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├─ 📁 </a:t>
              </a:r>
              <a:r>
                <a:rPr lang="it-IT" sz="2000" b="1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src</a:t>
              </a:r>
              <a:endParaRPr lang="it-IT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endParaRP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├─ 📁 </a:t>
              </a:r>
              <a:r>
                <a: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base</a:t>
              </a: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├─ 📁 </a:t>
              </a:r>
              <a:r>
                <a:rPr lang="it-IT" sz="200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thermophysicalModels</a:t>
              </a:r>
              <a:endParaRPr lang="it-IT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endParaRP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├─ 📁 </a:t>
              </a:r>
              <a:r>
                <a:rPr lang="it-IT" sz="200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engineModel</a:t>
              </a:r>
              <a:endParaRPr lang="it-IT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endParaRP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├─ ...</a:t>
              </a: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└─ 📁 </a:t>
              </a:r>
              <a:r>
                <a:rPr lang="it-IT" sz="2000" b="0" i="0" dirty="0">
                  <a:solidFill>
                    <a:schemeClr val="accent1"/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__init__.py</a:t>
              </a: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├─ 📁 </a:t>
              </a:r>
              <a:r>
                <a: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scripts</a:t>
              </a: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├─ 📁 </a:t>
              </a:r>
              <a:r>
                <a: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Database</a:t>
              </a: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└─ 📁 </a:t>
              </a:r>
              <a:r>
                <a:rPr lang="it-IT" sz="2000" b="0" i="0" dirty="0">
                  <a:solidFill>
                    <a:schemeClr val="accent1"/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__init__.py</a:t>
              </a:r>
              <a:endParaRPr lang="en-CA" sz="20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endParaRPr>
            </a:p>
          </p:txBody>
        </p:sp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8FC689DE-8E3F-C0B5-316C-8E608108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7479" y="3199918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B1FFD15D-F3C9-F8BF-7D51-E93203497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82160" y="4121938"/>
              <a:ext cx="353105" cy="353105"/>
            </a:xfrm>
            <a:prstGeom prst="rect">
              <a:avLst/>
            </a:prstGeom>
            <a:solidFill>
              <a:srgbClr val="D9D9D9"/>
            </a:solidFill>
          </p:spPr>
        </p:pic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2FACE851-ECC3-A206-AFA8-59CA7B2AA064}"/>
              </a:ext>
            </a:extLst>
          </p:cNvPr>
          <p:cNvSpPr/>
          <p:nvPr/>
        </p:nvSpPr>
        <p:spPr>
          <a:xfrm>
            <a:off x="7466944" y="1370350"/>
            <a:ext cx="4172606" cy="2155739"/>
          </a:xfrm>
          <a:prstGeom prst="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F12E1CC-6F7A-71C8-D8BC-21D84FA9A756}"/>
              </a:ext>
            </a:extLst>
          </p:cNvPr>
          <p:cNvSpPr/>
          <p:nvPr/>
        </p:nvSpPr>
        <p:spPr>
          <a:xfrm>
            <a:off x="7510735" y="3801789"/>
            <a:ext cx="3654446" cy="353105"/>
          </a:xfrm>
          <a:prstGeom prst="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60600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0B676E83-AB27-5388-31C8-2CA63450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Final remarks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B4F409A-7721-96C1-1259-EB32926AA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70</a:t>
            </a:fld>
            <a:endParaRPr lang="en-CA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B9E7E620-364C-1723-24CB-5DAD9CAA39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b="1" dirty="0"/>
              <a:t>Next steps: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b="1" dirty="0"/>
              <a:t>Extension</a:t>
            </a:r>
            <a:r>
              <a:rPr lang="en-CA" dirty="0"/>
              <a:t> of the classes to handle </a:t>
            </a:r>
            <a:r>
              <a:rPr lang="en-CA" u="sng" dirty="0"/>
              <a:t>different engine configurations </a:t>
            </a:r>
            <a:r>
              <a:rPr lang="en-CA" dirty="0"/>
              <a:t>(Diesel engines, Wankel, </a:t>
            </a:r>
            <a:r>
              <a:rPr lang="en-CA" dirty="0" err="1"/>
              <a:t>etc</a:t>
            </a:r>
            <a:r>
              <a:rPr lang="en-CA" dirty="0"/>
              <a:t>…)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/>
              <a:t>Implementation of </a:t>
            </a:r>
            <a:r>
              <a:rPr lang="en-CA" u="sng" dirty="0"/>
              <a:t>existing workflows</a:t>
            </a:r>
            <a:r>
              <a:rPr lang="en-CA" dirty="0"/>
              <a:t> into </a:t>
            </a:r>
            <a:r>
              <a:rPr lang="en-CA" b="1" dirty="0"/>
              <a:t>executable scripts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/>
              <a:t>Development of a </a:t>
            </a:r>
            <a:r>
              <a:rPr lang="en-CA" b="1" dirty="0"/>
              <a:t>GUI</a:t>
            </a:r>
            <a:r>
              <a:rPr lang="en-CA" dirty="0"/>
              <a:t> to </a:t>
            </a:r>
            <a:r>
              <a:rPr lang="en-CA" u="sng" dirty="0"/>
              <a:t>simplify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37348727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53967AE-C6F7-DE33-DAD4-CFBDD986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Contact information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8807D7E-B40F-F7D6-2427-8482CD1C6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71</a:t>
            </a:fld>
            <a:endParaRPr lang="en-CA" dirty="0"/>
          </a:p>
        </p:txBody>
      </p:sp>
      <p:sp>
        <p:nvSpPr>
          <p:cNvPr id="4" name="CasellaDiTesto 4">
            <a:extLst>
              <a:ext uri="{FF2B5EF4-FFF2-40B4-BE49-F238E27FC236}">
                <a16:creationId xmlns:a16="http://schemas.microsoft.com/office/drawing/2014/main" id="{747AC4DA-6468-F67D-F86A-2F2B92CBACC5}"/>
              </a:ext>
            </a:extLst>
          </p:cNvPr>
          <p:cNvSpPr txBox="1"/>
          <p:nvPr/>
        </p:nvSpPr>
        <p:spPr>
          <a:xfrm>
            <a:off x="400050" y="1065193"/>
            <a:ext cx="6387405" cy="200054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0000"/>
                </a:solidFill>
                <a:cs typeface="Courier New" panose="02070309020205020404" pitchFamily="49" charset="0"/>
              </a:rPr>
              <a:t>Federico Ramognino</a:t>
            </a:r>
          </a:p>
          <a:p>
            <a:r>
              <a:rPr lang="it-IT" sz="2400" dirty="0">
                <a:solidFill>
                  <a:srgbClr val="000000"/>
                </a:solidFill>
                <a:cs typeface="Courier New" panose="02070309020205020404" pitchFamily="49" charset="0"/>
              </a:rPr>
              <a:t>Department of Energy, Politecnico di Milano</a:t>
            </a:r>
          </a:p>
          <a:p>
            <a:r>
              <a:rPr lang="it-IT" sz="2400" dirty="0">
                <a:solidFill>
                  <a:srgbClr val="000000"/>
                </a:solidFill>
                <a:cs typeface="Courier New" panose="02070309020205020404" pitchFamily="49" charset="0"/>
              </a:rPr>
              <a:t>Via Lambruschini, 4</a:t>
            </a:r>
          </a:p>
          <a:p>
            <a:r>
              <a:rPr lang="it-IT" sz="2400" dirty="0">
                <a:solidFill>
                  <a:srgbClr val="000000"/>
                </a:solidFill>
                <a:cs typeface="Courier New" panose="02070309020205020404" pitchFamily="49" charset="0"/>
              </a:rPr>
              <a:t>20156 Milano, </a:t>
            </a:r>
            <a:r>
              <a:rPr lang="it-IT" sz="2400" dirty="0" err="1">
                <a:solidFill>
                  <a:srgbClr val="000000"/>
                </a:solidFill>
                <a:cs typeface="Courier New" panose="02070309020205020404" pitchFamily="49" charset="0"/>
              </a:rPr>
              <a:t>Italy</a:t>
            </a:r>
            <a:endParaRPr lang="it-IT" sz="2400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r>
              <a:rPr lang="it-IT" sz="2400" dirty="0">
                <a:solidFill>
                  <a:srgbClr val="000000"/>
                </a:solidFill>
                <a:cs typeface="Courier New" panose="02070309020205020404" pitchFamily="49" charset="0"/>
                <a:hlinkClick r:id="rId2"/>
              </a:rPr>
              <a:t>federico.ramognino@polimi.it</a:t>
            </a:r>
            <a:endParaRPr lang="it-IT" sz="2400" dirty="0">
              <a:solidFill>
                <a:srgbClr val="000000"/>
              </a:solidFill>
              <a:cs typeface="Courier New" panose="02070309020205020404" pitchFamily="49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660D6C7-821C-F522-7C10-4009FE4501A0}"/>
              </a:ext>
            </a:extLst>
          </p:cNvPr>
          <p:cNvSpPr txBox="1"/>
          <p:nvPr/>
        </p:nvSpPr>
        <p:spPr>
          <a:xfrm>
            <a:off x="1104900" y="3958590"/>
            <a:ext cx="8001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1" dirty="0" err="1"/>
              <a:t>PyPI</a:t>
            </a:r>
            <a:r>
              <a:rPr lang="en-GB" sz="2400" dirty="0"/>
              <a:t>: </a:t>
            </a:r>
            <a:r>
              <a:rPr lang="en-GB" sz="2400" dirty="0">
                <a:hlinkClick r:id="rId3"/>
              </a:rPr>
              <a:t>https://pypi.org/project/libICEpost/</a:t>
            </a:r>
            <a:endParaRPr lang="en-GB" sz="2400" dirty="0">
              <a:solidFill>
                <a:srgbClr val="FF0000"/>
              </a:solidFill>
            </a:endParaRPr>
          </a:p>
          <a:p>
            <a:endParaRPr lang="en-GB" sz="2400" dirty="0"/>
          </a:p>
          <a:p>
            <a:r>
              <a:rPr lang="en-GB" sz="2400" b="1" i="1" dirty="0"/>
              <a:t>GitHub</a:t>
            </a:r>
            <a:r>
              <a:rPr lang="en-GB" sz="2400" dirty="0"/>
              <a:t>: </a:t>
            </a:r>
            <a:r>
              <a:rPr lang="en-GB" sz="2400" dirty="0">
                <a:hlinkClick r:id="rId4"/>
              </a:rPr>
              <a:t>https://github.com/RamogninoF/LibICE-post</a:t>
            </a:r>
            <a:endParaRPr lang="en-GB" sz="2400" b="1" i="1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157D314-147B-4436-FAE6-8BDEC4A47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" y="3896768"/>
            <a:ext cx="628650" cy="552450"/>
          </a:xfrm>
          <a:prstGeom prst="rect">
            <a:avLst/>
          </a:prstGeom>
        </p:spPr>
      </p:pic>
      <p:pic>
        <p:nvPicPr>
          <p:cNvPr id="9" name="Picture 4" descr="GitHub - Wikipedia">
            <a:extLst>
              <a:ext uri="{FF2B5EF4-FFF2-40B4-BE49-F238E27FC236}">
                <a16:creationId xmlns:a16="http://schemas.microsoft.com/office/drawing/2014/main" id="{AF00DAB2-4AD7-65C2-8442-D7C17FC0E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4558755"/>
            <a:ext cx="628649" cy="62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899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97C6B512-6523-C615-5630-92937DB34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0" dirty="0" err="1">
                <a:latin typeface="Ubuntu Mono" panose="020B0509030602030204" pitchFamily="49" charset="0"/>
              </a:rPr>
              <a:t>libICEpost.src.base</a:t>
            </a:r>
            <a:endParaRPr lang="en-CA" b="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16B07FD-BD88-CB85-8AFB-C1B233FA1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8</a:t>
            </a:fld>
            <a:endParaRPr lang="en-CA"/>
          </a:p>
        </p:txBody>
      </p: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8AD9C8DC-0D68-3D9B-A6C6-3C2F4C074F0A}"/>
              </a:ext>
            </a:extLst>
          </p:cNvPr>
          <p:cNvGrpSpPr/>
          <p:nvPr/>
        </p:nvGrpSpPr>
        <p:grpSpPr>
          <a:xfrm>
            <a:off x="6972300" y="1016000"/>
            <a:ext cx="4876800" cy="2862322"/>
            <a:chOff x="6972300" y="1135925"/>
            <a:chExt cx="4876800" cy="2862322"/>
          </a:xfrm>
        </p:grpSpPr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8F1E3B1B-AFB6-3844-F643-28209837FC21}"/>
                </a:ext>
              </a:extLst>
            </p:cNvPr>
            <p:cNvSpPr txBox="1"/>
            <p:nvPr/>
          </p:nvSpPr>
          <p:spPr>
            <a:xfrm>
              <a:off x="6972300" y="1135925"/>
              <a:ext cx="4876800" cy="28623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📦 </a:t>
              </a:r>
              <a:r>
                <a:rPr lang="it-IT" sz="2000" b="1" i="0" dirty="0" err="1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libICEpost</a:t>
              </a:r>
              <a:endParaRPr lang="it-IT" sz="2000" b="1" i="0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endParaRP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├─ 📁 </a:t>
              </a:r>
              <a:r>
                <a:rPr lang="it-IT" sz="200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src</a:t>
              </a:r>
              <a:endParaRPr lang="it-IT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endParaRP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├─ 📁 </a:t>
              </a:r>
              <a:r>
                <a: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base</a:t>
              </a: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│  ├─ 📁 </a:t>
              </a:r>
              <a:r>
                <a:rPr lang="it-IT" sz="20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dataStructures</a:t>
              </a:r>
              <a:endParaRPr lang="it-IT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endParaRP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│  ├─ 📁 </a:t>
              </a:r>
              <a:r>
                <a:rPr lang="it-IT" sz="20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Functions</a:t>
              </a:r>
              <a:endParaRPr lang="it-IT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endParaRP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│  ├─ 📁 </a:t>
              </a:r>
              <a:r>
                <a:rPr lang="it-IT" sz="2000" b="0" i="0" dirty="0">
                  <a:solidFill>
                    <a:srgbClr val="4472C4"/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BaseClass.py</a:t>
              </a: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│  └─ </a:t>
              </a:r>
              <a:r>
                <a:rPr lang="it-IT" sz="20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...</a:t>
              </a:r>
              <a:r>
                <a: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 </a:t>
              </a: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│  └─ </a:t>
              </a:r>
              <a:r>
                <a:rPr lang="it-IT" sz="20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...</a:t>
              </a:r>
            </a:p>
            <a:p>
              <a:r>
                <a:rPr lang="it-IT" sz="2000" b="0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└─ </a:t>
              </a:r>
              <a:r>
                <a:rPr lang="it-IT" sz="20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...</a:t>
              </a:r>
            </a:p>
          </p:txBody>
        </p:sp>
        <p:pic>
          <p:nvPicPr>
            <p:cNvPr id="59" name="Immagine 58">
              <a:extLst>
                <a:ext uri="{FF2B5EF4-FFF2-40B4-BE49-F238E27FC236}">
                  <a16:creationId xmlns:a16="http://schemas.microsoft.com/office/drawing/2014/main" id="{8274BC77-EBA8-46C9-0ACE-90B19739F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2779" y="2694222"/>
              <a:ext cx="353105" cy="353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  <p:sp>
        <p:nvSpPr>
          <p:cNvPr id="3" name="Segnaposto testo 7">
            <a:extLst>
              <a:ext uri="{FF2B5EF4-FFF2-40B4-BE49-F238E27FC236}">
                <a16:creationId xmlns:a16="http://schemas.microsoft.com/office/drawing/2014/main" id="{D7DDF1BE-0A83-B195-07A0-C7710AC375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9184" y="1016000"/>
            <a:ext cx="6590241" cy="5181600"/>
          </a:xfrm>
        </p:spPr>
        <p:txBody>
          <a:bodyPr/>
          <a:lstStyle/>
          <a:p>
            <a:r>
              <a:rPr lang="en-CA" sz="2000" dirty="0"/>
              <a:t>Generic-use </a:t>
            </a:r>
            <a:r>
              <a:rPr lang="en-CA" sz="2000" b="1" dirty="0"/>
              <a:t>classes</a:t>
            </a:r>
            <a:r>
              <a:rPr lang="en-CA" sz="2000" dirty="0"/>
              <a:t> (data-structures, signal filters, etc.) and </a:t>
            </a:r>
            <a:r>
              <a:rPr lang="en-CA" sz="2000" b="1" dirty="0"/>
              <a:t>functions</a:t>
            </a:r>
            <a:r>
              <a:rPr lang="en-CA" sz="2000" dirty="0"/>
              <a:t> (I/O, </a:t>
            </a:r>
            <a:r>
              <a:rPr lang="en-CA" sz="2000" dirty="0" err="1"/>
              <a:t>OpenFOAM</a:t>
            </a:r>
            <a:r>
              <a:rPr lang="en-CA" sz="2000" dirty="0"/>
              <a:t> interfaces, etc.)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52686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07D44EE4-96FE-9753-1D4D-E59AA2183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dirty="0"/>
              <a:t>Input/Output and run-time selection</a:t>
            </a:r>
            <a:endParaRPr lang="en-CA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D5F5008-E4C3-6D10-9668-621C99A492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E4ACBF-5699-41D8-AB81-FB7C131F0AE8}" type="slidenum">
              <a:rPr lang="en-CA" smtClean="0"/>
              <a:t>9</a:t>
            </a:fld>
            <a:endParaRPr lang="en-CA"/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5AE4462A-D7C8-3DFC-22F8-E46FF64F8A4C}"/>
              </a:ext>
            </a:extLst>
          </p:cNvPr>
          <p:cNvGrpSpPr/>
          <p:nvPr/>
        </p:nvGrpSpPr>
        <p:grpSpPr>
          <a:xfrm>
            <a:off x="6972300" y="1016000"/>
            <a:ext cx="4876800" cy="3477875"/>
            <a:chOff x="1026819" y="2470112"/>
            <a:chExt cx="4876800" cy="3477875"/>
          </a:xfrm>
        </p:grpSpPr>
        <p:grpSp>
          <p:nvGrpSpPr>
            <p:cNvPr id="54" name="Gruppo 53">
              <a:extLst>
                <a:ext uri="{FF2B5EF4-FFF2-40B4-BE49-F238E27FC236}">
                  <a16:creationId xmlns:a16="http://schemas.microsoft.com/office/drawing/2014/main" id="{7542CC00-11F6-DA12-A7B1-9248C43B09C4}"/>
                </a:ext>
              </a:extLst>
            </p:cNvPr>
            <p:cNvGrpSpPr/>
            <p:nvPr/>
          </p:nvGrpSpPr>
          <p:grpSpPr>
            <a:xfrm>
              <a:off x="1026819" y="2470112"/>
              <a:ext cx="4876800" cy="3477875"/>
              <a:chOff x="6972300" y="1135925"/>
              <a:chExt cx="4876800" cy="3477875"/>
            </a:xfrm>
          </p:grpSpPr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C2BB918D-6A5D-8276-6133-F9FB9CB08638}"/>
                  </a:ext>
                </a:extLst>
              </p:cNvPr>
              <p:cNvSpPr txBox="1"/>
              <p:nvPr/>
            </p:nvSpPr>
            <p:spPr>
              <a:xfrm>
                <a:off x="6972300" y="1135925"/>
                <a:ext cx="4876800" cy="34778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📦 </a:t>
                </a:r>
                <a:r>
                  <a:rPr lang="it-IT" sz="2000" b="1" i="0" dirty="0" err="1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libICEpost</a:t>
                </a:r>
                <a:endParaRPr lang="it-IT" sz="2000" b="1" i="0" dirty="0"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├─ 📁 </a:t>
                </a:r>
                <a:r>
                  <a:rPr lang="it-IT" sz="200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src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├─ 📁 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 📁 </a:t>
                </a:r>
                <a:r>
                  <a:rPr lang="it-IT" sz="20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dataStructures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│  ├─ 📁 </a:t>
                </a:r>
                <a:r>
                  <a:rPr lang="it-IT" sz="2000" b="1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Dictionary.py</a:t>
                </a:r>
                <a:endParaRPr lang="it-IT" sz="2000" i="0" dirty="0">
                  <a:solidFill>
                    <a:srgbClr val="4472C4"/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│  └─ 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  <a:endParaRPr lang="it-IT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 📁 </a:t>
                </a:r>
                <a:r>
                  <a:rPr lang="it-IT" sz="20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Functions</a:t>
                </a:r>
                <a:endParaRPr lang="it-IT" sz="20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endParaRPr>
              </a:p>
              <a:p>
                <a:r>
                  <a:rPr lang="it-IT" sz="200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├─ 📁 </a:t>
                </a:r>
                <a:r>
                  <a:rPr lang="it-IT" sz="2000" b="1" i="0" dirty="0">
                    <a:solidFill>
                      <a:srgbClr val="4472C4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BaseClass.py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│  └─ 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  <a:r>
                  <a:rPr lang="it-IT" sz="20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 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│  └─ 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  <a:p>
                <a:r>
                  <a:rPr lang="it-IT" sz="2000" b="0" i="0" dirty="0"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└─ </a:t>
                </a:r>
                <a:r>
                  <a:rPr lang="it-IT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  <a:cs typeface="Fira Code Medium" panose="020F0502020204030204" pitchFamily="49" charset="0"/>
                  </a:rPr>
                  <a:t>...</a:t>
                </a:r>
              </a:p>
            </p:txBody>
          </p:sp>
          <p:pic>
            <p:nvPicPr>
              <p:cNvPr id="57" name="Immagine 56">
                <a:extLst>
                  <a:ext uri="{FF2B5EF4-FFF2-40B4-BE49-F238E27FC236}">
                    <a16:creationId xmlns:a16="http://schemas.microsoft.com/office/drawing/2014/main" id="{4411A73F-48E5-DE5A-9D45-D3D69AE68F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32779" y="3322872"/>
                <a:ext cx="353105" cy="3531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</p:pic>
        </p:grpSp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4A30ED72-FBF4-3A4E-DAEA-3C7A63F07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4023" y="3733134"/>
              <a:ext cx="353105" cy="353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E792C89C-85FD-0573-69F0-0BAF46689EB0}"/>
              </a:ext>
            </a:extLst>
          </p:cNvPr>
          <p:cNvSpPr txBox="1">
            <a:spLocks/>
          </p:cNvSpPr>
          <p:nvPr/>
        </p:nvSpPr>
        <p:spPr>
          <a:xfrm>
            <a:off x="239184" y="1016000"/>
            <a:ext cx="6590241" cy="1433580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Generic-use </a:t>
            </a:r>
            <a:r>
              <a:rPr lang="en-CA" sz="2000" b="1" dirty="0">
                <a:solidFill>
                  <a:schemeClr val="bg1">
                    <a:lumMod val="85000"/>
                  </a:schemeClr>
                </a:solidFill>
              </a:rPr>
              <a:t>classes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(data-structures, signal filters, etc.) and </a:t>
            </a:r>
            <a:r>
              <a:rPr lang="en-CA" sz="2000" b="1" dirty="0">
                <a:solidFill>
                  <a:schemeClr val="bg1">
                    <a:lumMod val="85000"/>
                  </a:schemeClr>
                </a:solidFill>
              </a:rPr>
              <a:t>functions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(I/O, </a:t>
            </a:r>
            <a:r>
              <a:rPr lang="en-CA" sz="2000" dirty="0" err="1">
                <a:solidFill>
                  <a:schemeClr val="bg1">
                    <a:lumMod val="85000"/>
                  </a:schemeClr>
                </a:solidFill>
              </a:rPr>
              <a:t>OpenFOAM</a:t>
            </a:r>
            <a:r>
              <a:rPr lang="en-CA" sz="2000" dirty="0">
                <a:solidFill>
                  <a:schemeClr val="bg1">
                    <a:lumMod val="85000"/>
                  </a:schemeClr>
                </a:solidFill>
              </a:rPr>
              <a:t> interfaces, etc.) </a:t>
            </a:r>
          </a:p>
          <a:p>
            <a:r>
              <a:rPr lang="en-CA" sz="2000" dirty="0"/>
              <a:t>Implementation of </a:t>
            </a:r>
            <a:r>
              <a:rPr lang="en-CA" sz="2000" b="1" dirty="0"/>
              <a:t>I/O</a:t>
            </a:r>
            <a:r>
              <a:rPr lang="en-CA" sz="2000" dirty="0"/>
              <a:t> and </a:t>
            </a:r>
            <a:r>
              <a:rPr lang="en-CA" sz="2000" b="1" dirty="0"/>
              <a:t>run-time selection </a:t>
            </a:r>
            <a:r>
              <a:rPr lang="en-CA" sz="2000" dirty="0"/>
              <a:t>of models following </a:t>
            </a:r>
            <a:r>
              <a:rPr lang="en-CA" sz="2000" u="sng" dirty="0" err="1"/>
              <a:t>OpenFOAM</a:t>
            </a:r>
            <a:r>
              <a:rPr lang="en-CA" sz="2000" u="sng" dirty="0"/>
              <a:t> rationale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7D3ACCB4-5711-7E78-B39A-72C6FBA3C6F4}"/>
              </a:ext>
            </a:extLst>
          </p:cNvPr>
          <p:cNvGrpSpPr/>
          <p:nvPr/>
        </p:nvGrpSpPr>
        <p:grpSpPr>
          <a:xfrm>
            <a:off x="3400588" y="2632127"/>
            <a:ext cx="3197700" cy="1798277"/>
            <a:chOff x="1551292" y="2449872"/>
            <a:chExt cx="3681142" cy="1798277"/>
          </a:xfrm>
        </p:grpSpPr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3ECAE927-5FD6-A8D1-7E50-CFD3C9D145BF}"/>
                </a:ext>
              </a:extLst>
            </p:cNvPr>
            <p:cNvSpPr/>
            <p:nvPr/>
          </p:nvSpPr>
          <p:spPr>
            <a:xfrm>
              <a:off x="1551292" y="2449872"/>
              <a:ext cx="3681142" cy="17982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CA" sz="1600" b="1" dirty="0">
                  <a:latin typeface="Ubuntu Mono" panose="020B0509030602030204" pitchFamily="49" charset="0"/>
                </a:rPr>
                <a:t>Base</a:t>
              </a:r>
              <a:endParaRPr lang="en-CA" sz="1400" b="1" dirty="0">
                <a:latin typeface="Ubuntu Mono" panose="020B0509030602030204" pitchFamily="49" charset="0"/>
              </a:endParaRPr>
            </a:p>
            <a:p>
              <a:pPr algn="ctr"/>
              <a:r>
                <a:rPr lang="it-IT" sz="1600" b="0" i="0" dirty="0">
                  <a:solidFill>
                    <a:srgbClr val="4472C4"/>
                  </a:solidFill>
                  <a:effectLst/>
                  <a:latin typeface="Source Code Pro" panose="020B0509030403020204" pitchFamily="49" charset="0"/>
                  <a:ea typeface="Source Code Pro" panose="020B0509030403020204" pitchFamily="49" charset="0"/>
                  <a:cs typeface="Fira Code Medium" panose="020F0502020204030204" pitchFamily="49" charset="0"/>
                </a:rPr>
                <a:t>🔧</a:t>
              </a:r>
              <a:r>
                <a:rPr lang="en-CA" sz="1400" dirty="0">
                  <a:latin typeface="Ubuntu Mono" panose="020B0509030602030204" pitchFamily="49" charset="0"/>
                </a:rPr>
                <a:t>selector(</a:t>
              </a:r>
              <a:r>
                <a:rPr lang="en-CA" sz="1400" dirty="0" err="1">
                  <a:solidFill>
                    <a:schemeClr val="accent5"/>
                  </a:solidFill>
                  <a:latin typeface="Ubuntu Mono" panose="020B0509030602030204" pitchFamily="49" charset="0"/>
                </a:rPr>
                <a:t>typeName</a:t>
              </a:r>
              <a:r>
                <a:rPr lang="en-CA" sz="1400" dirty="0">
                  <a:latin typeface="Ubuntu Mono" panose="020B0509030602030204" pitchFamily="49" charset="0"/>
                </a:rPr>
                <a:t>, </a:t>
              </a:r>
              <a:r>
                <a:rPr lang="en-CA" sz="1400" dirty="0">
                  <a:solidFill>
                    <a:srgbClr val="FF0000"/>
                  </a:solidFill>
                  <a:latin typeface="Ubuntu Mono" panose="020B0509030602030204" pitchFamily="49" charset="0"/>
                </a:rPr>
                <a:t>dictionary</a:t>
              </a:r>
              <a:r>
                <a:rPr lang="en-CA" sz="1400" dirty="0">
                  <a:latin typeface="Ubuntu Mono" panose="020B0509030602030204" pitchFamily="49" charset="0"/>
                </a:rPr>
                <a:t>)</a:t>
              </a:r>
            </a:p>
            <a:p>
              <a:pPr algn="ctr"/>
              <a:endParaRPr lang="en-CA" sz="1400" dirty="0">
                <a:latin typeface="Ubuntu Mono" panose="020B0509030602030204" pitchFamily="49" charset="0"/>
              </a:endParaRPr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9C89AD62-D412-6674-AE7A-583B0CD87223}"/>
                </a:ext>
              </a:extLst>
            </p:cNvPr>
            <p:cNvSpPr/>
            <p:nvPr/>
          </p:nvSpPr>
          <p:spPr>
            <a:xfrm>
              <a:off x="1743075" y="3099074"/>
              <a:ext cx="3297576" cy="1023326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CA" sz="1400" b="1" dirty="0" err="1">
                  <a:latin typeface="Ubuntu Mono" panose="020B0509030602030204" pitchFamily="49" charset="0"/>
                </a:rPr>
                <a:t>selectionTable</a:t>
              </a:r>
              <a:endParaRPr lang="en-CA" sz="1400" b="1" dirty="0">
                <a:latin typeface="Ubuntu Mono" panose="020B0509030602030204" pitchFamily="49" charset="0"/>
              </a:endParaRPr>
            </a:p>
            <a:p>
              <a:pPr algn="ctr"/>
              <a:r>
                <a:rPr lang="en-CA" sz="1400" b="1" dirty="0">
                  <a:latin typeface="Ubuntu Mono" panose="020B0509030602030204" pitchFamily="49" charset="0"/>
                </a:rPr>
                <a:t>“</a:t>
              </a:r>
              <a:r>
                <a:rPr lang="en-CA" sz="1400" dirty="0" err="1">
                  <a:latin typeface="Ubuntu Mono" panose="020B0509030602030204" pitchFamily="49" charset="0"/>
                </a:rPr>
                <a:t>ChildA</a:t>
              </a:r>
              <a:r>
                <a:rPr lang="en-CA" sz="1400" dirty="0">
                  <a:latin typeface="Ubuntu Mono" panose="020B0509030602030204" pitchFamily="49" charset="0"/>
                </a:rPr>
                <a:t>” -&gt; </a:t>
              </a:r>
              <a:r>
                <a:rPr lang="en-CA" sz="1400" dirty="0" err="1">
                  <a:latin typeface="Ubuntu Mono" panose="020B0509030602030204" pitchFamily="49" charset="0"/>
                </a:rPr>
                <a:t>ChildA</a:t>
              </a:r>
              <a:r>
                <a:rPr lang="en-CA" sz="1400" dirty="0">
                  <a:latin typeface="Ubuntu Mono" panose="020B0509030602030204" pitchFamily="49" charset="0"/>
                </a:rPr>
                <a:t>(Base)</a:t>
              </a:r>
            </a:p>
            <a:p>
              <a:pPr algn="ctr"/>
              <a:r>
                <a:rPr lang="en-CA" sz="1400" dirty="0">
                  <a:latin typeface="Ubuntu Mono" panose="020B0509030602030204" pitchFamily="49" charset="0"/>
                </a:rPr>
                <a:t>“</a:t>
              </a:r>
              <a:r>
                <a:rPr lang="en-CA" sz="1400" dirty="0" err="1">
                  <a:latin typeface="Ubuntu Mono" panose="020B0509030602030204" pitchFamily="49" charset="0"/>
                </a:rPr>
                <a:t>ChildB</a:t>
              </a:r>
              <a:r>
                <a:rPr lang="en-CA" sz="1400" dirty="0">
                  <a:latin typeface="Ubuntu Mono" panose="020B0509030602030204" pitchFamily="49" charset="0"/>
                </a:rPr>
                <a:t>” -&gt; </a:t>
              </a:r>
              <a:r>
                <a:rPr lang="en-CA" sz="1400" dirty="0" err="1">
                  <a:latin typeface="Ubuntu Mono" panose="020B0509030602030204" pitchFamily="49" charset="0"/>
                </a:rPr>
                <a:t>ChildB</a:t>
              </a:r>
              <a:r>
                <a:rPr lang="en-CA" sz="1400" dirty="0">
                  <a:latin typeface="Ubuntu Mono" panose="020B0509030602030204" pitchFamily="49" charset="0"/>
                </a:rPr>
                <a:t>(Base)</a:t>
              </a:r>
            </a:p>
            <a:p>
              <a:pPr algn="ctr"/>
              <a:r>
                <a:rPr lang="en-CA" sz="1400" dirty="0">
                  <a:latin typeface="Ubuntu Mono" panose="020B0509030602030204" pitchFamily="49" charset="0"/>
                </a:rPr>
                <a:t>...</a:t>
              </a:r>
            </a:p>
          </p:txBody>
        </p:sp>
      </p:grpSp>
      <p:sp>
        <p:nvSpPr>
          <p:cNvPr id="19" name="Rettangolo 18">
            <a:extLst>
              <a:ext uri="{FF2B5EF4-FFF2-40B4-BE49-F238E27FC236}">
                <a16:creationId xmlns:a16="http://schemas.microsoft.com/office/drawing/2014/main" id="{B7256C2A-8197-F916-2A71-EBE05CA6DB4E}"/>
              </a:ext>
            </a:extLst>
          </p:cNvPr>
          <p:cNvSpPr/>
          <p:nvPr/>
        </p:nvSpPr>
        <p:spPr>
          <a:xfrm>
            <a:off x="3400588" y="4510756"/>
            <a:ext cx="3196002" cy="6924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600" b="1" dirty="0" err="1">
                <a:latin typeface="Ubuntu Mono" panose="020B0509030602030204" pitchFamily="49" charset="0"/>
              </a:rPr>
              <a:t>ChildA</a:t>
            </a:r>
            <a:r>
              <a:rPr lang="en-CA" sz="1600" b="1" dirty="0">
                <a:latin typeface="Ubuntu Mono" panose="020B0509030602030204" pitchFamily="49" charset="0"/>
              </a:rPr>
              <a:t>(Base)</a:t>
            </a:r>
          </a:p>
          <a:p>
            <a:pPr algn="ctr"/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</a:t>
            </a:r>
            <a:r>
              <a:rPr lang="en-CA" sz="1400" dirty="0" err="1">
                <a:latin typeface="Ubuntu Mono" panose="020B0509030602030204" pitchFamily="49" charset="0"/>
              </a:rPr>
              <a:t>fromDictionary</a:t>
            </a:r>
            <a:r>
              <a:rPr lang="en-CA" sz="1400" dirty="0">
                <a:latin typeface="Ubuntu Mono" panose="020B0509030602030204" pitchFamily="49" charset="0"/>
              </a:rPr>
              <a:t>(dictionary)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350B859F-765F-3ADC-4329-28FAD7E1CE52}"/>
              </a:ext>
            </a:extLst>
          </p:cNvPr>
          <p:cNvSpPr/>
          <p:nvPr/>
        </p:nvSpPr>
        <p:spPr>
          <a:xfrm>
            <a:off x="3400588" y="5331348"/>
            <a:ext cx="3196002" cy="692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600" b="1" dirty="0" err="1">
                <a:latin typeface="Ubuntu Mono" panose="020B0509030602030204" pitchFamily="49" charset="0"/>
              </a:rPr>
              <a:t>ChildB</a:t>
            </a:r>
            <a:r>
              <a:rPr lang="en-CA" sz="1600" b="1" dirty="0">
                <a:latin typeface="Ubuntu Mono" panose="020B0509030602030204" pitchFamily="49" charset="0"/>
              </a:rPr>
              <a:t>(Base)</a:t>
            </a:r>
          </a:p>
          <a:p>
            <a:pPr algn="ctr"/>
            <a:r>
              <a:rPr lang="it-IT" sz="1600" b="0" i="0" dirty="0">
                <a:solidFill>
                  <a:srgbClr val="4472C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Fira Code Medium" panose="020F0502020204030204" pitchFamily="49" charset="0"/>
              </a:rPr>
              <a:t>🔧</a:t>
            </a:r>
            <a:r>
              <a:rPr lang="en-CA" sz="1400" dirty="0" err="1">
                <a:latin typeface="Ubuntu Mono" panose="020B0509030602030204" pitchFamily="49" charset="0"/>
              </a:rPr>
              <a:t>fromDictionary</a:t>
            </a:r>
            <a:r>
              <a:rPr lang="en-CA" sz="1400" dirty="0">
                <a:latin typeface="Ubuntu Mono" panose="020B0509030602030204" pitchFamily="49" charset="0"/>
              </a:rPr>
              <a:t>(dictionary)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97EF8C3B-2FD4-E88D-355F-375775E9ABC1}"/>
              </a:ext>
            </a:extLst>
          </p:cNvPr>
          <p:cNvSpPr/>
          <p:nvPr/>
        </p:nvSpPr>
        <p:spPr>
          <a:xfrm>
            <a:off x="142875" y="2753696"/>
            <a:ext cx="2903620" cy="608234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latin typeface="Ubuntu Mono" panose="020B0509030602030204" pitchFamily="49" charset="0"/>
              </a:rPr>
              <a:t>Input</a:t>
            </a:r>
          </a:p>
          <a:p>
            <a:pPr algn="ctr"/>
            <a:r>
              <a:rPr lang="en-CA" sz="1400" dirty="0" err="1">
                <a:latin typeface="Ubuntu Mono" panose="020B0509030602030204" pitchFamily="49" charset="0"/>
              </a:rPr>
              <a:t>Base.selector</a:t>
            </a:r>
            <a:r>
              <a:rPr lang="en-CA" sz="1400" dirty="0">
                <a:latin typeface="Ubuntu Mono" panose="020B0509030602030204" pitchFamily="49" charset="0"/>
              </a:rPr>
              <a:t>(</a:t>
            </a:r>
            <a:r>
              <a:rPr lang="en-CA" sz="1400" dirty="0">
                <a:solidFill>
                  <a:schemeClr val="accent5"/>
                </a:solidFill>
                <a:latin typeface="Ubuntu Mono" panose="020B0509030602030204" pitchFamily="49" charset="0"/>
              </a:rPr>
              <a:t>“</a:t>
            </a:r>
            <a:r>
              <a:rPr lang="en-CA" sz="1400" dirty="0" err="1">
                <a:solidFill>
                  <a:schemeClr val="accent5"/>
                </a:solidFill>
                <a:latin typeface="Ubuntu Mono" panose="020B0509030602030204" pitchFamily="49" charset="0"/>
              </a:rPr>
              <a:t>ChildB</a:t>
            </a:r>
            <a:r>
              <a:rPr lang="en-CA" sz="1400" dirty="0">
                <a:solidFill>
                  <a:schemeClr val="accent5"/>
                </a:solidFill>
                <a:latin typeface="Ubuntu Mono" panose="020B0509030602030204" pitchFamily="49" charset="0"/>
              </a:rPr>
              <a:t>”</a:t>
            </a:r>
            <a:r>
              <a:rPr lang="en-CA" sz="1400" dirty="0">
                <a:latin typeface="Ubuntu Mono" panose="020B0509030602030204" pitchFamily="49" charset="0"/>
              </a:rPr>
              <a:t>, </a:t>
            </a:r>
            <a:r>
              <a:rPr lang="en-CA" sz="1400" dirty="0">
                <a:solidFill>
                  <a:srgbClr val="FF0000"/>
                </a:solidFill>
                <a:latin typeface="Ubuntu Mono" panose="020B0509030602030204" pitchFamily="49" charset="0"/>
              </a:rPr>
              <a:t>{...}</a:t>
            </a:r>
            <a:r>
              <a:rPr lang="en-CA" sz="1400" dirty="0">
                <a:latin typeface="Ubuntu Mono" panose="020B0509030602030204" pitchFamily="49" charset="0"/>
              </a:rPr>
              <a:t>)</a:t>
            </a: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920527E0-1E36-7E85-CD37-303E965AF506}"/>
              </a:ext>
            </a:extLst>
          </p:cNvPr>
          <p:cNvSpPr/>
          <p:nvPr/>
        </p:nvSpPr>
        <p:spPr>
          <a:xfrm>
            <a:off x="3483996" y="2914650"/>
            <a:ext cx="3031104" cy="2863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0D09D653-D903-F4BB-E0EE-B398094CF77B}"/>
              </a:ext>
            </a:extLst>
          </p:cNvPr>
          <p:cNvCxnSpPr>
            <a:cxnSpLocks/>
            <a:stCxn id="26" idx="3"/>
            <a:endCxn id="33" idx="1"/>
          </p:cNvCxnSpPr>
          <p:nvPr/>
        </p:nvCxnSpPr>
        <p:spPr>
          <a:xfrm>
            <a:off x="3046495" y="3057813"/>
            <a:ext cx="437501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a gomito 37">
            <a:extLst>
              <a:ext uri="{FF2B5EF4-FFF2-40B4-BE49-F238E27FC236}">
                <a16:creationId xmlns:a16="http://schemas.microsoft.com/office/drawing/2014/main" id="{6A4217E2-4C45-FA5B-4EF2-26D14C088A3C}"/>
              </a:ext>
            </a:extLst>
          </p:cNvPr>
          <p:cNvCxnSpPr>
            <a:stCxn id="33" idx="3"/>
            <a:endCxn id="18" idx="3"/>
          </p:cNvCxnSpPr>
          <p:nvPr/>
        </p:nvCxnSpPr>
        <p:spPr>
          <a:xfrm flipH="1">
            <a:off x="6431691" y="3057814"/>
            <a:ext cx="83409" cy="735178"/>
          </a:xfrm>
          <a:prstGeom prst="bentConnector3">
            <a:avLst>
              <a:gd name="adj1" fmla="val -27407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a gomito 39">
            <a:extLst>
              <a:ext uri="{FF2B5EF4-FFF2-40B4-BE49-F238E27FC236}">
                <a16:creationId xmlns:a16="http://schemas.microsoft.com/office/drawing/2014/main" id="{39ECAABE-2420-6B50-CD8E-B21A230AFECD}"/>
              </a:ext>
            </a:extLst>
          </p:cNvPr>
          <p:cNvCxnSpPr>
            <a:cxnSpLocks/>
            <a:stCxn id="18" idx="1"/>
            <a:endCxn id="22" idx="1"/>
          </p:cNvCxnSpPr>
          <p:nvPr/>
        </p:nvCxnSpPr>
        <p:spPr>
          <a:xfrm rot="10800000" flipV="1">
            <a:off x="3400588" y="3792992"/>
            <a:ext cx="166596" cy="1884598"/>
          </a:xfrm>
          <a:prstGeom prst="bentConnector3">
            <a:avLst>
              <a:gd name="adj1" fmla="val 23721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304FED3C-BC42-E197-B0A9-C4CB6B670A74}"/>
              </a:ext>
            </a:extLst>
          </p:cNvPr>
          <p:cNvSpPr/>
          <p:nvPr/>
        </p:nvSpPr>
        <p:spPr>
          <a:xfrm>
            <a:off x="7027050" y="5369448"/>
            <a:ext cx="2844004" cy="608234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latin typeface="Ubuntu Mono" panose="020B0509030602030204" pitchFamily="49" charset="0"/>
              </a:rPr>
              <a:t>Output</a:t>
            </a:r>
          </a:p>
          <a:p>
            <a:pPr algn="ctr"/>
            <a:r>
              <a:rPr lang="en-CA" sz="1400" dirty="0" err="1">
                <a:solidFill>
                  <a:schemeClr val="accent5"/>
                </a:solidFill>
                <a:latin typeface="Ubuntu Mono" panose="020B0509030602030204" pitchFamily="49" charset="0"/>
              </a:rPr>
              <a:t>ChildB</a:t>
            </a:r>
            <a:r>
              <a:rPr lang="en-CA" sz="1400" dirty="0" err="1">
                <a:latin typeface="Ubuntu Mono" panose="020B0509030602030204" pitchFamily="49" charset="0"/>
              </a:rPr>
              <a:t>.fromDictionary</a:t>
            </a:r>
            <a:r>
              <a:rPr lang="en-CA" sz="1400" dirty="0">
                <a:latin typeface="Ubuntu Mono" panose="020B0509030602030204" pitchFamily="49" charset="0"/>
              </a:rPr>
              <a:t>(</a:t>
            </a:r>
            <a:r>
              <a:rPr lang="en-CA" sz="1400" dirty="0">
                <a:solidFill>
                  <a:srgbClr val="FF0000"/>
                </a:solidFill>
                <a:latin typeface="Ubuntu Mono" panose="020B0509030602030204" pitchFamily="49" charset="0"/>
              </a:rPr>
              <a:t>{...}</a:t>
            </a:r>
            <a:r>
              <a:rPr lang="en-CA" sz="1400" dirty="0">
                <a:latin typeface="Ubuntu Mono" panose="020B0509030602030204" pitchFamily="49" charset="0"/>
              </a:rPr>
              <a:t>)</a:t>
            </a: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9BB942B-05C6-D2CC-D378-45CC27E52E8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6607192" y="5673565"/>
            <a:ext cx="4198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851887"/>
      </p:ext>
    </p:extLst>
  </p:cSld>
  <p:clrMapOvr>
    <a:masterClrMapping/>
  </p:clrMapOvr>
</p:sld>
</file>

<file path=ppt/theme/theme1.xml><?xml version="1.0" encoding="utf-8"?>
<a:theme xmlns:a="http://schemas.openxmlformats.org/drawingml/2006/main" name="1_ICEgrou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CEgroup" id="{708A39D5-7F1D-4DFB-AC7C-1E7A343AF34B}" vid="{97F96C20-204B-4A6F-A48A-13D23B07A415}"/>
    </a:ext>
  </a:extLst>
</a:theme>
</file>

<file path=ppt/theme/theme2.xml><?xml version="1.0" encoding="utf-8"?>
<a:theme xmlns:a="http://schemas.openxmlformats.org/drawingml/2006/main" name="ICEgrou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CEgroup" id="{708A39D5-7F1D-4DFB-AC7C-1E7A343AF34B}" vid="{97F96C20-204B-4A6F-A48A-13D23B07A415}"/>
    </a:ext>
  </a:extLst>
</a:theme>
</file>

<file path=ppt/theme/theme3.xml><?xml version="1.0" encoding="utf-8"?>
<a:theme xmlns:a="http://schemas.openxmlformats.org/drawingml/2006/main" name="Title1_Collabor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CEgroup_var" id="{14497D6E-4274-413D-B2E7-354B30372AB3}" vid="{C7A2D03E-8023-4603-B753-486C3CB56CA1}"/>
    </a:ext>
  </a:extLst>
</a:theme>
</file>

<file path=ppt/theme/theme4.xml><?xml version="1.0" encoding="utf-8"?>
<a:theme xmlns:a="http://schemas.openxmlformats.org/drawingml/2006/main" name="Titl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CEgroup_var" id="{14497D6E-4274-413D-B2E7-354B30372AB3}" vid="{C7A2D03E-8023-4603-B753-486C3CB56CA1}"/>
    </a:ext>
  </a:extLst>
</a:theme>
</file>

<file path=ppt/theme/theme5.xml><?xml version="1.0" encoding="utf-8"?>
<a:theme xmlns:a="http://schemas.openxmlformats.org/drawingml/2006/main" name="Title2_Collabor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CEgroup_var" id="{14497D6E-4274-413D-B2E7-354B30372AB3}" vid="{C7A2D03E-8023-4603-B753-486C3CB56CA1}"/>
    </a:ext>
  </a:extLst>
</a:theme>
</file>

<file path=ppt/theme/theme6.xml><?xml version="1.0" encoding="utf-8"?>
<a:theme xmlns:a="http://schemas.openxmlformats.org/drawingml/2006/main" name="1_Slide_da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Slides_whit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Slide_whit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ICEgroup_var</Template>
  <TotalTime>12657</TotalTime>
  <Words>6679</Words>
  <Application>Microsoft Office PowerPoint</Application>
  <PresentationFormat>Widescreen</PresentationFormat>
  <Paragraphs>1038</Paragraphs>
  <Slides>71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8</vt:i4>
      </vt:variant>
      <vt:variant>
        <vt:lpstr>Titoli diapositive</vt:lpstr>
      </vt:variant>
      <vt:variant>
        <vt:i4>71</vt:i4>
      </vt:variant>
    </vt:vector>
  </HeadingPairs>
  <TitlesOfParts>
    <vt:vector size="89" baseType="lpstr">
      <vt:lpstr>Aptos</vt:lpstr>
      <vt:lpstr>Arial</vt:lpstr>
      <vt:lpstr>Calibri</vt:lpstr>
      <vt:lpstr>Calibri Light</vt:lpstr>
      <vt:lpstr>Cambria Math</vt:lpstr>
      <vt:lpstr>Century Gothic</vt:lpstr>
      <vt:lpstr>Courier New</vt:lpstr>
      <vt:lpstr>Source Code Pro</vt:lpstr>
      <vt:lpstr>Ubuntu Mono</vt:lpstr>
      <vt:lpstr>Wingdings</vt:lpstr>
      <vt:lpstr>1_ICEgroup</vt:lpstr>
      <vt:lpstr>ICEgroup</vt:lpstr>
      <vt:lpstr>Title1_Collaboration</vt:lpstr>
      <vt:lpstr>Title2</vt:lpstr>
      <vt:lpstr>Title2_Collaboration</vt:lpstr>
      <vt:lpstr>1_Slide_dark</vt:lpstr>
      <vt:lpstr>Slides_white1</vt:lpstr>
      <vt:lpstr>Slide_white2</vt:lpstr>
      <vt:lpstr>LibICE-post: User guide</vt:lpstr>
      <vt:lpstr>Why libICEpost…?</vt:lpstr>
      <vt:lpstr>What is inside libICEpost</vt:lpstr>
      <vt:lpstr>Structure of the package</vt:lpstr>
      <vt:lpstr>Structure of the package</vt:lpstr>
      <vt:lpstr>Structure of the package</vt:lpstr>
      <vt:lpstr>Structure of the package</vt:lpstr>
      <vt:lpstr>libICEpost.src.base</vt:lpstr>
      <vt:lpstr>Input/Output and run-time selection</vt:lpstr>
      <vt:lpstr>Run-time selection – BaseClass </vt:lpstr>
      <vt:lpstr>Run-time selection – BaseClass </vt:lpstr>
      <vt:lpstr>Run-time selection – BaseClass </vt:lpstr>
      <vt:lpstr>Run-time selection – BaseClass </vt:lpstr>
      <vt:lpstr>Run-time selection – BaseClass </vt:lpstr>
      <vt:lpstr>Run-time selection – BaseClass </vt:lpstr>
      <vt:lpstr>Run-time selection – BaseClass </vt:lpstr>
      <vt:lpstr>Run-time selection – BaseClass </vt:lpstr>
      <vt:lpstr>Run-time selection – BaseClass </vt:lpstr>
      <vt:lpstr>Input/output – Dictionary </vt:lpstr>
      <vt:lpstr>Input/output – Dictionary </vt:lpstr>
      <vt:lpstr>Input/output – Dictionary </vt:lpstr>
      <vt:lpstr>libICEpost.src.themophysicalModels</vt:lpstr>
      <vt:lpstr>libICEpost.src.themophysicalModels</vt:lpstr>
      <vt:lpstr>libICEpost.src.themophysicalModels</vt:lpstr>
      <vt:lpstr>libICEpost.src.engineModel</vt:lpstr>
      <vt:lpstr>libICEpost.src.engineModel</vt:lpstr>
      <vt:lpstr>libICEpost.src.engineModel</vt:lpstr>
      <vt:lpstr>EngineModel class</vt:lpstr>
      <vt:lpstr>EngineModel class</vt:lpstr>
      <vt:lpstr>EngineModel class</vt:lpstr>
      <vt:lpstr>EngineModel class</vt:lpstr>
      <vt:lpstr>EngineModel class</vt:lpstr>
      <vt:lpstr>EngineModel class</vt:lpstr>
      <vt:lpstr>libICEpost.Database</vt:lpstr>
      <vt:lpstr>libICEpost.Database</vt:lpstr>
      <vt:lpstr>libICEpost.Database</vt:lpstr>
      <vt:lpstr>libICEpost.Database</vt:lpstr>
      <vt:lpstr>Example – CFD simulation of spark-ignition engine</vt:lpstr>
      <vt:lpstr>Setup files</vt:lpstr>
      <vt:lpstr>Setup files</vt:lpstr>
      <vt:lpstr>Setup files</vt:lpstr>
      <vt:lpstr>Setup files –  main.py</vt:lpstr>
      <vt:lpstr>Setup files –  main.py</vt:lpstr>
      <vt:lpstr>Setup files –  main.py</vt:lpstr>
      <vt:lpstr>Setup files –  main.py</vt:lpstr>
      <vt:lpstr>Setup files –  main.py</vt:lpstr>
      <vt:lpstr>Setup files –  controlDict.py</vt:lpstr>
      <vt:lpstr>Setup files –  controlDict.py</vt:lpstr>
      <vt:lpstr>Setup files –  controlDict.py</vt:lpstr>
      <vt:lpstr>Setup files –  controlDict.py</vt:lpstr>
      <vt:lpstr>Setup files –  controlDict.py</vt:lpstr>
      <vt:lpstr>Setup files –  thermophysicalProperties</vt:lpstr>
      <vt:lpstr>Setup files –  thermophysicalProperties</vt:lpstr>
      <vt:lpstr>Setup files –  combustionProperties</vt:lpstr>
      <vt:lpstr>Setup files –  combustionProperties</vt:lpstr>
      <vt:lpstr>Setup files –  combustionProperties</vt:lpstr>
      <vt:lpstr>Setup files –  combustionProperties</vt:lpstr>
      <vt:lpstr>Setup files –  combustionProperties</vt:lpstr>
      <vt:lpstr>Setup files –  dataDict</vt:lpstr>
      <vt:lpstr>Setup files –  dataDict</vt:lpstr>
      <vt:lpstr>Setup files –  dataDict</vt:lpstr>
      <vt:lpstr>Setup files –  dataDict</vt:lpstr>
      <vt:lpstr>Setup files –  dataDict</vt:lpstr>
      <vt:lpstr>Setup files –  dataDict</vt:lpstr>
      <vt:lpstr>Plotting results</vt:lpstr>
      <vt:lpstr>Plotting results</vt:lpstr>
      <vt:lpstr>Plotting results</vt:lpstr>
      <vt:lpstr>Plotting results</vt:lpstr>
      <vt:lpstr>Plotting results</vt:lpstr>
      <vt:lpstr>Final remarks</vt:lpstr>
      <vt:lpstr>Contact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federico ramognino</dc:creator>
  <cp:lastModifiedBy>federico ramognino</cp:lastModifiedBy>
  <cp:revision>1</cp:revision>
  <dcterms:created xsi:type="dcterms:W3CDTF">2024-08-26T12:12:42Z</dcterms:created>
  <dcterms:modified xsi:type="dcterms:W3CDTF">2024-10-08T06:23:00Z</dcterms:modified>
</cp:coreProperties>
</file>